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3034"/>
    <a:srgbClr val="305A8B"/>
    <a:srgbClr val="CF4549"/>
    <a:srgbClr val="CF454A"/>
    <a:srgbClr val="033850"/>
    <a:srgbClr val="81BD41"/>
    <a:srgbClr val="F04B03"/>
    <a:srgbClr val="134A97"/>
    <a:srgbClr val="AD8B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80"/>
    <p:restoredTop sz="94679"/>
  </p:normalViewPr>
  <p:slideViewPr>
    <p:cSldViewPr snapToGrid="0" snapToObjects="1">
      <p:cViewPr varScale="1">
        <p:scale>
          <a:sx n="133" d="100"/>
          <a:sy n="133" d="100"/>
        </p:scale>
        <p:origin x="232" y="19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F24B8-57C2-ED4C-B377-81B7E027CF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BFC9DF-0760-ED4F-BA7F-08EF5A48C0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516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895E2-9A4F-7E41-B42B-292B19326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FC2E-4C03-F843-A9FC-726DCED7019C}" type="datetimeFigureOut">
              <a:rPr lang="en-US" smtClean="0"/>
              <a:t>5/7/21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1DB86-6041-1E48-8570-7590FC273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4FB30-F68C-0441-837F-89E81C527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D0C7-F41D-5149-9B18-977334B97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598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D2F7C-A575-564D-8194-02003F4D1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1025"/>
            <a:ext cx="10515600" cy="110282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E3111-38B7-0C40-8081-D55E0D6A31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3475"/>
            <a:ext cx="10515600" cy="3993487"/>
          </a:xfrm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35D49A-4950-8B49-A985-0A3138E77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FC2E-4C03-F843-A9FC-726DCED7019C}" type="datetimeFigureOut">
              <a:rPr lang="en-US" smtClean="0"/>
              <a:t>5/7/21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38D8EC-1739-984B-9C18-1BE993278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61605-866F-254F-8F69-E57824743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D0C7-F41D-5149-9B18-977334B97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038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4D494-FEBB-F647-B488-5C2B285C7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292687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B7EDD7-6A67-B041-A2CF-0E91FB5D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373332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F98259-B6BE-C143-BB50-12C070431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FC2E-4C03-F843-A9FC-726DCED7019C}" type="datetimeFigureOut">
              <a:rPr lang="en-US" smtClean="0"/>
              <a:t>5/7/21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CDECF-3A43-1E40-A15A-3B964D8D8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B9762-0C75-A948-BA1C-AF3C23D4E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D0C7-F41D-5149-9B18-977334B97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152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8B538-A673-FF41-A8D4-FAEC9B9EF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1862"/>
            <a:ext cx="10515600" cy="113096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1334D-15C3-4743-B9A8-7D1AF67C7D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83229"/>
            <a:ext cx="5181600" cy="3893733"/>
          </a:xfrm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397F11-5FD1-B047-96C4-E5067320D0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3229"/>
            <a:ext cx="5181600" cy="3893734"/>
          </a:xfrm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BB4074-2D67-8043-962C-E704E0B24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FC2E-4C03-F843-A9FC-726DCED7019C}" type="datetimeFigureOut">
              <a:rPr lang="en-US" smtClean="0"/>
              <a:t>5/7/21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F6FBA8-6649-8D43-95E0-5B66ABB47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800843-DBF4-994E-9E58-34F8C090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D0C7-F41D-5149-9B18-977334B97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061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3052C-02BF-4945-B644-BEB2F8B49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19695"/>
            <a:ext cx="10515600" cy="106610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172E75-A57E-7645-96C1-EA49C4B32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141135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F454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3DB96C-89FB-2C4B-A2D1-BD078FFCC9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075709"/>
            <a:ext cx="5157787" cy="3113954"/>
          </a:xfrm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417B94-2D85-B144-826F-CC96E66FF6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141135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F454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9F03D2-2E08-5849-8C64-11F53B04D2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75709"/>
            <a:ext cx="5183188" cy="3113954"/>
          </a:xfrm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049A35-E5B7-A249-A6F8-61B66E6E4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FC2E-4C03-F843-A9FC-726DCED7019C}" type="datetimeFigureOut">
              <a:rPr lang="en-US" smtClean="0"/>
              <a:t>5/7/21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13CD6A-DE4A-AF4D-9842-C164340B9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194165-8E30-9547-B87D-AE182C03A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D0C7-F41D-5149-9B18-977334B97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48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79C5F-C60C-A84F-99D7-CDFC7486F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0267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E81A2C-30B1-914E-9470-A1D84E620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FC2E-4C03-F843-A9FC-726DCED7019C}" type="datetimeFigureOut">
              <a:rPr lang="en-US" smtClean="0"/>
              <a:t>5/7/21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BC91E3-E1AF-0B43-9563-8AB5858BD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1840F8-8DAB-1849-BAFA-5DED32DA9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D0C7-F41D-5149-9B18-977334B97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360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A0070D-1687-8D43-9AA0-925B4629D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FC2E-4C03-F843-A9FC-726DCED7019C}" type="datetimeFigureOut">
              <a:rPr lang="en-US" smtClean="0"/>
              <a:t>5/7/21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79B104-9C42-974D-8699-1236EE3E5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728DC-CE0B-4246-B040-EE263996E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D0C7-F41D-5149-9B18-977334B97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793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BF9AC-234C-5041-AD78-989A660BC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473143"/>
          </a:xfrm>
        </p:spPr>
        <p:txBody>
          <a:bodyPr anchor="b"/>
          <a:lstStyle>
            <a:lvl1pPr>
              <a:defRPr sz="3200">
                <a:solidFill>
                  <a:srgbClr val="CF454A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571E5-D473-D541-9365-56BB6C661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 sz="2800"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 sz="2400"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 sz="2000"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 sz="2000">
                <a:solidFill>
                  <a:schemeClr val="bg2">
                    <a:lumMod val="1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1854F4-48D6-EB48-905D-09062AC560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65862"/>
            <a:ext cx="3932237" cy="33031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5A02F8-8949-D04B-9311-B9E77ADF6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FC2E-4C03-F843-A9FC-726DCED7019C}" type="datetimeFigureOut">
              <a:rPr lang="en-US" smtClean="0"/>
              <a:t>5/7/21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AC7078-84BD-6340-BF76-E64BA3082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3D3E50-F962-D242-B854-89D2C5FC4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D0C7-F41D-5149-9B18-977334B97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05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0452E-FF55-5E4F-B558-A3E9C05E2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98912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39595C-94C3-F645-B44B-A0FA399134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B38C29-0947-0549-B236-89A200BB11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59825"/>
            <a:ext cx="3932237" cy="3109162"/>
          </a:xfrm>
        </p:spPr>
        <p:txBody>
          <a:bodyPr/>
          <a:lstStyle>
            <a:lvl1pPr marL="0" indent="0">
              <a:buNone/>
              <a:defRPr sz="1600">
                <a:solidFill>
                  <a:srgbClr val="CF454A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EB6CFE-D7BA-764E-8DD3-7B67D4078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FC2E-4C03-F843-A9FC-726DCED7019C}" type="datetimeFigureOut">
              <a:rPr lang="en-US" smtClean="0"/>
              <a:t>5/7/21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58B720-4B8E-E941-AABC-6B11D5A12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651B12-ACE7-0A49-9CE5-836B6E1E6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D0C7-F41D-5149-9B18-977334B97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20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1A5A4F-CBC9-DD43-9BE4-95519F86D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3543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89AFCC-01D2-9B45-8693-8203C29D9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576945"/>
            <a:ext cx="10515600" cy="3600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F91E8-859B-2D42-83DE-517A33576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611389"/>
            <a:ext cx="274320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DFC2E-4C03-F843-A9FC-726DCED7019C}" type="datetimeFigureOut">
              <a:rPr lang="en-US" smtClean="0"/>
              <a:t>5/7/21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DF452-D5FF-1646-96E5-201A945C8C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611389"/>
            <a:ext cx="411480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A2B11-440F-2643-ABEF-0C8CAB7850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611389"/>
            <a:ext cx="274320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CD0C7-F41D-5149-9B18-977334B97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81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A8B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075896F9-0753-5444-971A-052DA33ABE26}"/>
              </a:ext>
            </a:extLst>
          </p:cNvPr>
          <p:cNvSpPr txBox="1">
            <a:spLocks/>
          </p:cNvSpPr>
          <p:nvPr/>
        </p:nvSpPr>
        <p:spPr>
          <a:xfrm>
            <a:off x="7710456" y="4046957"/>
            <a:ext cx="2813994" cy="833120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rgbClr val="305A8B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rgbClr val="8C3034"/>
                </a:solidFill>
                <a:latin typeface="Proxima Nova" panose="02000506030000020004" pitchFamily="2" charset="0"/>
              </a:rPr>
              <a:t>Click to edit Presentation 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BDF7EF-511F-3442-9C1B-C134B91F2E59}"/>
              </a:ext>
            </a:extLst>
          </p:cNvPr>
          <p:cNvSpPr txBox="1"/>
          <p:nvPr/>
        </p:nvSpPr>
        <p:spPr>
          <a:xfrm>
            <a:off x="7728152" y="4880077"/>
            <a:ext cx="3728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05A8B"/>
                </a:solidFill>
                <a:latin typeface="Proxima Nova" panose="02000506030000020004" pitchFamily="2" charset="0"/>
              </a:rPr>
              <a:t>Click to edit Name/Affiliation</a:t>
            </a:r>
          </a:p>
        </p:txBody>
      </p:sp>
    </p:spTree>
    <p:extLst>
      <p:ext uri="{BB962C8B-B14F-4D97-AF65-F5344CB8AC3E}">
        <p14:creationId xmlns:p14="http://schemas.microsoft.com/office/powerpoint/2010/main" val="1633633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>
            <a:extLst>
              <a:ext uri="{FF2B5EF4-FFF2-40B4-BE49-F238E27FC236}">
                <a16:creationId xmlns:a16="http://schemas.microsoft.com/office/drawing/2014/main" id="{B95A592F-655F-0E40-A6D2-2F6C67E13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Content Placeholder 27">
            <a:extLst>
              <a:ext uri="{FF2B5EF4-FFF2-40B4-BE49-F238E27FC236}">
                <a16:creationId xmlns:a16="http://schemas.microsoft.com/office/drawing/2014/main" id="{5A28DDA5-55E5-DA4C-BB91-8792EF0931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860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rgbClr val="000000"/>
      </a:dk1>
      <a:lt1>
        <a:srgbClr val="FFFFFF"/>
      </a:lt1>
      <a:dk2>
        <a:srgbClr val="000000"/>
      </a:dk2>
      <a:lt2>
        <a:srgbClr val="E7E6E6"/>
      </a:lt2>
      <a:accent1>
        <a:srgbClr val="4472C4"/>
      </a:accent1>
      <a:accent2>
        <a:srgbClr val="81BC4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2A569A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11</Words>
  <Application>Microsoft Macintosh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Proxima Nova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Halka</dc:creator>
  <cp:lastModifiedBy>Microsoft Office User</cp:lastModifiedBy>
  <cp:revision>29</cp:revision>
  <cp:lastPrinted>2021-01-15T16:15:48Z</cp:lastPrinted>
  <dcterms:created xsi:type="dcterms:W3CDTF">2019-01-31T16:42:31Z</dcterms:created>
  <dcterms:modified xsi:type="dcterms:W3CDTF">2021-05-07T15:28:24Z</dcterms:modified>
</cp:coreProperties>
</file>