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5EF"/>
    <a:srgbClr val="5E5493"/>
    <a:srgbClr val="2A579B"/>
    <a:srgbClr val="1F54B7"/>
    <a:srgbClr val="0056BA"/>
    <a:srgbClr val="208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2"/>
    <p:restoredTop sz="94679"/>
  </p:normalViewPr>
  <p:slideViewPr>
    <p:cSldViewPr snapToGrid="0" snapToObjects="1">
      <p:cViewPr varScale="1">
        <p:scale>
          <a:sx n="80" d="100"/>
          <a:sy n="80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27E-6FFB-BC4F-BD7F-8B8EEF7C9D9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8AB-425D-0847-A91D-C0940DF2FF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C0CEE-D9C8-0042-B12C-9745F5F841DC}"/>
              </a:ext>
            </a:extLst>
          </p:cNvPr>
          <p:cNvSpPr txBox="1"/>
          <p:nvPr userDrawn="1"/>
        </p:nvSpPr>
        <p:spPr>
          <a:xfrm>
            <a:off x="0" y="477225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International Metabolic Engineering Society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27E-6FFB-BC4F-BD7F-8B8EEF7C9D9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8AB-425D-0847-A91D-C0940DF2FF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90CB4-1DCF-3640-9690-6A3A6FB7EA37}"/>
              </a:ext>
            </a:extLst>
          </p:cNvPr>
          <p:cNvSpPr txBox="1"/>
          <p:nvPr userDrawn="1"/>
        </p:nvSpPr>
        <p:spPr>
          <a:xfrm>
            <a:off x="0" y="477225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International Metabolic Engineering Society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9999"/>
            <a:ext cx="3886200" cy="20927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14883"/>
            <a:ext cx="3886200" cy="21178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27E-6FFB-BC4F-BD7F-8B8EEF7C9D9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8AB-425D-0847-A91D-C0940DF2F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057AC-E8DA-714F-AFCB-2532C017657F}"/>
              </a:ext>
            </a:extLst>
          </p:cNvPr>
          <p:cNvSpPr txBox="1"/>
          <p:nvPr userDrawn="1"/>
        </p:nvSpPr>
        <p:spPr>
          <a:xfrm>
            <a:off x="0" y="477225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International Metabolic Engineering Society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2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681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220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64971"/>
            <a:ext cx="3868340" cy="18772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220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64971"/>
            <a:ext cx="3887391" cy="18772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27E-6FFB-BC4F-BD7F-8B8EEF7C9D9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8AB-425D-0847-A91D-C0940DF2FF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34B87-0CA8-1E42-9903-FFCB39A4DD36}"/>
              </a:ext>
            </a:extLst>
          </p:cNvPr>
          <p:cNvSpPr txBox="1"/>
          <p:nvPr userDrawn="1"/>
        </p:nvSpPr>
        <p:spPr>
          <a:xfrm>
            <a:off x="0" y="477225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International Metabolic Engineering Society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7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27E-6FFB-BC4F-BD7F-8B8EEF7C9D9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8AB-425D-0847-A91D-C0940DF2FF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C50D1-6E0B-714C-9C31-AF36FB915847}"/>
              </a:ext>
            </a:extLst>
          </p:cNvPr>
          <p:cNvSpPr txBox="1"/>
          <p:nvPr userDrawn="1"/>
        </p:nvSpPr>
        <p:spPr>
          <a:xfrm>
            <a:off x="0" y="477225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International Metabolic Engineering Society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0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27E-6FFB-BC4F-BD7F-8B8EEF7C9D9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8AB-425D-0847-A91D-C0940DF2FF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4BE2E-FCD2-7642-BAF5-07011749A47A}"/>
              </a:ext>
            </a:extLst>
          </p:cNvPr>
          <p:cNvSpPr txBox="1"/>
          <p:nvPr userDrawn="1"/>
        </p:nvSpPr>
        <p:spPr>
          <a:xfrm>
            <a:off x="0" y="477225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International Metabolic Engineering Society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1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531256"/>
            <a:ext cx="2949178" cy="84182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373086"/>
            <a:ext cx="4629150" cy="20227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73086"/>
            <a:ext cx="2949178" cy="20286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27E-6FFB-BC4F-BD7F-8B8EEF7C9D9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8AB-425D-0847-A91D-C0940DF2F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2FAC1-88CD-F141-8B91-DD7ED043539C}"/>
              </a:ext>
            </a:extLst>
          </p:cNvPr>
          <p:cNvSpPr txBox="1"/>
          <p:nvPr userDrawn="1"/>
        </p:nvSpPr>
        <p:spPr>
          <a:xfrm>
            <a:off x="0" y="477225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International Metabolic Engineering Society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3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96307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496457"/>
            <a:ext cx="4629150" cy="189933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96457"/>
            <a:ext cx="2949178" cy="19052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27E-6FFB-BC4F-BD7F-8B8EEF7C9D9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8AB-425D-0847-A91D-C0940DF2F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9F72F-645C-C341-B56A-CCBF4FE597AE}"/>
              </a:ext>
            </a:extLst>
          </p:cNvPr>
          <p:cNvSpPr txBox="1"/>
          <p:nvPr userDrawn="1"/>
        </p:nvSpPr>
        <p:spPr>
          <a:xfrm>
            <a:off x="0" y="477225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International Metabolic Engineering Society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8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8617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80343"/>
            <a:ext cx="7886700" cy="225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B184627E-6FFB-BC4F-BD7F-8B8EEF7C9D9B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538C58AB-425D-0847-A91D-C0940DF2FF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E3E52-6208-C446-AFA5-30C47146384F}"/>
              </a:ext>
            </a:extLst>
          </p:cNvPr>
          <p:cNvSpPr txBox="1"/>
          <p:nvPr userDrawn="1"/>
        </p:nvSpPr>
        <p:spPr>
          <a:xfrm>
            <a:off x="0" y="4772253"/>
            <a:ext cx="9143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International Metabolic Engineering Society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AC07E13-F203-D145-8F41-C6490BE0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937" y="3320469"/>
            <a:ext cx="5747711" cy="1372108"/>
          </a:xfrm>
        </p:spPr>
        <p:txBody>
          <a:bodyPr anchor="ctr" anchorCtr="0">
            <a:norm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785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6"/>
          <p:cNvSpPr txBox="1">
            <a:spLocks noGrp="1"/>
          </p:cNvSpPr>
          <p:nvPr>
            <p:ph idx="1"/>
          </p:nvPr>
        </p:nvSpPr>
        <p:spPr>
          <a:xfrm>
            <a:off x="541185" y="1569310"/>
            <a:ext cx="7886700" cy="316171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E7F"/>
                </a:solidFill>
                <a:effectLst/>
                <a:uLnTx/>
                <a:uFillTx/>
                <a:latin typeface="Arial Regular"/>
                <a:ea typeface="+mn-ea"/>
                <a:cs typeface="Arial" panose="020B0604020202020204" pitchFamily="34" charset="0"/>
              </a:rPr>
              <a:t>To pre-record a PPT presentation with video:</a:t>
            </a:r>
          </a:p>
          <a:p>
            <a:pPr marL="171450" marR="0" lvl="0" indent="-171450" algn="l" defTabSz="6858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Open your PowerPoint presentation</a:t>
            </a:r>
          </a:p>
          <a:p>
            <a:pPr marL="171450" marR="0" lvl="0" indent="-171450" algn="l" defTabSz="6858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Start Zoom meeting (no additional participants necessary)</a:t>
            </a:r>
          </a:p>
          <a:p>
            <a:pPr marL="171450" marR="0" lvl="0" indent="-171450" algn="l" defTabSz="6858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Adjust your camera, microphone, lighting </a:t>
            </a:r>
          </a:p>
          <a:p>
            <a:pPr marL="171450" marR="0" lvl="0" indent="-171450" algn="l" defTabSz="6858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Click Share Screen (up green arrow at the bottom options bar)</a:t>
            </a:r>
          </a:p>
          <a:p>
            <a:pPr marL="171450" marR="0" lvl="0" indent="-171450" algn="l" defTabSz="6858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Select PowerPoint application</a:t>
            </a:r>
          </a:p>
          <a:p>
            <a:pPr marL="171450" marR="0" lvl="0" indent="-171450" algn="l" defTabSz="6858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Start PowerPoint Slide show to enter Full Screen</a:t>
            </a:r>
          </a:p>
          <a:p>
            <a:pPr marL="171450" marR="0" lvl="0" indent="-171450" algn="l" defTabSz="6858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Video icon will appear in top right corner in the recording (even if you move it on your screen)</a:t>
            </a:r>
          </a:p>
          <a:p>
            <a:pPr marL="171450" marR="0" lvl="0" indent="-171450" algn="l" defTabSz="6858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Select from top options bar or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Alt+C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 or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Alt+R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 to start/stop recording to cloud or your computer (depends on your license) </a:t>
            </a:r>
          </a:p>
          <a:p>
            <a:pPr marL="171450" marR="0" lvl="0" indent="-171450" algn="l" defTabSz="6858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Run a test to make sure you like what you see/hear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4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bra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A569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107</Words>
  <Application>Microsoft Office PowerPoint</Application>
  <PresentationFormat>On-screen Show (16:9)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Arial 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Halka</dc:creator>
  <cp:lastModifiedBy>Dejuanah Collymore</cp:lastModifiedBy>
  <cp:revision>18</cp:revision>
  <dcterms:created xsi:type="dcterms:W3CDTF">2019-05-30T14:15:14Z</dcterms:created>
  <dcterms:modified xsi:type="dcterms:W3CDTF">2021-02-08T16:09:19Z</dcterms:modified>
</cp:coreProperties>
</file>