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custDataLst>
    <p:tags r:id="rId4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BB46"/>
    <a:srgbClr val="669D40"/>
    <a:srgbClr val="6F2877"/>
    <a:srgbClr val="208A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07"/>
  </p:normalViewPr>
  <p:slideViewPr>
    <p:cSldViewPr snapToGrid="0" snapToObjects="1">
      <p:cViewPr varScale="1">
        <p:scale>
          <a:sx n="157" d="100"/>
          <a:sy n="157" d="100"/>
        </p:scale>
        <p:origin x="28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140F8-7B39-D54A-BC4B-E81AD8C442DE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A8248-9A93-5643-BC0D-C17CAF2A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97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8F3D131A-5258-594C-9426-E6E7592A0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58818"/>
            <a:ext cx="914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000" i="1" smtClean="0">
                <a:effectLst/>
              </a:defRPr>
            </a:lvl1pPr>
          </a:lstStyle>
          <a:p>
            <a:pPr fontAlgn="base"/>
            <a:r>
              <a:rPr lang="en-US" dirty="0" smtClean="0"/>
              <a:t>Organized by the Center for Hydrogen Safety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11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89F7B924-34CF-E14E-9B46-5C318C6858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58818"/>
            <a:ext cx="914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000" i="1" smtClean="0">
                <a:effectLst/>
              </a:defRPr>
            </a:lvl1pPr>
          </a:lstStyle>
          <a:p>
            <a:pPr fontAlgn="base"/>
            <a:r>
              <a:rPr lang="en-US" dirty="0" smtClean="0"/>
              <a:t>Organized by the Center for Hydrogen Safety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527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8DC07B6-7C61-774C-8407-9A938403A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4758818"/>
            <a:ext cx="9144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000" i="1" smtClean="0">
                <a:effectLst/>
                <a:latin typeface="+mj-lt"/>
              </a:defRPr>
            </a:lvl1pPr>
          </a:lstStyle>
          <a:p>
            <a:pPr fontAlgn="base"/>
            <a:r>
              <a:rPr lang="en-US" dirty="0"/>
              <a:t>Organized by Center for Hydrogen Safety</a:t>
            </a: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39437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Arial Regular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Regular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Arial Regular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 Regular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 Regular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/>
            <a:r>
              <a:rPr lang="en-US" dirty="0" smtClean="0"/>
              <a:t>Organized by the Center for Hydrogen Safety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96820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  <p:tag name="ARTICULATE_DESIGN_ID_OFFICE THEME" val="znx8KYb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2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6CA943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2621</TotalTime>
  <Words>7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Regular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Halka</dc:creator>
  <cp:lastModifiedBy>Hailey A. Murphy</cp:lastModifiedBy>
  <cp:revision>72</cp:revision>
  <cp:lastPrinted>2020-07-27T13:53:58Z</cp:lastPrinted>
  <dcterms:created xsi:type="dcterms:W3CDTF">2019-05-30T14:15:14Z</dcterms:created>
  <dcterms:modified xsi:type="dcterms:W3CDTF">2020-09-08T20:00:20Z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3FAB1D8D-A8ED-4F4F-BEE4-87F8D3FA6BA8</vt:lpwstr>
  </property>
  <property fmtid="{D5CDD505-2E9C-101B-9397-08002B2CF9AE}" pid="3" name="ArticulatePath">
    <vt:lpwstr>5149_20_CHS_Virtual_Slide_FNL</vt:lpwstr>
  </property>
</Properties>
</file>