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82"/>
    <a:srgbClr val="6CBE46"/>
    <a:srgbClr val="059584"/>
    <a:srgbClr val="235D78"/>
    <a:srgbClr val="208A7B"/>
    <a:srgbClr val="1C7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5"/>
    <p:restoredTop sz="94666"/>
  </p:normalViewPr>
  <p:slideViewPr>
    <p:cSldViewPr snapToGrid="0" snapToObjects="1">
      <p:cViewPr varScale="1">
        <p:scale>
          <a:sx n="80" d="100"/>
          <a:sy n="80" d="100"/>
        </p:scale>
        <p:origin x="58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96DEA-AE6E-1546-A6CE-B9DDEF270855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AFE38-9636-4442-A28B-A48BE4CCB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5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AFE38-9636-4442-A28B-A48BE4CCBA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6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9375"/>
            <a:ext cx="7886700" cy="21507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7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42413"/>
            <a:ext cx="3886200" cy="22903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42413"/>
            <a:ext cx="3886200" cy="23085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2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480852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467880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85815"/>
            <a:ext cx="3868340" cy="15776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467880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85815"/>
            <a:ext cx="3887391" cy="15776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7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0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1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38453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38528"/>
            <a:ext cx="4629150" cy="24572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34056"/>
            <a:ext cx="2949178" cy="166768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63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157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56232"/>
            <a:ext cx="4629150" cy="25395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96312"/>
            <a:ext cx="2949178" cy="19054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08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4824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81943"/>
            <a:ext cx="7886700" cy="215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11C09-41AC-4341-A23C-F0E95CDFDDB4}"/>
              </a:ext>
            </a:extLst>
          </p:cNvPr>
          <p:cNvSpPr txBox="1"/>
          <p:nvPr userDrawn="1"/>
        </p:nvSpPr>
        <p:spPr>
          <a:xfrm>
            <a:off x="0" y="4772253"/>
            <a:ext cx="9143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Organized by the Center For Hydrogen Safety</a:t>
            </a:r>
          </a:p>
        </p:txBody>
      </p:sp>
    </p:spTree>
    <p:extLst>
      <p:ext uri="{BB962C8B-B14F-4D97-AF65-F5344CB8AC3E}">
        <p14:creationId xmlns:p14="http://schemas.microsoft.com/office/powerpoint/2010/main" val="23943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85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DDE3C8-759E-B64A-8A04-6ADADA7F3DA3}"/>
              </a:ext>
            </a:extLst>
          </p:cNvPr>
          <p:cNvSpPr txBox="1"/>
          <p:nvPr/>
        </p:nvSpPr>
        <p:spPr>
          <a:xfrm>
            <a:off x="167020" y="4466025"/>
            <a:ext cx="9030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Submit an abstract, register and learn more. </a:t>
            </a:r>
            <a:r>
              <a:rPr lang="en-US" sz="1400" b="1" dirty="0" err="1">
                <a:solidFill>
                  <a:srgbClr val="6CBE46"/>
                </a:solidFill>
              </a:rPr>
              <a:t>aiche.org</a:t>
            </a:r>
            <a:r>
              <a:rPr lang="en-US" sz="1400" b="1" dirty="0">
                <a:solidFill>
                  <a:srgbClr val="6CBE46"/>
                </a:solidFill>
              </a:rPr>
              <a:t>/</a:t>
            </a:r>
            <a:r>
              <a:rPr lang="en-US" sz="1400" b="1" dirty="0" err="1">
                <a:solidFill>
                  <a:srgbClr val="6CBE46"/>
                </a:solidFill>
              </a:rPr>
              <a:t>chsus</a:t>
            </a:r>
            <a:endParaRPr lang="en-US" sz="1400" dirty="0">
              <a:solidFill>
                <a:srgbClr val="6CBE4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50E33-DE38-8747-B870-0BD33890A072}"/>
              </a:ext>
            </a:extLst>
          </p:cNvPr>
          <p:cNvSpPr txBox="1"/>
          <p:nvPr/>
        </p:nvSpPr>
        <p:spPr>
          <a:xfrm>
            <a:off x="155953" y="1490106"/>
            <a:ext cx="698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</a:t>
            </a:r>
            <a:r>
              <a:rPr lang="en-US" sz="1200" b="1" dirty="0"/>
              <a:t>Center for Hydrogen Safety</a:t>
            </a:r>
            <a:r>
              <a:rPr lang="en-US" sz="1200" dirty="0"/>
              <a:t> is holding its 3rd hydrogen safety conference covering the Americas. This year’s conference, </a:t>
            </a:r>
            <a:r>
              <a:rPr lang="en-US" sz="1200" b="1" dirty="0"/>
              <a:t>September 20-22 in Anaheim, CA</a:t>
            </a:r>
            <a:r>
              <a:rPr lang="en-US" sz="1200" dirty="0"/>
              <a:t>, is being held in partnership with RE</a:t>
            </a:r>
            <a:r>
              <a:rPr lang="en-US" sz="1200" dirty="0" smtClean="0"/>
              <a:t>+. 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5E3C0-CD3E-A84D-9036-6BF435111663}"/>
              </a:ext>
            </a:extLst>
          </p:cNvPr>
          <p:cNvSpPr txBox="1"/>
          <p:nvPr/>
        </p:nvSpPr>
        <p:spPr>
          <a:xfrm>
            <a:off x="6353965" y="2484572"/>
            <a:ext cx="2478852" cy="8463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/>
              <a:t>Kevin Woo</a:t>
            </a:r>
            <a:br>
              <a:rPr lang="en-US" sz="1100" b="1" dirty="0"/>
            </a:br>
            <a:r>
              <a:rPr lang="en-US" sz="1100" i="1" dirty="0"/>
              <a:t>SoCalGas</a:t>
            </a:r>
          </a:p>
          <a:p>
            <a:pPr>
              <a:spcBef>
                <a:spcPts val="600"/>
              </a:spcBef>
            </a:pPr>
            <a:r>
              <a:rPr lang="en-US" sz="1100" b="1" dirty="0"/>
              <a:t>Jennifer Hamilton </a:t>
            </a:r>
            <a:br>
              <a:rPr lang="en-US" sz="1100" b="1" dirty="0"/>
            </a:br>
            <a:r>
              <a:rPr lang="en-US" sz="1100" i="1" dirty="0"/>
              <a:t>California Fuel Cell Partnership</a:t>
            </a:r>
            <a:endParaRPr lang="en-US"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847521-3BD2-824F-8CDA-6E3F11A6F783}"/>
              </a:ext>
            </a:extLst>
          </p:cNvPr>
          <p:cNvSpPr/>
          <p:nvPr/>
        </p:nvSpPr>
        <p:spPr>
          <a:xfrm>
            <a:off x="167020" y="2222962"/>
            <a:ext cx="1455920" cy="26161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100" b="1" dirty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TOPICS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D32E1-CD84-B060-1D68-2C85F84739BB}"/>
              </a:ext>
            </a:extLst>
          </p:cNvPr>
          <p:cNvSpPr txBox="1"/>
          <p:nvPr/>
        </p:nvSpPr>
        <p:spPr>
          <a:xfrm>
            <a:off x="167020" y="2484572"/>
            <a:ext cx="481376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914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latin typeface="Proxima Nova" panose="02000506030000020004" pitchFamily="2" charset="0"/>
              </a:rPr>
              <a:t>Lessons Learned In Hydrogen Safety</a:t>
            </a:r>
          </a:p>
          <a:p>
            <a:pPr marL="171450" indent="-914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latin typeface="Proxima Nova" panose="02000506030000020004" pitchFamily="2" charset="0"/>
              </a:rPr>
              <a:t>Hydrogen Safety Public Education And Awareness</a:t>
            </a:r>
          </a:p>
          <a:p>
            <a:pPr marL="171450" indent="-914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latin typeface="Proxima Nova" panose="02000506030000020004" pitchFamily="2" charset="0"/>
              </a:rPr>
              <a:t>Safety In The Transport And Distribution Of Hydrogen</a:t>
            </a:r>
          </a:p>
          <a:p>
            <a:pPr marL="171450" indent="-914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latin typeface="Proxima Nova" panose="02000506030000020004" pitchFamily="2" charset="0"/>
              </a:rPr>
              <a:t>Hydrogen Safety In End Use Applications</a:t>
            </a:r>
          </a:p>
          <a:p>
            <a:pPr marL="171450" indent="-914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latin typeface="Proxima Nova" panose="02000506030000020004" pitchFamily="2" charset="0"/>
              </a:rPr>
              <a:t>Safety Issues Affecting The Production Of Hydrogen</a:t>
            </a:r>
          </a:p>
          <a:p>
            <a:pPr marL="171450" indent="-9144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effectLst/>
                <a:latin typeface="Proxima Nova" panose="02000506030000020004" pitchFamily="2" charset="0"/>
              </a:rPr>
              <a:t>Safe Storage of Hydrogen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E14237-5972-CE9C-CE19-490AEEA7E22B}"/>
              </a:ext>
            </a:extLst>
          </p:cNvPr>
          <p:cNvSpPr/>
          <p:nvPr/>
        </p:nvSpPr>
        <p:spPr>
          <a:xfrm>
            <a:off x="6353964" y="2222962"/>
            <a:ext cx="3503364" cy="26161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100" b="1" dirty="0">
                <a:solidFill>
                  <a:srgbClr val="005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CHAIRS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230E00-E516-FFCF-8B37-06704CB4A64F}"/>
              </a:ext>
            </a:extLst>
          </p:cNvPr>
          <p:cNvSpPr txBox="1"/>
          <p:nvPr/>
        </p:nvSpPr>
        <p:spPr>
          <a:xfrm>
            <a:off x="2214188" y="4158248"/>
            <a:ext cx="4928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6CBE46"/>
                </a:solidFill>
              </a:rPr>
              <a:t>Come Curious. Leave Energized. </a:t>
            </a:r>
            <a:endParaRPr lang="en-US" sz="1600" dirty="0">
              <a:solidFill>
                <a:srgbClr val="6CBE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61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9716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1637</TotalTime>
  <Words>103</Words>
  <Application>Microsoft Office PowerPoint</Application>
  <PresentationFormat>On-screen Show (16:9)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Regular</vt:lpstr>
      <vt:lpstr>Calibri</vt:lpstr>
      <vt:lpstr>Proxima Nova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Halka</dc:creator>
  <cp:lastModifiedBy>Nahida Alam</cp:lastModifiedBy>
  <cp:revision>39</cp:revision>
  <cp:lastPrinted>2021-11-02T18:36:14Z</cp:lastPrinted>
  <dcterms:created xsi:type="dcterms:W3CDTF">2019-05-30T14:15:14Z</dcterms:created>
  <dcterms:modified xsi:type="dcterms:W3CDTF">2022-08-05T23:54:30Z</dcterms:modified>
</cp:coreProperties>
</file>