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63F"/>
    <a:srgbClr val="3EB04A"/>
    <a:srgbClr val="3DA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6"/>
    <p:restoredTop sz="96405"/>
  </p:normalViewPr>
  <p:slideViewPr>
    <p:cSldViewPr snapToGrid="0" snapToObjects="1" showGuides="1">
      <p:cViewPr varScale="1">
        <p:scale>
          <a:sx n="79" d="100"/>
          <a:sy n="79" d="100"/>
        </p:scale>
        <p:origin x="7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876" y="841772"/>
            <a:ext cx="5524108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876" y="2701528"/>
            <a:ext cx="7341124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8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8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5286"/>
            <a:ext cx="490488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5821"/>
            <a:ext cx="7886700" cy="246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1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01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7581"/>
            <a:ext cx="5074566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59496"/>
            <a:ext cx="3886200" cy="261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59496"/>
            <a:ext cx="3886200" cy="261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8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66432"/>
            <a:ext cx="504509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9320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11137"/>
            <a:ext cx="3868340" cy="2146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9320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11137"/>
            <a:ext cx="3887391" cy="2146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2675"/>
            <a:ext cx="530081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1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05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69044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347274"/>
            <a:ext cx="4629150" cy="254745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69194"/>
            <a:ext cx="2949178" cy="262553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93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7801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278160"/>
            <a:ext cx="4629150" cy="25807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78160"/>
            <a:ext cx="2949178" cy="258071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57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22992"/>
            <a:ext cx="531023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3527"/>
            <a:ext cx="7886700" cy="230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9B1622-738B-2643-9324-80A0AE309E8A}"/>
              </a:ext>
            </a:extLst>
          </p:cNvPr>
          <p:cNvCxnSpPr/>
          <p:nvPr userDrawn="1"/>
        </p:nvCxnSpPr>
        <p:spPr>
          <a:xfrm>
            <a:off x="0" y="4751294"/>
            <a:ext cx="9144000" cy="0"/>
          </a:xfrm>
          <a:prstGeom prst="line">
            <a:avLst/>
          </a:prstGeom>
          <a:ln w="9525">
            <a:solidFill>
              <a:srgbClr val="3EB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741011A-BF78-844F-A060-2C1664AD301E}"/>
              </a:ext>
            </a:extLst>
          </p:cNvPr>
          <p:cNvSpPr/>
          <p:nvPr userDrawn="1"/>
        </p:nvSpPr>
        <p:spPr>
          <a:xfrm>
            <a:off x="0" y="481990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Organized by Center for Innovation &amp; Entrepreneuring Excellence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570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1ED348-BBA0-4D4D-A8AD-D2FBF0C9745A}"/>
              </a:ext>
            </a:extLst>
          </p:cNvPr>
          <p:cNvSpPr txBox="1"/>
          <p:nvPr/>
        </p:nvSpPr>
        <p:spPr>
          <a:xfrm>
            <a:off x="609599" y="1445678"/>
            <a:ext cx="7844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Participate in our </a:t>
            </a:r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International Chemical Ventures Conference. </a:t>
            </a:r>
            <a:r>
              <a:rPr lang="en-US" sz="1400" dirty="0"/>
              <a:t>Come</a:t>
            </a:r>
            <a:r>
              <a:rPr lang="en-US" sz="1400" b="1" dirty="0"/>
              <a:t> </a:t>
            </a:r>
            <a:r>
              <a:rPr lang="en-US" sz="1400" dirty="0"/>
              <a:t>discover the new trends and industry needs that are emerging, the new technologies that are appearing and connect with the people that are driving these innovations.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C071A-37C7-B646-9BD9-CD9C5B424BB2}"/>
              </a:ext>
            </a:extLst>
          </p:cNvPr>
          <p:cNvSpPr txBox="1"/>
          <p:nvPr/>
        </p:nvSpPr>
        <p:spPr>
          <a:xfrm>
            <a:off x="609599" y="2387401"/>
            <a:ext cx="4437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4963F"/>
                </a:solidFill>
              </a:rPr>
              <a:t>SESSION TOPICS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080CC-12A1-0042-A9FA-97776512FB35}"/>
              </a:ext>
            </a:extLst>
          </p:cNvPr>
          <p:cNvSpPr txBox="1"/>
          <p:nvPr/>
        </p:nvSpPr>
        <p:spPr>
          <a:xfrm>
            <a:off x="0" y="444649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For complete program information, visit </a:t>
            </a:r>
            <a:r>
              <a:rPr lang="en-US" sz="1200" b="1" dirty="0">
                <a:solidFill>
                  <a:srgbClr val="64963F"/>
                </a:solidFill>
              </a:rPr>
              <a:t>aiche.org/InternationalCVC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ctr"/>
            <a:endParaRPr lang="en-US" sz="1200" b="1" dirty="0">
              <a:solidFill>
                <a:srgbClr val="3DA54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9ACC0-3CB5-D14F-809C-3D6FEC9ACAB4}"/>
              </a:ext>
            </a:extLst>
          </p:cNvPr>
          <p:cNvSpPr txBox="1"/>
          <p:nvPr/>
        </p:nvSpPr>
        <p:spPr>
          <a:xfrm>
            <a:off x="5325035" y="2387401"/>
            <a:ext cx="3128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64963F"/>
                </a:solidFill>
              </a:rPr>
              <a:t>CONFERENCE CHAIR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C77FE-AA5C-EB43-9F11-F3D0CC8062AC}"/>
              </a:ext>
            </a:extLst>
          </p:cNvPr>
          <p:cNvSpPr txBox="1"/>
          <p:nvPr/>
        </p:nvSpPr>
        <p:spPr>
          <a:xfrm>
            <a:off x="609599" y="2632199"/>
            <a:ext cx="3787303" cy="116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Digital Technologies in the Chemical Industry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HealthTech and Nutrition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Circular Economies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CleanTech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1A4A0-DC79-CD49-8CCB-D8ABC5C12EB1}"/>
              </a:ext>
            </a:extLst>
          </p:cNvPr>
          <p:cNvSpPr txBox="1"/>
          <p:nvPr/>
        </p:nvSpPr>
        <p:spPr>
          <a:xfrm>
            <a:off x="5317786" y="2632199"/>
            <a:ext cx="378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Dora Cheatham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/>
              <a:t>Delaware Sustainable Chemistry Alliance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4060890"/>
      </p:ext>
    </p:extLst>
  </p:cSld>
  <p:clrMapOvr>
    <a:masterClrMapping/>
  </p:clrMapOvr>
</p:sld>
</file>

<file path=ppt/theme/theme1.xml><?xml version="1.0" encoding="utf-8"?>
<a:theme xmlns:a="http://schemas.openxmlformats.org/drawingml/2006/main" name="SEED202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28</Words>
  <Application>Microsoft Office PowerPoint</Application>
  <PresentationFormat>On-screen Show (16:9)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SEED2021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Angarita</dc:creator>
  <cp:lastModifiedBy>Dejuanah Collymore</cp:lastModifiedBy>
  <cp:revision>43</cp:revision>
  <cp:lastPrinted>2021-04-06T19:23:09Z</cp:lastPrinted>
  <dcterms:created xsi:type="dcterms:W3CDTF">2021-01-15T18:32:47Z</dcterms:created>
  <dcterms:modified xsi:type="dcterms:W3CDTF">2021-04-19T13:08:53Z</dcterms:modified>
</cp:coreProperties>
</file>