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</p:sldMasterIdLst>
  <p:sldIdLst>
    <p:sldId id="258" r:id="rId3"/>
    <p:sldId id="257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B04A"/>
    <a:srgbClr val="3DA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142" d="100"/>
          <a:sy n="142" d="100"/>
        </p:scale>
        <p:origin x="192" y="6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876" y="841772"/>
            <a:ext cx="5524108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876" y="2701528"/>
            <a:ext cx="7341124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82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52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85286"/>
            <a:ext cx="4904884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95821"/>
            <a:ext cx="7886700" cy="246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1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801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7581"/>
            <a:ext cx="5074566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59496"/>
            <a:ext cx="3886200" cy="2611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59496"/>
            <a:ext cx="3886200" cy="2611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8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66432"/>
            <a:ext cx="504509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19320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11137"/>
            <a:ext cx="3868340" cy="2146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19320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11137"/>
            <a:ext cx="3887391" cy="2146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92675"/>
            <a:ext cx="530081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51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05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69044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2347274"/>
            <a:ext cx="4629150" cy="254745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69194"/>
            <a:ext cx="2949178" cy="262553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693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7801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2278160"/>
            <a:ext cx="4629150" cy="258071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78160"/>
            <a:ext cx="2949178" cy="258071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57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422992"/>
            <a:ext cx="5310237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3527"/>
            <a:ext cx="7886700" cy="2308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FFFC10-2EC4-A74A-81DA-4B3C1F96ED2E}"/>
              </a:ext>
            </a:extLst>
          </p:cNvPr>
          <p:cNvSpPr/>
          <p:nvPr userDrawn="1"/>
        </p:nvSpPr>
        <p:spPr>
          <a:xfrm>
            <a:off x="0" y="4819900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i="1" dirty="0"/>
              <a:t>Organized by the Society for Biological Engineering </a:t>
            </a:r>
            <a:endParaRPr lang="en-US" sz="11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9B1622-738B-2643-9324-80A0AE309E8A}"/>
              </a:ext>
            </a:extLst>
          </p:cNvPr>
          <p:cNvCxnSpPr/>
          <p:nvPr userDrawn="1"/>
        </p:nvCxnSpPr>
        <p:spPr>
          <a:xfrm>
            <a:off x="0" y="4751294"/>
            <a:ext cx="9144000" cy="0"/>
          </a:xfrm>
          <a:prstGeom prst="line">
            <a:avLst/>
          </a:prstGeom>
          <a:ln w="9525">
            <a:solidFill>
              <a:srgbClr val="3EB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0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35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96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1ED348-BBA0-4D4D-A8AD-D2FBF0C9745A}"/>
              </a:ext>
            </a:extLst>
          </p:cNvPr>
          <p:cNvSpPr txBox="1"/>
          <p:nvPr/>
        </p:nvSpPr>
        <p:spPr>
          <a:xfrm>
            <a:off x="609599" y="1389531"/>
            <a:ext cx="4921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SEED is the premiere synthetic biology event that focuses on advances in science, technology, applications and related investments in the field of synthetic biology, and offers a unique opportunity to congregate with hundreds of global leaders and experts. Researchers from industry and academia are welcomed to participate.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9C071A-37C7-B646-9BD9-CD9C5B424BB2}"/>
              </a:ext>
            </a:extLst>
          </p:cNvPr>
          <p:cNvSpPr txBox="1"/>
          <p:nvPr/>
        </p:nvSpPr>
        <p:spPr>
          <a:xfrm>
            <a:off x="609599" y="2474257"/>
            <a:ext cx="44375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EB04A"/>
                </a:solidFill>
              </a:rPr>
              <a:t>SESSION TOPICS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Translating Synthetic Biology into the Clinic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Synthetic Biology Approaches in Pandemic Response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Synthetic Biology for Safety, Security, and Defense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Synthetic Biology for Agricultural, Food and Personal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Computation, Artificial Intelligence, and Machine Learning for Biological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Cell-free Synthetic Biology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Emerging Technologies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Emerging Applications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080CC-12A1-0042-A9FA-97776512FB35}"/>
              </a:ext>
            </a:extLst>
          </p:cNvPr>
          <p:cNvSpPr txBox="1"/>
          <p:nvPr/>
        </p:nvSpPr>
        <p:spPr>
          <a:xfrm>
            <a:off x="0" y="4446494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For complete program information, visit </a:t>
            </a:r>
            <a:r>
              <a:rPr lang="en-US" sz="1200" b="1" dirty="0" err="1">
                <a:solidFill>
                  <a:srgbClr val="3DA547"/>
                </a:solidFill>
              </a:rPr>
              <a:t>synbioconference.org</a:t>
            </a:r>
            <a:r>
              <a:rPr lang="en-US" sz="1200" b="1" dirty="0">
                <a:solidFill>
                  <a:srgbClr val="3DA547"/>
                </a:solidFill>
              </a:rPr>
              <a:t>/2021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69ACC0-3CB5-D14F-809C-3D6FEC9ACAB4}"/>
              </a:ext>
            </a:extLst>
          </p:cNvPr>
          <p:cNvSpPr txBox="1"/>
          <p:nvPr/>
        </p:nvSpPr>
        <p:spPr>
          <a:xfrm>
            <a:off x="5325035" y="2474257"/>
            <a:ext cx="312868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3DA547"/>
                </a:solidFill>
              </a:rPr>
              <a:t>CONFERENCE CHAIRS</a:t>
            </a:r>
          </a:p>
          <a:p>
            <a:pPr>
              <a:spcBef>
                <a:spcPts val="600"/>
              </a:spcBef>
            </a:pPr>
            <a:r>
              <a:rPr lang="en-US" sz="1200" b="1" dirty="0"/>
              <a:t>Tim Lu</a:t>
            </a:r>
            <a:br>
              <a:rPr lang="en-US" sz="1200" dirty="0"/>
            </a:br>
            <a:r>
              <a:rPr lang="en-US" sz="1200" i="1" dirty="0"/>
              <a:t>Massachusetts Institute of Technology </a:t>
            </a:r>
          </a:p>
          <a:p>
            <a:pPr>
              <a:spcBef>
                <a:spcPts val="600"/>
              </a:spcBef>
            </a:pPr>
            <a:r>
              <a:rPr lang="en-US" sz="1200" b="1" dirty="0"/>
              <a:t>Pamela Peralta-Yahya</a:t>
            </a:r>
            <a:br>
              <a:rPr lang="en-US" sz="1200" dirty="0"/>
            </a:br>
            <a:r>
              <a:rPr lang="en-US" sz="1200" i="1" dirty="0"/>
              <a:t>Georgia Tech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14060890"/>
      </p:ext>
    </p:extLst>
  </p:cSld>
  <p:clrMapOvr>
    <a:masterClrMapping/>
  </p:clrMapOvr>
</p:sld>
</file>

<file path=ppt/theme/theme1.xml><?xml version="1.0" encoding="utf-8"?>
<a:theme xmlns:a="http://schemas.openxmlformats.org/drawingml/2006/main" name="SEED202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ED2021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127</Words>
  <Application>Microsoft Macintosh PowerPoint</Application>
  <PresentationFormat>On-screen Show (16:9)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SEED2021</vt:lpstr>
      <vt:lpstr>SEED2021 Cover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Angarita</dc:creator>
  <cp:lastModifiedBy>Paula Angarita</cp:lastModifiedBy>
  <cp:revision>34</cp:revision>
  <dcterms:created xsi:type="dcterms:W3CDTF">2021-01-15T18:32:47Z</dcterms:created>
  <dcterms:modified xsi:type="dcterms:W3CDTF">2021-03-16T21:09:16Z</dcterms:modified>
</cp:coreProperties>
</file>