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5597"/>
    <a:srgbClr val="0046B9"/>
    <a:srgbClr val="243AFF"/>
    <a:srgbClr val="3494D2"/>
    <a:srgbClr val="F6871F"/>
    <a:srgbClr val="F7A31B"/>
    <a:srgbClr val="F57920"/>
    <a:srgbClr val="E7792D"/>
    <a:srgbClr val="3FB2E7"/>
    <a:srgbClr val="91CE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7"/>
    <p:restoredTop sz="86485"/>
  </p:normalViewPr>
  <p:slideViewPr>
    <p:cSldViewPr snapToGrid="0" snapToObjects="1">
      <p:cViewPr varScale="1">
        <p:scale>
          <a:sx n="127" d="100"/>
          <a:sy n="127" d="100"/>
        </p:scale>
        <p:origin x="192" y="5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219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296AF2-2817-414A-9682-16F2F2EB8F03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17949-43A7-5848-9E73-9CFF4C185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90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917949-43A7-5848-9E73-9CFF4C185B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2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CAD83-CE9E-544D-99DD-342A52A99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04C776-0B3D-6A44-B7F7-17655C181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CCF9F-C1A3-524A-A222-C0EE38B37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979F8-DA6F-B344-8847-FBB010196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ED982-B82E-5B40-9CED-005A807B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01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BF2E7-90AE-2147-9E58-587761C1F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CFA1B-6775-B74C-80EA-5AD7A63C4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95CEF-5B2A-0C4A-9846-2DAD70C9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672EE-5780-D241-8D23-44903A0EF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EA5D7-7159-324B-8956-D622F6A5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2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E020D0-221D-A744-AFDB-A5242E5539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0AC68-6871-CB41-857C-E569CDB5ED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3994B-02C4-6041-9480-E6DB0615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CEA04-D1CE-F04F-953E-349FF65FA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570F3-73F4-914A-A229-3B8B3AEC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3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18CC8-16CF-2E4E-9089-F243EBE64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D18F6-F7E9-8F4B-85CE-D5D545EC8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31008-C695-2041-9F35-7DC4BE2F08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BE546-F4F2-0B4F-9761-1A792011A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110FF-7FB0-DD4D-BF42-12822FD29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7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23953-BE50-264E-98C5-4DEB6E5B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E6DEE-1E01-6C42-9880-9450F2D8E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3947F-7CAB-E343-9BBE-35611845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1B6D7-2468-E345-A044-F21083D9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299B0-D3DB-664B-A27E-A080984D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6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94DB6-C1C6-FD42-A05D-1299D03D4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937BA-0090-2647-B3B5-83DA9DF674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B0B52-3F3D-3E46-BD63-1823F0885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43AC2-F0EE-434F-B0FD-D35F4B0E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F7E23-9A32-094A-AA77-E4613E83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A8CF5-8E53-434E-85E0-3C9CE5F6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1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24324-007A-E14C-A982-81165771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828BB-67AB-D348-B8CD-80AB727A1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5EF8D-56DF-264E-A9DC-C473308C9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BCA9ED-CBE2-4940-A50D-BFED8B882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8535BD-FB4D-A54E-8D82-0B282D9E9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47A292-B912-D841-8C34-61CB685AD1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79F49C-7303-6547-B3D5-697565FF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52E1E6-AF8C-C047-BABC-5547366D3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7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94983-7519-D543-8B0F-2FA3A741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360BD5-6231-564A-A5C9-D67049905A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38626E-DA71-874F-9726-271F448F8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7B37B-B531-F44B-9B9C-E7B116D0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7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6B6DC5-38EB-C14E-B0A5-1367EAE8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33D8C9-64D8-8B49-BB86-6162BFF9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E75B71-9C99-794C-B53A-78CED834D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1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49173-C159-AB4D-B28E-9B37E609F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1FBC3-4E04-1746-9CAE-909F161B9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CA32EA-A6FE-B54B-8C9A-7863CB07D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D88F7-AFA2-7042-9D9C-79273EBC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99CD7-5965-724C-9743-00F6DF194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5D4F4-2A1D-9340-8142-7F04EEA35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3007-CEBE-304B-8D23-FA15F874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F3F494-E179-3047-984B-D0C0D7EF0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55AEE-7350-9649-9F73-2E829A441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26DD59-13F8-0E4A-85CF-42C3E0468B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7BCA0D37-16BA-2441-A1AB-34853AF2B260}" type="datetimeFigureOut">
              <a:rPr lang="en-US" smtClean="0"/>
              <a:t>7/17/20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F5F5B-C6E3-B242-AC12-2C0F9E9A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F0F2AD-19E0-AB49-BEAD-0ABD5002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1348F942-59C4-654D-875C-1EAF6276B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6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64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555A228-C263-0D46-967B-25903179F3B5}"/>
              </a:ext>
            </a:extLst>
          </p:cNvPr>
          <p:cNvSpPr txBox="1"/>
          <p:nvPr/>
        </p:nvSpPr>
        <p:spPr>
          <a:xfrm>
            <a:off x="-1" y="4493650"/>
            <a:ext cx="9144001" cy="550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For complete program information, visit </a:t>
            </a:r>
            <a:r>
              <a:rPr lang="en-US" sz="1050" b="1" u="sng" dirty="0" err="1">
                <a:solidFill>
                  <a:srgbClr val="2B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aiche.org</a:t>
            </a:r>
            <a:r>
              <a:rPr lang="en-US" sz="1050" b="1" u="sng" dirty="0">
                <a:solidFill>
                  <a:srgbClr val="2B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50" b="1" u="sng" dirty="0" err="1">
                <a:solidFill>
                  <a:srgbClr val="2B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sustainablewaste</a:t>
            </a:r>
            <a:r>
              <a:rPr lang="en-US" sz="1050" b="1" u="sng" dirty="0">
                <a:solidFill>
                  <a:srgbClr val="2B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/share</a:t>
            </a:r>
          </a:p>
          <a:p>
            <a:pPr algn="ctr">
              <a:lnSpc>
                <a:spcPct val="150000"/>
              </a:lnSpc>
            </a:pP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Organized by the </a:t>
            </a:r>
            <a:r>
              <a:rPr lang="en-US" sz="1050" i="1" dirty="0"/>
              <a:t>Institute for Sustainability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0FB2D6-C144-9A4E-AB52-EDEFB5D6EB2B}"/>
              </a:ext>
            </a:extLst>
          </p:cNvPr>
          <p:cNvSpPr txBox="1"/>
          <p:nvPr/>
        </p:nvSpPr>
        <p:spPr>
          <a:xfrm>
            <a:off x="302610" y="1406667"/>
            <a:ext cx="8335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We invite you to submit your research in the area of sustainable waste management to help develop the technical program for this year’s </a:t>
            </a:r>
            <a:r>
              <a:rPr lang="en-US" sz="1200" b="1" dirty="0">
                <a:solidFill>
                  <a:srgbClr val="2B5597"/>
                </a:solidFill>
              </a:rPr>
              <a:t>Virtual Sustainable Waste Management Conference</a:t>
            </a:r>
            <a:r>
              <a:rPr lang="en-US" sz="1200" dirty="0"/>
              <a:t>. The conference will offer a timely opportunity for knowledge exchange among global professionals to support the formulation of an efficient sustainable waste management agenda.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300A8D-C43C-D041-962C-D2CF2F70CA68}"/>
              </a:ext>
            </a:extLst>
          </p:cNvPr>
          <p:cNvSpPr txBox="1"/>
          <p:nvPr/>
        </p:nvSpPr>
        <p:spPr>
          <a:xfrm>
            <a:off x="6512995" y="2416538"/>
            <a:ext cx="2029684" cy="15234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="1" dirty="0" err="1"/>
              <a:t>Siming</a:t>
            </a:r>
            <a:r>
              <a:rPr lang="en-US" sz="1100" b="1" dirty="0"/>
              <a:t> You</a:t>
            </a:r>
            <a:br>
              <a:rPr lang="en-US" sz="1100" dirty="0"/>
            </a:br>
            <a:r>
              <a:rPr lang="en-US" sz="1100" i="1" dirty="0"/>
              <a:t>Glasgow University</a:t>
            </a:r>
          </a:p>
          <a:p>
            <a:r>
              <a:rPr lang="en-US" sz="1100" b="1" dirty="0"/>
              <a:t>Ian Watson</a:t>
            </a:r>
            <a:br>
              <a:rPr lang="en-US" sz="1100" dirty="0"/>
            </a:br>
            <a:r>
              <a:rPr lang="en-US" sz="1100" i="1" dirty="0"/>
              <a:t>Glasgow University</a:t>
            </a:r>
          </a:p>
          <a:p>
            <a:r>
              <a:rPr lang="en-US" sz="1100" b="1" dirty="0"/>
              <a:t>Yong </a:t>
            </a:r>
            <a:r>
              <a:rPr lang="en-US" sz="1100" b="1" dirty="0" err="1"/>
              <a:t>Sik</a:t>
            </a:r>
            <a:r>
              <a:rPr lang="en-US" sz="1100" b="1" dirty="0"/>
              <a:t> Ok</a:t>
            </a:r>
            <a:br>
              <a:rPr lang="en-US" sz="1100" dirty="0"/>
            </a:br>
            <a:r>
              <a:rPr lang="en-US" sz="1100" dirty="0"/>
              <a:t>Korea </a:t>
            </a:r>
            <a:r>
              <a:rPr lang="en-US" sz="1100" i="1" dirty="0"/>
              <a:t>University</a:t>
            </a:r>
          </a:p>
          <a:p>
            <a:r>
              <a:rPr lang="en-US" sz="1100" b="1" dirty="0"/>
              <a:t>Patricia Thornley</a:t>
            </a:r>
            <a:br>
              <a:rPr lang="en-US" sz="1100" dirty="0"/>
            </a:br>
            <a:r>
              <a:rPr lang="en-US" sz="1100" i="1" dirty="0"/>
              <a:t>Aston University</a:t>
            </a:r>
          </a:p>
          <a:p>
            <a:endParaRPr lang="en-US" sz="11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F2DE71-9AED-CE42-BBBD-F0EE384412E0}"/>
              </a:ext>
            </a:extLst>
          </p:cNvPr>
          <p:cNvSpPr/>
          <p:nvPr/>
        </p:nvSpPr>
        <p:spPr>
          <a:xfrm>
            <a:off x="302610" y="2167540"/>
            <a:ext cx="3699539" cy="10452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200" b="1" dirty="0">
                <a:solidFill>
                  <a:srgbClr val="2B5597"/>
                </a:solidFill>
                <a:cs typeface="Arial" panose="020B0604020202020204" pitchFamily="34" charset="0"/>
              </a:rPr>
              <a:t>KEY DATES</a:t>
            </a:r>
            <a:br>
              <a:rPr lang="en-US" sz="1200" dirty="0"/>
            </a:br>
            <a:r>
              <a:rPr lang="en-US" b="1" dirty="0"/>
              <a:t>Call for Abstracts (Oral Talks) Deadline: </a:t>
            </a:r>
            <a:r>
              <a:rPr lang="en-US" dirty="0"/>
              <a:t>August 15</a:t>
            </a:r>
            <a:br>
              <a:rPr lang="en-US" sz="1100" dirty="0"/>
            </a:br>
            <a:r>
              <a:rPr lang="en-US" b="1" dirty="0"/>
              <a:t>Call for Posters Deadline: </a:t>
            </a:r>
            <a:r>
              <a:rPr lang="en-US" dirty="0"/>
              <a:t>August 30</a:t>
            </a:r>
            <a:br>
              <a:rPr lang="en-US" sz="1100" dirty="0"/>
            </a:br>
            <a:r>
              <a:rPr lang="en-US" b="1" dirty="0"/>
              <a:t>Early Bird Registration Deadline: </a:t>
            </a:r>
            <a:r>
              <a:rPr lang="en-US"/>
              <a:t>August 15</a:t>
            </a:r>
            <a:endParaRPr lang="en-US" sz="1100" b="1" dirty="0">
              <a:solidFill>
                <a:srgbClr val="2B5597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E51709-8186-C943-A256-49B39B56B9F0}"/>
              </a:ext>
            </a:extLst>
          </p:cNvPr>
          <p:cNvSpPr/>
          <p:nvPr/>
        </p:nvSpPr>
        <p:spPr>
          <a:xfrm>
            <a:off x="6396642" y="2167540"/>
            <a:ext cx="1774268" cy="2991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200" b="1" dirty="0">
                <a:solidFill>
                  <a:srgbClr val="2B5597"/>
                </a:solidFill>
                <a:cs typeface="Arial" panose="020B0604020202020204" pitchFamily="34" charset="0"/>
              </a:rPr>
              <a:t>CONFERENCE CO-CHAIRS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8A080B-800F-DA4A-9B36-0E7B5F924121}"/>
              </a:ext>
            </a:extLst>
          </p:cNvPr>
          <p:cNvSpPr txBox="1"/>
          <p:nvPr/>
        </p:nvSpPr>
        <p:spPr>
          <a:xfrm>
            <a:off x="6512995" y="4015060"/>
            <a:ext cx="202968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b="1" dirty="0"/>
              <a:t>Daniel C.W. Tsang</a:t>
            </a:r>
            <a:br>
              <a:rPr lang="en-US" sz="1100" dirty="0"/>
            </a:br>
            <a:r>
              <a:rPr lang="en-US" sz="1100" i="1" dirty="0"/>
              <a:t>Hong Kong Polytechnic University</a:t>
            </a:r>
            <a:br>
              <a:rPr lang="en-US" sz="1100" i="1" dirty="0"/>
            </a:br>
            <a:r>
              <a:rPr lang="en-US" sz="1100" i="1" dirty="0"/>
              <a:t>Aston University</a:t>
            </a:r>
          </a:p>
          <a:p>
            <a:endParaRPr lang="en-US" sz="11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AAC945-02B4-9944-8602-BDE2CBDB9AE3}"/>
              </a:ext>
            </a:extLst>
          </p:cNvPr>
          <p:cNvSpPr/>
          <p:nvPr/>
        </p:nvSpPr>
        <p:spPr>
          <a:xfrm>
            <a:off x="6396642" y="3783222"/>
            <a:ext cx="1449692" cy="29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1200" b="1" dirty="0">
                <a:solidFill>
                  <a:srgbClr val="2B5597"/>
                </a:solidFill>
                <a:cs typeface="Arial" panose="020B0604020202020204" pitchFamily="34" charset="0"/>
              </a:rPr>
              <a:t>FEATURED SPEAKER</a:t>
            </a:r>
          </a:p>
        </p:txBody>
      </p:sp>
    </p:spTree>
    <p:extLst>
      <p:ext uri="{BB962C8B-B14F-4D97-AF65-F5344CB8AC3E}">
        <p14:creationId xmlns:p14="http://schemas.microsoft.com/office/powerpoint/2010/main" val="301785925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4712</TotalTime>
  <Words>143</Words>
  <Application>Microsoft Macintosh PowerPoint</Application>
  <PresentationFormat>On-screen Show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Halka</dc:creator>
  <cp:lastModifiedBy>Tashi Sherpa</cp:lastModifiedBy>
  <cp:revision>37</cp:revision>
  <cp:lastPrinted>2020-07-15T13:45:24Z</cp:lastPrinted>
  <dcterms:created xsi:type="dcterms:W3CDTF">2019-05-30T14:15:14Z</dcterms:created>
  <dcterms:modified xsi:type="dcterms:W3CDTF">2020-07-17T14:35:16Z</dcterms:modified>
</cp:coreProperties>
</file>