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2877"/>
    <a:srgbClr val="208A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42" d="100"/>
          <a:sy n="142" d="100"/>
        </p:scale>
        <p:origin x="192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627E-6FFB-BC4F-BD7F-8B8EEF7C9D9B}" type="datetimeFigureOut">
              <a:rPr lang="en-US" smtClean="0"/>
              <a:t>6/23/20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58AB-425D-0847-A91D-C0940DF2F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162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627E-6FFB-BC4F-BD7F-8B8EEF7C9D9B}" type="datetimeFigureOut">
              <a:rPr lang="en-US" smtClean="0"/>
              <a:t>6/23/20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58AB-425D-0847-A91D-C0940DF2F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951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627E-6FFB-BC4F-BD7F-8B8EEF7C9D9B}" type="datetimeFigureOut">
              <a:rPr lang="en-US" smtClean="0"/>
              <a:t>6/23/20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58AB-425D-0847-A91D-C0940DF2F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9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627E-6FFB-BC4F-BD7F-8B8EEF7C9D9B}" type="datetimeFigureOut">
              <a:rPr lang="en-US" smtClean="0"/>
              <a:t>6/23/20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58AB-425D-0847-A91D-C0940DF2F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27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627E-6FFB-BC4F-BD7F-8B8EEF7C9D9B}" type="datetimeFigureOut">
              <a:rPr lang="en-US" smtClean="0"/>
              <a:t>6/23/20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58AB-425D-0847-A91D-C0940DF2F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74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627E-6FFB-BC4F-BD7F-8B8EEF7C9D9B}" type="datetimeFigureOut">
              <a:rPr lang="en-US" smtClean="0"/>
              <a:t>6/23/20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58AB-425D-0847-A91D-C0940DF2F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309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627E-6FFB-BC4F-BD7F-8B8EEF7C9D9B}" type="datetimeFigureOut">
              <a:rPr lang="en-US" smtClean="0"/>
              <a:t>6/23/20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58AB-425D-0847-A91D-C0940DF2F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3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627E-6FFB-BC4F-BD7F-8B8EEF7C9D9B}" type="datetimeFigureOut">
              <a:rPr lang="en-US" smtClean="0"/>
              <a:t>6/23/20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58AB-425D-0847-A91D-C0940DF2F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63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627E-6FFB-BC4F-BD7F-8B8EEF7C9D9B}" type="datetimeFigureOut">
              <a:rPr lang="en-US" smtClean="0"/>
              <a:t>6/23/20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58AB-425D-0847-A91D-C0940DF2F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08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627E-6FFB-BC4F-BD7F-8B8EEF7C9D9B}" type="datetimeFigureOut">
              <a:rPr lang="en-US" smtClean="0"/>
              <a:t>6/23/20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58AB-425D-0847-A91D-C0940DF2F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83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Arial Regular"/>
              </a:defRPr>
            </a:lvl1pPr>
          </a:lstStyle>
          <a:p>
            <a:fld id="{B184627E-6FFB-BC4F-BD7F-8B8EEF7C9D9B}" type="datetimeFigureOut">
              <a:rPr lang="en-US" smtClean="0"/>
              <a:pPr/>
              <a:t>6/23/20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i="0">
                <a:solidFill>
                  <a:schemeClr val="tx1">
                    <a:tint val="75000"/>
                  </a:schemeClr>
                </a:solidFill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>
                    <a:tint val="75000"/>
                  </a:schemeClr>
                </a:solidFill>
                <a:latin typeface="Arial Regular"/>
              </a:defRPr>
            </a:lvl1pPr>
          </a:lstStyle>
          <a:p>
            <a:fld id="{538C58AB-425D-0847-A91D-C0940DF2FF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370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chemeClr val="tx1"/>
          </a:solidFill>
          <a:latin typeface="Arial Regular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 Regular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chemeClr val="tx1"/>
          </a:solidFill>
          <a:latin typeface="Arial Regular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Arial Regular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Arial Regular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che.org/afrobiotech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555A228-C263-0D46-967B-25903179F3B5}"/>
              </a:ext>
            </a:extLst>
          </p:cNvPr>
          <p:cNvSpPr txBox="1"/>
          <p:nvPr/>
        </p:nvSpPr>
        <p:spPr>
          <a:xfrm>
            <a:off x="0" y="4459512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For complete program information, visit </a:t>
            </a:r>
            <a:r>
              <a:rPr lang="en-US" sz="1400" b="1" u="sng" dirty="0">
                <a:solidFill>
                  <a:srgbClr val="6F2877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aiche.org/afrobiotech</a:t>
            </a:r>
            <a:r>
              <a:rPr lang="en-US" sz="1400" b="1" dirty="0">
                <a:solidFill>
                  <a:srgbClr val="6F2877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endParaRPr lang="en-US" sz="1400" b="1" dirty="0">
              <a:solidFill>
                <a:srgbClr val="6F28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0FB2D6-C144-9A4E-AB52-EDEFB5D6EB2B}"/>
              </a:ext>
            </a:extLst>
          </p:cNvPr>
          <p:cNvSpPr txBox="1"/>
          <p:nvPr/>
        </p:nvSpPr>
        <p:spPr>
          <a:xfrm>
            <a:off x="601790" y="1626059"/>
            <a:ext cx="7940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Exploring current advancements in various aspects of Biotechnology.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Researchers from industry and academia are welcomed to participate.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C27964-1382-6348-8A16-CBA022176DCC}"/>
              </a:ext>
            </a:extLst>
          </p:cNvPr>
          <p:cNvSpPr txBox="1"/>
          <p:nvPr/>
        </p:nvSpPr>
        <p:spPr>
          <a:xfrm>
            <a:off x="0" y="4772253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Organized by the Society for Biological Engineering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9EEDB4-9D47-8845-BDBC-C2877ECD45A4}"/>
              </a:ext>
            </a:extLst>
          </p:cNvPr>
          <p:cNvSpPr txBox="1"/>
          <p:nvPr/>
        </p:nvSpPr>
        <p:spPr>
          <a:xfrm>
            <a:off x="600635" y="2214282"/>
            <a:ext cx="4518212" cy="198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en-US" sz="1200" b="1" dirty="0">
                <a:solidFill>
                  <a:srgbClr val="6F2877"/>
                </a:solidFill>
                <a:cs typeface="Arial" panose="020B0604020202020204" pitchFamily="34" charset="0"/>
              </a:rPr>
              <a:t>SESSION TOPICS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Regenerative Engineering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Health and Medical Applications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Metabolic Engineering and Synthetic Biology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DNA Synthesis, Genome Design, and Editing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Microbiome and </a:t>
            </a:r>
            <a:r>
              <a:rPr lang="en-US" dirty="0" err="1"/>
              <a:t>Immunoengineering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Mathematical and Computational Modeling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Bioengineering and Our Community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Biological Chemistry and Nanotechnology</a:t>
            </a:r>
            <a:r>
              <a:rPr lang="en-US" sz="1400" dirty="0"/>
              <a:t> </a:t>
            </a:r>
            <a:endParaRPr lang="en-US" sz="1400" dirty="0"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300A8D-C43C-D041-962C-D2CF2F70CA68}"/>
              </a:ext>
            </a:extLst>
          </p:cNvPr>
          <p:cNvSpPr txBox="1"/>
          <p:nvPr/>
        </p:nvSpPr>
        <p:spPr>
          <a:xfrm>
            <a:off x="5029200" y="2214282"/>
            <a:ext cx="4518212" cy="72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en-US" sz="1200" b="1" dirty="0">
                <a:solidFill>
                  <a:srgbClr val="6F2877"/>
                </a:solidFill>
                <a:cs typeface="Arial" panose="020B0604020202020204" pitchFamily="34" charset="0"/>
              </a:rPr>
              <a:t>CONFERENCE CHAIRS</a:t>
            </a:r>
          </a:p>
          <a:p>
            <a:pPr fontAlgn="base"/>
            <a:r>
              <a:rPr lang="en-US" b="1" dirty="0" err="1"/>
              <a:t>Karmella</a:t>
            </a:r>
            <a:r>
              <a:rPr lang="en-US" b="1" dirty="0"/>
              <a:t> Haynes</a:t>
            </a:r>
            <a:r>
              <a:rPr lang="en-US" dirty="0"/>
              <a:t>, </a:t>
            </a:r>
            <a:r>
              <a:rPr lang="en-US" i="1" dirty="0"/>
              <a:t>Emory University</a:t>
            </a:r>
          </a:p>
          <a:p>
            <a:pPr fontAlgn="base"/>
            <a:r>
              <a:rPr lang="en-US" b="1" dirty="0"/>
              <a:t>Manu Platt</a:t>
            </a:r>
            <a:r>
              <a:rPr lang="en-US" dirty="0"/>
              <a:t>, </a:t>
            </a:r>
            <a:r>
              <a:rPr lang="en-US" i="1" dirty="0"/>
              <a:t>Georgia Institute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859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9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6E287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77</Words>
  <Application>Microsoft Macintosh PowerPoint</Application>
  <PresentationFormat>On-screen Show (16:9)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Regular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Halka</dc:creator>
  <cp:lastModifiedBy>Melissa Halka</cp:lastModifiedBy>
  <cp:revision>11</cp:revision>
  <cp:lastPrinted>2020-02-08T00:37:59Z</cp:lastPrinted>
  <dcterms:created xsi:type="dcterms:W3CDTF">2019-05-30T14:15:14Z</dcterms:created>
  <dcterms:modified xsi:type="dcterms:W3CDTF">2020-06-23T13:20:58Z</dcterms:modified>
</cp:coreProperties>
</file>