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706B-4430-4625-80E5-9B5188F82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0C526-1851-4145-8300-16C749D95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AD7B2-8E3A-4F57-AD98-439D8318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98022-A6D4-4CE1-9CA4-4B49C8771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AEFC6-4A5E-42C3-BA69-D74DDBA28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0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861-9B95-4190-932D-3BA3525ED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84BC15-0452-43D0-AD24-B0E498C60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D3A4A-AC16-4F89-A904-BF55A053F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51417-5985-45F4-813A-AA56BCBF2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321C4-5E79-414B-907A-B18342A0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0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7AF872-A4D3-4C2A-B31E-F4C2AAD5C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DD9776-343B-4990-AB9E-3D878B94C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98DD8-42D8-4957-A8C4-E19CE241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178F5-0D1F-44EF-A93D-7EE35C6C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41068-3DFA-4E81-A4B4-FEB3A128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5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E6F0B-0DD6-46DA-9C49-D8EFC003E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305EA-B56D-4205-8595-0488800FF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FC69F-3543-4B36-8B22-680D89D9F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931BC-253D-477D-A4A4-7DF6F1A3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056A-37C9-4256-96FF-738A83F9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1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48A7B-DE8A-49D6-85CF-77562324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2EFA-3B48-4416-B66F-E887DC0F4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10D3A-D1DE-44CE-9C68-BEB94BC52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72824-CC20-4DC1-930A-E50FD526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869CC-10AD-4D35-B39F-ED9C51BF8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1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AAB2-DDA0-45E0-91FC-8B846AE2F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745E0-B7AF-465D-B406-4EF940CA2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BEEAA-ED3E-4D2C-9FA5-E5CFA1DE1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14DAA-C5D9-464F-BB13-0678B6A50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38DD7-0248-48D6-8245-32B00212B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E7A52A-93DB-4DBE-8E92-FB566303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53F59-1A23-40E4-B313-E73DE6A46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292EC-2916-4A1B-ADD2-F44656C64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9BAEF-FDA9-4834-AB39-FE6D96C43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8C6222-1324-457F-9022-4932AC315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2A4A44-4496-4172-B3DF-3AFD880C69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C45ECE-5420-433D-B4A0-8CC02F92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9345D-264E-4701-8125-F5F70EA3C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63D4A6-EF1F-4382-B0AF-DC9190DB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9D4AB-D33B-4A12-8BA2-3EF62E2D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B00ABC-3937-40DB-B702-4FA905AC1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6EE03-6312-411F-9780-5D11F35A5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A06A64-4B1C-4887-B091-94FC9B47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9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181CB7-F343-4967-A72F-A4D3CAC3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A8485F-6C1A-471D-AB74-4A9AE4BA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B1309-46A5-426B-96F9-C54BC9CF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3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1656E-6847-4574-9E5F-15EAD4CE0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7B0E9-3E28-4C95-BB21-C86DDDFE6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32A0E-96E7-4146-9F1D-AB2F6C27D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E83E92-6891-4226-9B15-FD47C969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9B4AC-DD68-4695-9E46-8BDABAAF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C39379-FE0E-4A31-B5AB-E0F27C29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9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4DCBB-01F4-4767-91C7-0D708F608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16CF9C-52B3-49DE-8C78-B4E5615CF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C69F4-44AD-48B8-B08F-12A01FF17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6554C-9EA7-484F-95C5-0A32D985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A6F6B-D4CE-4FAD-A3E9-12A7B727C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29466-3052-403D-8654-62483D6DA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9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87C4F-AEDF-4C9A-A718-466BE51AE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BFDA3-5D16-43FC-9861-04951493C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DF6BD-8F8B-4F10-98D2-B41DE78A2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80E17-22E8-4FEC-BFC1-D5D4DECC978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5B20F-4D02-4B4F-9926-76FDD0E24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D8B5-BD5E-4720-B6FF-FC4E86E05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3494F-A53E-4737-9C7D-4EA7A3053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4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E5E44DC-E66A-4178-BA26-4AD5D4FAD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298649"/>
              </p:ext>
            </p:extLst>
          </p:nvPr>
        </p:nvGraphicFramePr>
        <p:xfrm>
          <a:off x="134223" y="142613"/>
          <a:ext cx="11945924" cy="6199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2962">
                  <a:extLst>
                    <a:ext uri="{9D8B030D-6E8A-4147-A177-3AD203B41FA5}">
                      <a16:colId xmlns:a16="http://schemas.microsoft.com/office/drawing/2014/main" val="1827562551"/>
                    </a:ext>
                  </a:extLst>
                </a:gridCol>
                <a:gridCol w="5972962">
                  <a:extLst>
                    <a:ext uri="{9D8B030D-6E8A-4147-A177-3AD203B41FA5}">
                      <a16:colId xmlns:a16="http://schemas.microsoft.com/office/drawing/2014/main" val="743986388"/>
                    </a:ext>
                  </a:extLst>
                </a:gridCol>
              </a:tblGrid>
              <a:tr h="381505">
                <a:tc>
                  <a:txBody>
                    <a:bodyPr/>
                    <a:lstStyle/>
                    <a:p>
                      <a:r>
                        <a:rPr lang="en-US" dirty="0"/>
                        <a:t>Project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797324"/>
                  </a:ext>
                </a:extLst>
              </a:tr>
              <a:tr h="667634">
                <a:tc>
                  <a:txBody>
                    <a:bodyPr/>
                    <a:lstStyle/>
                    <a:p>
                      <a:r>
                        <a:rPr lang="en-US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 Complete training modules provided by AIChE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625492"/>
                  </a:ext>
                </a:extLst>
              </a:tr>
              <a:tr h="1526022">
                <a:tc>
                  <a:txBody>
                    <a:bodyPr/>
                    <a:lstStyle/>
                    <a:p>
                      <a:r>
                        <a:rPr lang="en-US" dirty="0"/>
                        <a:t>Measurements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 AIChE will provide access to global emissions data to be used by all project teams</a:t>
                      </a:r>
                    </a:p>
                    <a:p>
                      <a:r>
                        <a:rPr lang="en-US" dirty="0"/>
                        <a:t>* Identify and map project-relevant emissions measurements</a:t>
                      </a:r>
                    </a:p>
                    <a:p>
                      <a:r>
                        <a:rPr lang="en-US" dirty="0"/>
                        <a:t>*  Map and integrate all existing local practices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369581"/>
                  </a:ext>
                </a:extLst>
              </a:tr>
              <a:tr h="2098280">
                <a:tc>
                  <a:txBody>
                    <a:bodyPr/>
                    <a:lstStyle/>
                    <a:p>
                      <a:r>
                        <a:rPr lang="en-US" dirty="0"/>
                        <a:t>Process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 Propose existing technologies to address mapped emission points</a:t>
                      </a:r>
                    </a:p>
                    <a:p>
                      <a:r>
                        <a:rPr lang="en-US" dirty="0"/>
                        <a:t>* Forecast emission reductions assuming implementation of proposed technologies</a:t>
                      </a:r>
                    </a:p>
                    <a:p>
                      <a:r>
                        <a:rPr lang="en-US" dirty="0"/>
                        <a:t>* Analyze economics of proposed technologies to determine best return(s) on investment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849905"/>
                  </a:ext>
                </a:extLst>
              </a:tr>
              <a:tr h="1526022">
                <a:tc>
                  <a:txBody>
                    <a:bodyPr/>
                    <a:lstStyle/>
                    <a:p>
                      <a:r>
                        <a:rPr lang="en-US" dirty="0"/>
                        <a:t>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 Write a report summarizing Measurements &amp; Process Improvement, including recommendation(s) for top technology(</a:t>
                      </a:r>
                      <a:r>
                        <a:rPr lang="en-US" dirty="0" err="1"/>
                        <a:t>ies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* Submit report to AIChE by October 31, 2023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708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4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Perez</dc:creator>
  <cp:lastModifiedBy>Jeffrey Perez</cp:lastModifiedBy>
  <cp:revision>2</cp:revision>
  <dcterms:created xsi:type="dcterms:W3CDTF">2023-03-27T12:20:56Z</dcterms:created>
  <dcterms:modified xsi:type="dcterms:W3CDTF">2023-03-27T12:54:30Z</dcterms:modified>
</cp:coreProperties>
</file>