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0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30" r:id="rId1"/>
    <p:sldMasterId id="2147484186" r:id="rId2"/>
    <p:sldMasterId id="2147484206" r:id="rId3"/>
    <p:sldMasterId id="2147484209" r:id="rId4"/>
    <p:sldMasterId id="2147484213" r:id="rId5"/>
    <p:sldMasterId id="2147484216" r:id="rId6"/>
    <p:sldMasterId id="2147484219" r:id="rId7"/>
    <p:sldMasterId id="2147484222" r:id="rId8"/>
    <p:sldMasterId id="2147484225" r:id="rId9"/>
    <p:sldMasterId id="2147484316" r:id="rId10"/>
    <p:sldMasterId id="2147484401" r:id="rId11"/>
    <p:sldMasterId id="2147484426" r:id="rId12"/>
  </p:sldMasterIdLst>
  <p:notesMasterIdLst>
    <p:notesMasterId r:id="rId21"/>
  </p:notesMasterIdLst>
  <p:handoutMasterIdLst>
    <p:handoutMasterId r:id="rId22"/>
  </p:handoutMasterIdLst>
  <p:sldIdLst>
    <p:sldId id="493" r:id="rId13"/>
    <p:sldId id="2535" r:id="rId14"/>
    <p:sldId id="496" r:id="rId15"/>
    <p:sldId id="2147482503" r:id="rId16"/>
    <p:sldId id="497" r:id="rId17"/>
    <p:sldId id="511" r:id="rId18"/>
    <p:sldId id="2536" r:id="rId19"/>
    <p:sldId id="2522" r:id="rId20"/>
  </p:sldIdLst>
  <p:sldSz cx="9144000" cy="5143500" type="screen16x9"/>
  <p:notesSz cx="7010400" cy="92964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">
          <p15:clr>
            <a:srgbClr val="A4A3A4"/>
          </p15:clr>
        </p15:guide>
        <p15:guide id="2" orient="horz" pos="2916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orient="horz" pos="498">
          <p15:clr>
            <a:srgbClr val="A4A3A4"/>
          </p15:clr>
        </p15:guide>
        <p15:guide id="5" pos="192" userDrawn="1">
          <p15:clr>
            <a:srgbClr val="A4A3A4"/>
          </p15:clr>
        </p15:guide>
        <p15:guide id="6" pos="287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08A656-A9B8-382A-E46C-C7015F5E7551}" name="Jennifer Bitz" initials="JB" userId="GHVg2AslRdmfpVJ2E+Lj/+rFDEbKrxUcaukTrzo7/DE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1E43"/>
    <a:srgbClr val="636463"/>
    <a:srgbClr val="007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99" d="100"/>
          <a:sy n="199" d="100"/>
        </p:scale>
        <p:origin x="606" y="150"/>
      </p:cViewPr>
      <p:guideLst>
        <p:guide orient="horz" pos="390"/>
        <p:guide orient="horz" pos="2916"/>
        <p:guide orient="horz" pos="1620"/>
        <p:guide orient="horz" pos="498"/>
        <p:guide pos="192"/>
        <p:guide pos="2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65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287" tIns="46143" rIns="92287" bIns="461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287" tIns="46143" rIns="92287" bIns="46143" rtlCol="0"/>
          <a:lstStyle>
            <a:lvl1pPr algn="r">
              <a:defRPr sz="1200"/>
            </a:lvl1pPr>
          </a:lstStyle>
          <a:p>
            <a:fld id="{6EEF8290-40B6-8842-866D-3735C1EFFE55}" type="datetime1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287" tIns="46143" rIns="92287" bIns="461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287" tIns="46143" rIns="92287" bIns="46143" rtlCol="0" anchor="b"/>
          <a:lstStyle>
            <a:lvl1pPr algn="r">
              <a:defRPr sz="1200"/>
            </a:lvl1pPr>
          </a:lstStyle>
          <a:p>
            <a:fld id="{530E6269-DF60-1341-9972-2D1ED519C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62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287" tIns="46143" rIns="92287" bIns="461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287" tIns="46143" rIns="92287" bIns="46143" rtlCol="0"/>
          <a:lstStyle>
            <a:lvl1pPr algn="r">
              <a:defRPr sz="1200"/>
            </a:lvl1pPr>
          </a:lstStyle>
          <a:p>
            <a:fld id="{C91499DA-C70D-074E-B6FB-FC7DD5F98DF8}" type="datetime1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7" tIns="46143" rIns="92287" bIns="461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287" tIns="46143" rIns="92287" bIns="461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287" tIns="46143" rIns="92287" bIns="461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287" tIns="46143" rIns="92287" bIns="46143" rtlCol="0" anchor="b"/>
          <a:lstStyle>
            <a:lvl1pPr algn="r">
              <a:defRPr sz="1200"/>
            </a:lvl1pPr>
          </a:lstStyle>
          <a:p>
            <a:fld id="{F1BA375A-1123-5E4A-9C56-A6D9B97A9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880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A375A-1123-5E4A-9C56-A6D9B97A90D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059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A375A-1123-5E4A-9C56-A6D9B97A90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40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A375A-1123-5E4A-9C56-A6D9B97A90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19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B9D29-0038-6EDC-8858-566BAEAC3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F10F53-DBBB-0051-DB9B-607ADA75CE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63B6C9-39E3-3C48-94FC-EB76DF2AA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3A4CE-DDF4-2E78-3322-AB2423E97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A375A-1123-5E4A-9C56-A6D9B97A90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0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0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1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0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1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9801774-E69B-493E-9AA6-F3FF11D69BC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2245" y="1085482"/>
            <a:ext cx="8778875" cy="337947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79AD4A-121E-48BC-BB5C-6585A06C98B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Project 01-</a:t>
            </a:r>
            <a:r>
              <a:rPr lang="en-US" err="1"/>
              <a:t>XXXXX</a:t>
            </a:r>
            <a:r>
              <a:rPr lang="en-US"/>
              <a:t>-</a:t>
            </a:r>
            <a:r>
              <a:rPr lang="en-US" err="1"/>
              <a:t>00X</a:t>
            </a:r>
            <a:r>
              <a:rPr lang="en-US"/>
              <a:t>-XX,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901D45-E5A7-4916-8FC6-A3900B0AB0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03499DA-D89A-469D-BC06-70C7CC4D8B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55D0F0-646F-44C7-A9C7-ECF8698E6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" y="209550"/>
            <a:ext cx="8778240" cy="798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BFFBED-DEB3-14B4-D46B-B74866756D77}"/>
              </a:ext>
            </a:extLst>
          </p:cNvPr>
          <p:cNvSpPr txBox="1"/>
          <p:nvPr userDrawn="1"/>
        </p:nvSpPr>
        <p:spPr>
          <a:xfrm>
            <a:off x="1625600" y="492298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rmAutofit fontScale="25000" lnSpcReduction="20000"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6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79AD4A-121E-48BC-BB5C-6585A06C98B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Project 01-XXXXX-00X-XX,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901D45-E5A7-4916-8FC6-A3900B0AB0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03499DA-D89A-469D-BC06-70C7CC4D8B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55BF2-9991-BF0B-E98A-4437CD994B88}"/>
              </a:ext>
            </a:extLst>
          </p:cNvPr>
          <p:cNvSpPr txBox="1"/>
          <p:nvPr userDrawn="1"/>
        </p:nvSpPr>
        <p:spPr>
          <a:xfrm>
            <a:off x="1524000" y="496916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rmAutofit fontScale="25000" lnSpcReduction="20000"/>
          </a:bodyPr>
          <a:lstStyle/>
          <a:p>
            <a:pPr algn="l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3D361-3CAE-8CD5-D0FA-E12DC4CCE2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135" y="3168833"/>
            <a:ext cx="3412131" cy="1645363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6D2923C4-BC52-D542-D617-AD60A05D9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" y="209550"/>
            <a:ext cx="8778240" cy="798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376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E13E660-7F43-4277-9639-0E487AE810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563" y="4114800"/>
            <a:ext cx="2743200" cy="365760"/>
          </a:xfrm>
          <a:solidFill>
            <a:srgbClr val="101820"/>
          </a:solidFill>
        </p:spPr>
        <p:txBody>
          <a:bodyPr lIns="91440" tIns="45720" rIns="91440" bIns="45720" anchor="ctr" anchorCtr="0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2B8DBFA6-CB57-4FD4-9E9F-F0031E166B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00400" y="1374819"/>
            <a:ext cx="2743200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Adjust picture size to be square &amp; caption width to match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248FE2E-0A32-4ACF-9BE9-3BC13D0FA8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114800"/>
            <a:ext cx="2743200" cy="365760"/>
          </a:xfrm>
          <a:solidFill>
            <a:srgbClr val="101820"/>
          </a:solidFill>
        </p:spPr>
        <p:txBody>
          <a:bodyPr lIns="91440" tIns="45720" rIns="91440" bIns="45720" anchor="ctr" anchorCtr="0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52F4D3-9DE0-40DE-968F-CEEFCFA728D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Project 01-XXXXX-00X-XX,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163BFC-4139-40A3-A6F4-5596AE6B38E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03499DA-D89A-469D-BC06-70C7CC4D8B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3F0BF23-477C-4BC2-974F-417AD49A2C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7920" y="4114800"/>
            <a:ext cx="2743200" cy="365760"/>
          </a:xfrm>
          <a:solidFill>
            <a:srgbClr val="101820"/>
          </a:solidFill>
        </p:spPr>
        <p:txBody>
          <a:bodyPr lIns="91440" tIns="45720" rIns="91440" bIns="45720" anchor="ctr" anchorCtr="0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A730AFB8-22B8-40DE-8A86-7CC6E322204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82563" y="1374819"/>
            <a:ext cx="2743200" cy="2743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Duplicate columns for more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020E609-C054-472E-BDB7-7A75A9AC3C1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7920" y="1374819"/>
            <a:ext cx="2743200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Distribute horizontally &amp; vertical center in content area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8ABC2CA6-0F91-B0AE-5792-F52BD63C6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" y="209550"/>
            <a:ext cx="8778240" cy="798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533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 Team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E13E660-7F43-4277-9639-0E487AE810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562" y="2453219"/>
            <a:ext cx="1910301" cy="301752"/>
          </a:xfrm>
          <a:solidFill>
            <a:srgbClr val="101820"/>
          </a:solidFill>
        </p:spPr>
        <p:txBody>
          <a:bodyPr lIns="91440" tIns="45720" rIns="91440" bIns="45720" anchor="ctr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2B8DBFA6-CB57-4FD4-9E9F-F0031E166B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379932" y="1200152"/>
            <a:ext cx="1322273" cy="12530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Adjust picture size to be square &amp; caption width to match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248FE2E-0A32-4ACF-9BE9-3BC13D0FA8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9931" y="2453219"/>
            <a:ext cx="1910301" cy="301752"/>
          </a:xfrm>
          <a:solidFill>
            <a:srgbClr val="101820"/>
          </a:solidFill>
        </p:spPr>
        <p:txBody>
          <a:bodyPr lIns="91440" tIns="45720" rIns="91440" bIns="45720" anchor="ctr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52F4D3-9DE0-40DE-968F-CEEFCFA728D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Project 01-XXXXX-00X-XX,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163BFC-4139-40A3-A6F4-5596AE6B38E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03499DA-D89A-469D-BC06-70C7CC4D8B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3F0BF23-477C-4BC2-974F-417AD49A2C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1999" y="2453219"/>
            <a:ext cx="1910301" cy="301752"/>
          </a:xfrm>
          <a:solidFill>
            <a:srgbClr val="101820"/>
          </a:solidFill>
        </p:spPr>
        <p:txBody>
          <a:bodyPr lIns="91440" tIns="45720" rIns="91440" bIns="45720" anchor="ctr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A730AFB8-22B8-40DE-8A86-7CC6E322204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82563" y="1200151"/>
            <a:ext cx="1281965" cy="12530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Duplicate columns for more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020E609-C054-472E-BDB7-7A75A9AC3C1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572000" y="1200151"/>
            <a:ext cx="1519858" cy="12530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Distribute horizontally &amp; vertical center in content area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8ABC2CA6-0F91-B0AE-5792-F52BD63C6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" y="209550"/>
            <a:ext cx="8778240" cy="798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F698DF8-649F-4B94-862B-6AFAB9E1FB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66559" y="2453219"/>
            <a:ext cx="1910301" cy="301752"/>
          </a:xfrm>
          <a:solidFill>
            <a:srgbClr val="101820"/>
          </a:solidFill>
        </p:spPr>
        <p:txBody>
          <a:bodyPr lIns="91440" tIns="45720" rIns="91440" bIns="45720" anchor="ctr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2761F31-FA57-5F27-06A8-F603CBF055F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766560" y="1200151"/>
            <a:ext cx="1418435" cy="12530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Distribute horizontally &amp; vertical center in content area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252968B-8CE0-7921-8938-7F175B3825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2562" y="4297921"/>
            <a:ext cx="1910301" cy="301752"/>
          </a:xfrm>
          <a:solidFill>
            <a:srgbClr val="101820"/>
          </a:solidFill>
        </p:spPr>
        <p:txBody>
          <a:bodyPr lIns="91440" tIns="45720" rIns="91440" bIns="45720" anchor="ctr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EF100F3-9D28-0657-A317-B1B3C71E09B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379932" y="3044854"/>
            <a:ext cx="1322273" cy="12530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Adjust picture size to be square &amp; caption width to match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00ED276-6CD1-143B-E1FA-CD794B139E5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79931" y="4297921"/>
            <a:ext cx="1910301" cy="301752"/>
          </a:xfrm>
          <a:solidFill>
            <a:srgbClr val="101820"/>
          </a:solidFill>
        </p:spPr>
        <p:txBody>
          <a:bodyPr lIns="91440" tIns="45720" rIns="91440" bIns="45720" anchor="ctr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A604670-228E-F96C-EC34-353C5486970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1999" y="4297921"/>
            <a:ext cx="1910301" cy="301752"/>
          </a:xfrm>
          <a:solidFill>
            <a:srgbClr val="101820"/>
          </a:solidFill>
        </p:spPr>
        <p:txBody>
          <a:bodyPr lIns="91440" tIns="45720" rIns="91440" bIns="45720" anchor="ctr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A3B2893-346A-AE71-EAFB-EF636F3702A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82564" y="3044853"/>
            <a:ext cx="1281964" cy="12530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Duplicate columns for more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B1B7379A-DCCF-ACAB-E4CB-7FA564F279C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572000" y="3044853"/>
            <a:ext cx="1519858" cy="12530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Distribute horizontally &amp; vertical center in content area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2122D63F-AAAE-29B9-5B69-C748E2C9C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66559" y="4297921"/>
            <a:ext cx="1910301" cy="301752"/>
          </a:xfrm>
          <a:solidFill>
            <a:srgbClr val="101820"/>
          </a:solidFill>
        </p:spPr>
        <p:txBody>
          <a:bodyPr lIns="91440" tIns="45720" rIns="91440" bIns="45720" anchor="ctr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47DB88F2-7F4D-0714-A6FB-4BBF506AF7B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766560" y="3044853"/>
            <a:ext cx="1418435" cy="12530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Distribute horizontally &amp; vertical center in content area</a:t>
            </a:r>
          </a:p>
        </p:txBody>
      </p:sp>
    </p:spTree>
    <p:extLst>
      <p:ext uri="{BB962C8B-B14F-4D97-AF65-F5344CB8AC3E}">
        <p14:creationId xmlns:p14="http://schemas.microsoft.com/office/powerpoint/2010/main" val="2509339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Outline-Right pic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19BD2093-0107-4E40-9E35-074C9C4D71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64221" y="1096313"/>
            <a:ext cx="4579779" cy="3039409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/>
              <a:t>Pic, send to back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8154C14-E129-4092-B612-CC34980A6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99" y="4135722"/>
            <a:ext cx="4572000" cy="365760"/>
          </a:xfrm>
          <a:solidFill>
            <a:srgbClr val="101820"/>
          </a:solidFill>
        </p:spPr>
        <p:txBody>
          <a:bodyPr lIns="91440" tIns="45720" rIns="91440" bIns="45720" anchor="ctr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Optional caption, delete if not needed.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525EED1-C973-41B0-A885-7FDB69A8DCA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Project 01-XXXXX-00X-XX, DATE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072EEC6-B7E0-43B4-B4C5-0FB2A494EB6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03499DA-D89A-469D-BC06-70C7CC4D8B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55E6600-3A0A-4B89-A421-47BE23F3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520" y="1097280"/>
            <a:ext cx="36576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bg2"/>
                </a:solidFill>
                <a:latin typeface="Daytona" panose="020B0604030500040204" pitchFamily="34" charset="0"/>
              </a:defRPr>
            </a:lvl1pPr>
            <a:lvl2pPr marL="0" indent="0">
              <a:buNone/>
              <a:defRPr sz="1400"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Topic 1. Link to section using section headers.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41B1A2A3-E546-4B4E-839E-32B14C9F85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1520" y="1809750"/>
            <a:ext cx="36576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bg2"/>
                </a:solidFill>
                <a:latin typeface="Daytona" panose="020B0604030500040204" pitchFamily="34" charset="0"/>
              </a:defRPr>
            </a:lvl1pPr>
            <a:lvl2pPr marL="0" indent="0">
              <a:buNone/>
              <a:defRPr sz="1400"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Topic 2. Enter numbers into circles.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A957277-73E9-4484-B99A-B6E000FA2E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1520" y="2495550"/>
            <a:ext cx="36576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bg2"/>
                </a:solidFill>
                <a:latin typeface="Daytona" panose="020B0604030500040204" pitchFamily="34" charset="0"/>
              </a:defRPr>
            </a:lvl1pPr>
            <a:lvl2pPr marL="0" indent="0">
              <a:buNone/>
              <a:defRPr sz="1400"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Topic 3. Link to section using section headers.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5174309-4F6A-4B24-ADC3-51093C6D03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520" y="3181350"/>
            <a:ext cx="36576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bg2"/>
                </a:solidFill>
                <a:latin typeface="Daytona" panose="020B0604030500040204" pitchFamily="34" charset="0"/>
              </a:defRPr>
            </a:lvl1pPr>
            <a:lvl2pPr marL="0" indent="0">
              <a:buNone/>
              <a:defRPr sz="1400"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Topic 4. Link to section using section headers.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A3A5B2A-60D5-4DB8-80CF-CE14EF14086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1520" y="3867150"/>
            <a:ext cx="36576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bg2"/>
                </a:solidFill>
                <a:latin typeface="Daytona" panose="020B0604030500040204" pitchFamily="34" charset="0"/>
              </a:defRPr>
            </a:lvl1pPr>
            <a:lvl2pPr marL="0" indent="0">
              <a:buNone/>
              <a:defRPr sz="1400"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Topic 5. Link to section using section headers.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34272D9-98EA-C482-DBE8-FCF531318D7F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82880" y="1097280"/>
            <a:ext cx="457200" cy="4572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F7DEFD9-F46E-0DD9-D5C4-71CBAA6EDE90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182880" y="1809750"/>
            <a:ext cx="457200" cy="4572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7ECA144F-542B-D0BC-CE40-97660EF6D147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82880" y="2495550"/>
            <a:ext cx="457200" cy="4572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82CC66F-BCE8-30B8-709B-508F818FC5B3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182880" y="3181350"/>
            <a:ext cx="457200" cy="4572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FEFA8A8-554A-AF03-502F-224826CB5CB6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182880" y="3867150"/>
            <a:ext cx="457200" cy="4572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3AF14359-D4BA-29CC-360B-61EA5910B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" y="209550"/>
            <a:ext cx="8778240" cy="798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0632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79AD4A-121E-48BC-BB5C-6585A06C98B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Project 01-XXXXX-00X-XX,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901D45-E5A7-4916-8FC6-A3900B0AB0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03499DA-D89A-469D-BC06-70C7CC4D8B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C04B0C-BE99-4B99-B91A-CF8A3EB447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5840" y="1280160"/>
            <a:ext cx="3108960" cy="13716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2"/>
                </a:solidFill>
                <a:latin typeface="Daytona" panose="020B0604030500040204" pitchFamily="34" charset="0"/>
              </a:defRPr>
            </a:lvl1pPr>
            <a:lvl2pPr marL="0" indent="0">
              <a:buNone/>
              <a:defRPr sz="1200"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Point 1 Title. </a:t>
            </a:r>
          </a:p>
          <a:p>
            <a:pPr lvl="1"/>
            <a:r>
              <a:rPr lang="en-US"/>
              <a:t>Return for new paragraph &amp; use “Increase list level” tool to change styling for description text.</a:t>
            </a:r>
          </a:p>
          <a:p>
            <a:pPr lvl="0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48E226-69B7-407C-B5F5-E5CA1CFD82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5760" y="1276350"/>
            <a:ext cx="457200" cy="4572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AD59E9A-762B-4696-A5F5-2D0D8D7AC5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5760" y="3116580"/>
            <a:ext cx="457200" cy="4572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3AE574C-6C0F-43C7-85F5-6031922891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4882" y="1276350"/>
            <a:ext cx="457200" cy="4572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F8D92CF-D774-4573-A5D4-AC58EA3B8A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54882" y="3116580"/>
            <a:ext cx="457200" cy="4572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FCBD478-D5E9-4144-89AA-DA5266C014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4960" y="1280160"/>
            <a:ext cx="3108960" cy="13716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2"/>
                </a:solidFill>
                <a:latin typeface="Daytona" panose="020B0604030500040204" pitchFamily="34" charset="0"/>
              </a:defRPr>
            </a:lvl1pPr>
            <a:lvl2pPr marL="0" indent="0">
              <a:buNone/>
              <a:defRPr sz="1200"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Point 2 Title. </a:t>
            </a:r>
          </a:p>
          <a:p>
            <a:pPr lvl="1"/>
            <a:r>
              <a:rPr lang="en-US"/>
              <a:t>Enter numbers.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5A97BB3-647E-4420-8F63-5DC391C5FF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5840" y="3120390"/>
            <a:ext cx="3108960" cy="1371600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  <a:latin typeface="Daytona" panose="020B0604030500040204" pitchFamily="34" charset="0"/>
              </a:defRPr>
            </a:lvl1pPr>
            <a:lvl2pPr marL="0" indent="0">
              <a:buNone/>
              <a:defRPr sz="1200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Point 3 Title.</a:t>
            </a:r>
          </a:p>
          <a:p>
            <a:pPr lvl="1"/>
            <a:r>
              <a:rPr lang="en-US"/>
              <a:t>Return use “Increase list level” tool to change styling for description text.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FE182DB-25E7-4954-88F3-E00EB0A9F0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94960" y="3120390"/>
            <a:ext cx="3108960" cy="1371600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  <a:latin typeface="Daytona" panose="020B0604030500040204" pitchFamily="34" charset="0"/>
              </a:defRPr>
            </a:lvl1pPr>
            <a:lvl2pPr marL="0" indent="0">
              <a:buNone/>
              <a:defRPr sz="1200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Point 4 Title.</a:t>
            </a:r>
          </a:p>
          <a:p>
            <a:pPr lvl="1"/>
            <a:r>
              <a:rPr lang="en-US"/>
              <a:t>Return use “Increase list level” tool to change styling for description text.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DA4C5D-EBB8-AFCE-060B-88967684B5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" y="209550"/>
            <a:ext cx="8778240" cy="798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301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79AD4A-121E-48BC-BB5C-6585A06C98B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Project 01-XXXXX-00X-XX,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901D45-E5A7-4916-8FC6-A3900B0AB0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03499DA-D89A-469D-BC06-70C7CC4D8B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C04B0C-BE99-4B99-B91A-CF8A3EB447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520" y="1291590"/>
            <a:ext cx="2011680" cy="13716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2"/>
                </a:solidFill>
                <a:latin typeface="Daytona" panose="020B0604030500040204" pitchFamily="34" charset="0"/>
              </a:defRPr>
            </a:lvl1pPr>
            <a:lvl2pPr marL="0" indent="0">
              <a:buNone/>
              <a:defRPr sz="1200"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Point 1 Title. </a:t>
            </a:r>
          </a:p>
          <a:p>
            <a:pPr lvl="1"/>
            <a:r>
              <a:rPr lang="en-US"/>
              <a:t>Hit Enter/Return key then use “Increase list level” tool to change styling for description text.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48E226-69B7-407C-B5F5-E5CA1CFD8275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82880" y="1200150"/>
            <a:ext cx="457200" cy="4572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F022AD8-1684-4052-A091-4EAD929F26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9440" y="1291590"/>
            <a:ext cx="2011680" cy="1371600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  <a:latin typeface="Daytona" panose="020B0604030500040204" pitchFamily="34" charset="0"/>
              </a:defRPr>
            </a:lvl1pPr>
            <a:lvl2pPr marL="0" indent="0">
              <a:buNone/>
              <a:defRPr sz="1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Point 3 Title.</a:t>
            </a:r>
          </a:p>
          <a:p>
            <a:pPr lvl="1"/>
            <a:r>
              <a:rPr lang="en-US"/>
              <a:t>Hit Enter/Return key then use “Increase list level” tool to change styling for description text.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9A9B475-1975-4615-8DBA-88A883F06F0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6400800" y="1200150"/>
            <a:ext cx="457200" cy="4572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CEA7A4A-CC2A-4E80-AA66-6B532FFD92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0480" y="1291590"/>
            <a:ext cx="2011680" cy="13716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2"/>
                </a:solidFill>
                <a:latin typeface="Daytona" panose="020B0604030500040204" pitchFamily="34" charset="0"/>
              </a:defRPr>
            </a:lvl1pPr>
            <a:lvl2pPr marL="0" indent="0">
              <a:buNone/>
              <a:defRPr sz="1200"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Point 2 Title. </a:t>
            </a:r>
          </a:p>
          <a:p>
            <a:pPr lvl="1"/>
            <a:r>
              <a:rPr lang="en-US"/>
              <a:t>Enter numbers into circles.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F1FA954-1F22-4073-A1BF-2413AB9CEFA1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3291840" y="1200150"/>
            <a:ext cx="457200" cy="4572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DACBB8F-62A7-4DCE-BCEC-ECB7E010B6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1520" y="2967990"/>
            <a:ext cx="2011680" cy="1371600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  <a:latin typeface="Daytona" panose="020B0604030500040204" pitchFamily="34" charset="0"/>
              </a:defRPr>
            </a:lvl1pPr>
            <a:lvl2pPr marL="0" indent="0">
              <a:buNone/>
              <a:defRPr sz="1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Point 4 Title.</a:t>
            </a:r>
          </a:p>
          <a:p>
            <a:pPr lvl="1"/>
            <a:r>
              <a:rPr lang="en-US"/>
              <a:t>Hit Enter/Return key then use “Increase list level” tool to change styling for description text.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20D10E5-1CB1-4BC3-8A76-56F5506A028B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182880" y="2876550"/>
            <a:ext cx="457200" cy="4572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0F77FD8D-E460-4A54-898A-E32AD90E27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49440" y="2967990"/>
            <a:ext cx="2011680" cy="1371600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  <a:latin typeface="Daytona" panose="020B0604030500040204" pitchFamily="34" charset="0"/>
              </a:defRPr>
            </a:lvl1pPr>
            <a:lvl2pPr marL="0" indent="0">
              <a:buNone/>
              <a:defRPr sz="1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Point 6 Title.</a:t>
            </a:r>
          </a:p>
          <a:p>
            <a:pPr lvl="1"/>
            <a:r>
              <a:rPr lang="en-US"/>
              <a:t>Hit Enter/Return key then use “Increase list level” tool to change styling for description text.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ECB7D7A-DD37-4366-96B4-FF0B6A85B895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6400800" y="2876550"/>
            <a:ext cx="457200" cy="4572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4E18BBD-33C7-4553-8A75-5E82B7C571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40480" y="2967990"/>
            <a:ext cx="2011680" cy="1371600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  <a:latin typeface="Daytona" panose="020B0604030500040204" pitchFamily="34" charset="0"/>
              </a:defRPr>
            </a:lvl1pPr>
            <a:lvl2pPr marL="0" indent="0">
              <a:buNone/>
              <a:defRPr sz="1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Point 5 Title.</a:t>
            </a:r>
          </a:p>
          <a:p>
            <a:pPr lvl="1"/>
            <a:r>
              <a:rPr lang="en-US"/>
              <a:t>Hit Enter/Return key then use “Increase list level” tool to change styling for description text.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0E32F09-4514-4C9A-81B6-E044ABBFFC75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3291840" y="2876550"/>
            <a:ext cx="457200" cy="4572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BA9BCA-0E9D-9965-1798-54E928558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" y="209550"/>
            <a:ext cx="8778240" cy="798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444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79AD4A-121E-48BC-BB5C-6585A06C98B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Project 01-XXXXX-00X-XX,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901D45-E5A7-4916-8FC6-A3900B0AB0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03499DA-D89A-469D-BC06-70C7CC4D8B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03D600-C804-4F71-B067-4AC7846B546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417320" y="1097280"/>
            <a:ext cx="731520" cy="73152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A97A682-3702-4849-A043-E3685613BA0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06240" y="1097280"/>
            <a:ext cx="731520" cy="73152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A233803-A03B-4A03-BF61-20C37F7D34D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95160" y="1097280"/>
            <a:ext cx="731520" cy="73152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B1875DC-0BD0-4ABD-A57A-370B7FDE9A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9592" y="1920240"/>
            <a:ext cx="2466975" cy="9144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400" b="1" i="0" kern="1200" dirty="0" smtClean="0">
                <a:solidFill>
                  <a:srgbClr val="FF0000"/>
                </a:solidFill>
                <a:latin typeface="Daytona" panose="020B060403050004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ctr">
              <a:buNone/>
              <a:defRPr sz="1200"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Point 1 Title.</a:t>
            </a:r>
          </a:p>
          <a:p>
            <a:pPr lvl="1"/>
            <a:r>
              <a:rPr lang="en-US"/>
              <a:t>Select the photo and use the “Insert icon” tool to select from PowerPoint library.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1A08EA6-3A44-4534-B257-C73C83982B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8512" y="1920240"/>
            <a:ext cx="2466975" cy="914400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  <a:lvl2pPr marL="0" indent="0" algn="ctr">
              <a:buNone/>
              <a:defRPr sz="1200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Point 2 Title.</a:t>
            </a:r>
          </a:p>
          <a:p>
            <a:pPr lvl="1"/>
            <a:r>
              <a:rPr lang="en-US"/>
              <a:t>Select the photo and use the “Insert icon” tool to select from PowerPoint library.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D96EB89-4A6A-4365-8BB9-B457BF1A3E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7433" y="1920240"/>
            <a:ext cx="2466975" cy="914400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  <a:lvl2pPr marL="0" indent="0" algn="ctr">
              <a:buNone/>
              <a:defRPr sz="1200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Point 3 Title.</a:t>
            </a:r>
          </a:p>
          <a:p>
            <a:pPr lvl="1"/>
            <a:r>
              <a:rPr lang="en-US"/>
              <a:t>Change fill color as desired from preset colors.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C8E560F3-7869-4756-A2B4-050C90170A5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417320" y="2876550"/>
            <a:ext cx="731520" cy="73152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35ECB814-9150-4BA9-8F7D-B16A6772192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06240" y="2876550"/>
            <a:ext cx="731520" cy="73152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D0E28860-39EF-42F9-85ED-B46334D7604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995160" y="2876550"/>
            <a:ext cx="731520" cy="73152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9F963D93-87FC-4870-9951-49B86CAE38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9592" y="3699510"/>
            <a:ext cx="2466974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  <a:lvl2pPr marL="0" indent="0" algn="ctr">
              <a:buNone/>
              <a:defRPr sz="1200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Point 4 Title.</a:t>
            </a:r>
          </a:p>
          <a:p>
            <a:pPr lvl="1"/>
            <a:r>
              <a:rPr lang="en-US"/>
              <a:t>Hit Enter/Return key then use “Increase list level” tool to change styling for description text.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BB4406B-0E83-402E-81DE-643109310A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38513" y="3699510"/>
            <a:ext cx="2466974" cy="914400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  <a:lvl2pPr marL="0" indent="0" algn="ctr">
              <a:buNone/>
              <a:defRPr sz="1200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Point 5 Title.</a:t>
            </a:r>
          </a:p>
          <a:p>
            <a:pPr lvl="1"/>
            <a:r>
              <a:rPr lang="en-US"/>
              <a:t>Select the photo and use the “Insert icon” tool to select from PowerPoint library.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0B129841-6217-4A26-83E5-C6A4CC068D0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27434" y="3699510"/>
            <a:ext cx="2466974" cy="914400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  <a:lvl2pPr marL="0" indent="0" algn="ctr">
              <a:buNone/>
              <a:defRPr sz="1200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Point 6 Title.</a:t>
            </a:r>
          </a:p>
          <a:p>
            <a:pPr lvl="1"/>
            <a:r>
              <a:rPr lang="en-US"/>
              <a:t>Change fill color to white. Set background color as desired from preset colors.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5FDD8B-A688-5392-747A-4A96EC1E6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" y="209550"/>
            <a:ext cx="8778240" cy="798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6573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79AD4A-121E-48BC-BB5C-6585A06C98B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Project 01-XXXXX-00X-XX,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901D45-E5A7-4916-8FC6-A3900B0AB0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03499DA-D89A-469D-BC06-70C7CC4D8B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C04B0C-BE99-4B99-B91A-CF8A3EB447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760" y="2678430"/>
            <a:ext cx="1645920" cy="1097280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  <a:lvl2pPr marL="0" indent="0" algn="ctr">
              <a:buNone/>
              <a:defRPr sz="1400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9:00AM–10:00AM. Time on first line and heading on second line.</a:t>
            </a:r>
          </a:p>
          <a:p>
            <a:pPr lvl="1"/>
            <a:r>
              <a:rPr lang="en-US"/>
              <a:t>Sample Heading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BDD881-EE4D-40EF-AE18-A0C393564AC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68680" y="1718310"/>
            <a:ext cx="640080" cy="64008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6357BE51-D219-48EF-BC3B-39C90DAC4D1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379720" y="1718310"/>
            <a:ext cx="640080" cy="64008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7B32BA82-113C-48D3-8619-81D4E38963E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635240" y="1718310"/>
            <a:ext cx="640080" cy="64008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190ADBB9-9E44-4720-836C-F04791286FB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21280" y="2678430"/>
            <a:ext cx="1645920" cy="1097280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  <a:lvl2pPr marL="0" indent="0" algn="ctr">
              <a:buNone/>
              <a:defRPr lang="en-US" sz="1400" b="0" i="0" kern="1200" dirty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Hit Enter/Return key then use “Increase list level” tool to change styling for heading text.</a:t>
            </a:r>
          </a:p>
          <a:p>
            <a:pPr marL="0" lvl="1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/>
              <a:t>Sample Heading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3426E0B-4320-46BB-80E4-A013C8025A6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876800" y="2678430"/>
            <a:ext cx="1645920" cy="109728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  <a:lvl2pPr marL="0" indent="0" algn="ctr">
              <a:buNone/>
              <a:defRPr lang="en-US" sz="1400" b="0" i="0" kern="1200" dirty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Select an icon placeholder then go to the “Insert” tab &gt; “Illustrations” section &gt; “Icons” button.</a:t>
            </a:r>
          </a:p>
          <a:p>
            <a:pPr marL="0" lvl="1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/>
              <a:t>Sample Heading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1ED7CA90-51B5-4C84-A9A3-5508B0D473D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32320" y="2678430"/>
            <a:ext cx="1645920" cy="1097280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  <a:lvl2pPr marL="0" indent="0" algn="ctr">
              <a:buNone/>
              <a:defRPr lang="en-US" sz="1400" b="0" i="0" kern="1200" dirty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After icon is inserted, change the graphic fill color to black (#FF000).</a:t>
            </a:r>
          </a:p>
          <a:p>
            <a:pPr marL="0" lvl="1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1400"/>
              <a:t>Sample Heading</a:t>
            </a:r>
            <a:endParaRPr lang="en-US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2CE91AFB-241F-4827-9993-E69D6B2C25F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124200" y="1718310"/>
            <a:ext cx="640080" cy="64008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6AD5592B-9059-757B-2C7D-8F772A679D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" y="209550"/>
            <a:ext cx="8778240" cy="798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7183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79AD4A-121E-48BC-BB5C-6585A06C98B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Project 01-XXXXX-00X-XX,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901D45-E5A7-4916-8FC6-A3900B0AB0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03499DA-D89A-469D-BC06-70C7CC4D8B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894A55-993A-4085-9C7F-448FC69B53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2563" y="1724342"/>
            <a:ext cx="2057400" cy="2752408"/>
          </a:xfrm>
          <a:ln w="12700">
            <a:solidFill>
              <a:schemeClr val="tx2"/>
            </a:solidFill>
            <a:miter lim="800000"/>
          </a:ln>
        </p:spPr>
        <p:txBody>
          <a:bodyPr lIns="91440" tIns="91440" rIns="91440" bIns="91440">
            <a:normAutofit/>
          </a:bodyPr>
          <a:lstStyle>
            <a:lvl1pPr marL="182880" indent="-182880">
              <a:defRPr sz="1600"/>
            </a:lvl1pPr>
            <a:lvl2pPr indent="-228600"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List range of steps in a process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52969E2-74CF-40EF-BFE8-AB622D6050A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2563" y="1097280"/>
            <a:ext cx="2240596" cy="627062"/>
          </a:xfrm>
          <a:prstGeom prst="homePlate">
            <a:avLst>
              <a:gd name="adj" fmla="val 28455"/>
            </a:avLst>
          </a:prstGeom>
          <a:solidFill>
            <a:srgbClr val="101820"/>
          </a:solidFill>
        </p:spPr>
        <p:txBody>
          <a:bodyPr lIns="548640" tIns="91440" rIns="182880" bIns="91440" anchor="ctr" anchorCtr="0">
            <a:norm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PROCESS TITLE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24DF700F-D91F-48E5-BF26-40F66ABF4C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03720" y="1724342"/>
            <a:ext cx="2057400" cy="2752408"/>
          </a:xfrm>
          <a:ln w="6350">
            <a:solidFill>
              <a:schemeClr val="tx2"/>
            </a:solidFill>
            <a:miter lim="800000"/>
          </a:ln>
        </p:spPr>
        <p:txBody>
          <a:bodyPr lIns="91440" tIns="91440" rIns="91440" bIns="91440">
            <a:normAutofit/>
          </a:bodyPr>
          <a:lstStyle>
            <a:lvl1pPr marL="182880" indent="-182880">
              <a:defRPr sz="1600"/>
            </a:lvl1pPr>
            <a:lvl2pPr indent="-228600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After icon is inserted, change the graphic fill color to red (#FF0000) at 10% opacity. Send all icons to the back after done.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3BC145-C997-4A86-AB9D-248B953B7D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22948" y="1724342"/>
            <a:ext cx="2057400" cy="2752408"/>
          </a:xfrm>
          <a:ln w="6350">
            <a:solidFill>
              <a:schemeClr val="tx2"/>
            </a:solidFill>
            <a:miter lim="800000"/>
          </a:ln>
        </p:spPr>
        <p:txBody>
          <a:bodyPr lIns="91440" tIns="91440" rIns="91440" bIns="91440">
            <a:normAutofit/>
          </a:bodyPr>
          <a:lstStyle>
            <a:lvl1pPr marL="182880" indent="-182880">
              <a:defRPr sz="1600"/>
            </a:lvl1pPr>
            <a:lvl2pPr indent="-228600"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Enter numbers in left text box in red bar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51937290-13F2-46EB-BD79-34A9DE69F6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3334" y="1724342"/>
            <a:ext cx="2057400" cy="2752408"/>
          </a:xfrm>
          <a:ln w="6350">
            <a:solidFill>
              <a:schemeClr val="tx2"/>
            </a:solidFill>
            <a:miter lim="800000"/>
          </a:ln>
        </p:spPr>
        <p:txBody>
          <a:bodyPr lIns="91440" tIns="91440" rIns="91440" bIns="91440">
            <a:noAutofit/>
          </a:bodyPr>
          <a:lstStyle>
            <a:lvl1pPr marL="171450" indent="-171450">
              <a:buFont typeface="Arial" panose="020B0604020202020204" pitchFamily="34" charset="0"/>
              <a:buChar char="•"/>
              <a:defRPr sz="1600"/>
            </a:lvl1pPr>
            <a:lvl2pPr indent="-228600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/>
              <a:t>Insert icon into picture placeholders from the PowerPoint icon library. Select an icon placeholder then go to the “Insert” tab &gt; “Illustrations” section &gt; “Icons” button.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19BD2BFB-B4CC-4D8B-B097-87FDD0C6F8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22948" y="1097280"/>
            <a:ext cx="2240596" cy="627062"/>
          </a:xfrm>
          <a:prstGeom prst="homePlate">
            <a:avLst>
              <a:gd name="adj" fmla="val 28455"/>
            </a:avLst>
          </a:prstGeom>
          <a:solidFill>
            <a:srgbClr val="101820"/>
          </a:solidFill>
        </p:spPr>
        <p:txBody>
          <a:bodyPr lIns="548640" tIns="91440" rIns="182880" bIns="91440" anchor="ctr" anchorCtr="0">
            <a:norm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PROCESS TITLE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2A346F89-9F3B-4591-9063-C0933A2A64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63334" y="1097280"/>
            <a:ext cx="2240596" cy="627062"/>
          </a:xfrm>
          <a:prstGeom prst="homePlate">
            <a:avLst>
              <a:gd name="adj" fmla="val 28455"/>
            </a:avLst>
          </a:prstGeom>
          <a:solidFill>
            <a:srgbClr val="101820"/>
          </a:solidFill>
        </p:spPr>
        <p:txBody>
          <a:bodyPr lIns="548640" tIns="91440" rIns="182880" bIns="91440" anchor="ctr" anchorCtr="0">
            <a:norm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PROCESS TITLE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7ACDE7E7-F724-457B-B231-C521C07E87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03720" y="1097280"/>
            <a:ext cx="2057189" cy="627062"/>
          </a:xfrm>
          <a:prstGeom prst="rect">
            <a:avLst/>
          </a:prstGeom>
          <a:solidFill>
            <a:srgbClr val="101820"/>
          </a:solidFill>
        </p:spPr>
        <p:txBody>
          <a:bodyPr lIns="548640" tIns="91440" rIns="91440" bIns="91440" anchor="ctr" anchorCtr="0">
            <a:norm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PROCESS TITLE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4DC5660C-02F3-4E59-92AB-A09F08C0D5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2563" y="1096963"/>
            <a:ext cx="503237" cy="627062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0C36DD39-A69B-46A9-828C-611EFF6E28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422737" y="1096963"/>
            <a:ext cx="503237" cy="627062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6" name="Text Placeholder 43">
            <a:extLst>
              <a:ext uri="{FF2B5EF4-FFF2-40B4-BE49-F238E27FC236}">
                <a16:creationId xmlns:a16="http://schemas.microsoft.com/office/drawing/2014/main" id="{D5BB8078-307A-4DA6-AD79-219E76B302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62911" y="1096963"/>
            <a:ext cx="503237" cy="627062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2330A737-0B01-480D-A836-3C1156C87D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03085" y="1096963"/>
            <a:ext cx="503237" cy="627062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EC8882DC-34BD-48FF-BA75-2684016F7F09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809433" y="4046220"/>
            <a:ext cx="430530" cy="43053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50" name="Picture Placeholder 48">
            <a:extLst>
              <a:ext uri="{FF2B5EF4-FFF2-40B4-BE49-F238E27FC236}">
                <a16:creationId xmlns:a16="http://schemas.microsoft.com/office/drawing/2014/main" id="{28E4DBCA-98A7-4385-ACE0-5247F15C84D9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049818" y="4046220"/>
            <a:ext cx="430530" cy="43053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51" name="Picture Placeholder 48">
            <a:extLst>
              <a:ext uri="{FF2B5EF4-FFF2-40B4-BE49-F238E27FC236}">
                <a16:creationId xmlns:a16="http://schemas.microsoft.com/office/drawing/2014/main" id="{CBA69E41-25DC-4092-9CAF-1C62AEF9E6A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290204" y="4046220"/>
            <a:ext cx="430530" cy="43053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52" name="Picture Placeholder 48">
            <a:extLst>
              <a:ext uri="{FF2B5EF4-FFF2-40B4-BE49-F238E27FC236}">
                <a16:creationId xmlns:a16="http://schemas.microsoft.com/office/drawing/2014/main" id="{75D7B168-DBE6-40DE-9AE1-160BF6919E02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530590" y="4046220"/>
            <a:ext cx="430530" cy="43053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C9325B-CB7B-CAC8-3B91-28349966F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" y="209550"/>
            <a:ext cx="8778240" cy="798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1471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DA4A188-F443-4E6E-FFD9-079BEC4FAEC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97280" y="3286863"/>
            <a:ext cx="6629400" cy="457200"/>
          </a:xfrm>
          <a:noFill/>
          <a:ln w="12700">
            <a:noFill/>
            <a:miter lim="800000"/>
          </a:ln>
        </p:spPr>
        <p:txBody>
          <a:bodyPr lIns="274320" tIns="91440" rIns="91440" bIns="91440" anchor="ctr" anchorCtr="0">
            <a:normAutofit/>
          </a:bodyPr>
          <a:lstStyle>
            <a:lvl1pPr marL="0" indent="0">
              <a:buNone/>
              <a:defRPr sz="1600"/>
            </a:lvl1pPr>
            <a:lvl2pPr indent="-228600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Brief summary of conclusion point.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BBBAF8B-8B9A-6ACE-EEB3-5F14F75D899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97280" y="2921103"/>
            <a:ext cx="3890086" cy="365760"/>
          </a:xfrm>
          <a:prstGeom prst="rect">
            <a:avLst/>
          </a:prstGeom>
          <a:solidFill>
            <a:srgbClr val="101820"/>
          </a:solidFill>
        </p:spPr>
        <p:txBody>
          <a:bodyPr lIns="274320" tIns="91440" rIns="182880" bIns="91440" anchor="ctr" anchorCtr="0"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Conclusion Title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0AB38A4-63C8-E299-7B76-DEA865302D5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97280" y="4171950"/>
            <a:ext cx="6629400" cy="457200"/>
          </a:xfrm>
          <a:noFill/>
          <a:ln w="12700">
            <a:noFill/>
            <a:miter lim="800000"/>
          </a:ln>
        </p:spPr>
        <p:txBody>
          <a:bodyPr lIns="274320" tIns="91440" rIns="91440" bIns="91440" anchor="ctr" anchorCtr="0">
            <a:normAutofit/>
          </a:bodyPr>
          <a:lstStyle>
            <a:lvl1pPr marL="0" indent="0">
              <a:buNone/>
              <a:defRPr sz="1600"/>
            </a:lvl1pPr>
            <a:lvl2pPr indent="-228600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Brief summary of conclusion point.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9A7CDE-4EC5-A1CB-0A22-AA4B2E50B0A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97280" y="3806190"/>
            <a:ext cx="3890086" cy="365760"/>
          </a:xfrm>
          <a:prstGeom prst="rect">
            <a:avLst/>
          </a:prstGeom>
          <a:solidFill>
            <a:srgbClr val="101820"/>
          </a:solidFill>
        </p:spPr>
        <p:txBody>
          <a:bodyPr lIns="274320" tIns="91440" rIns="182880" bIns="91440" anchor="ctr" anchorCtr="0"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Conclusion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894A55-993A-4085-9C7F-448FC69B53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7280" y="1463040"/>
            <a:ext cx="6629400" cy="457200"/>
          </a:xfrm>
          <a:noFill/>
          <a:ln w="12700">
            <a:noFill/>
            <a:miter lim="800000"/>
          </a:ln>
        </p:spPr>
        <p:txBody>
          <a:bodyPr lIns="274320" tIns="91440" rIns="91440" bIns="91440" anchor="ctr" anchorCtr="0">
            <a:normAutofit/>
          </a:bodyPr>
          <a:lstStyle>
            <a:lvl1pPr marL="0" indent="0">
              <a:buNone/>
              <a:defRPr sz="1600"/>
            </a:lvl1pPr>
            <a:lvl2pPr indent="-228600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Brief summary of conclusion point.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52969E2-74CF-40EF-BFE8-AB622D6050A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7280" y="1097280"/>
            <a:ext cx="3890086" cy="365760"/>
          </a:xfrm>
          <a:prstGeom prst="rect">
            <a:avLst/>
          </a:prstGeom>
          <a:solidFill>
            <a:srgbClr val="101820"/>
          </a:solidFill>
        </p:spPr>
        <p:txBody>
          <a:bodyPr lIns="274320" tIns="91440" rIns="182880" bIns="91440" anchor="ctr" anchorCtr="0"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Conclusion Title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93CABEA-38A1-5F1E-6712-325B3A945BA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97280" y="2374368"/>
            <a:ext cx="6629400" cy="457200"/>
          </a:xfrm>
          <a:noFill/>
          <a:ln w="12700">
            <a:noFill/>
            <a:miter lim="800000"/>
          </a:ln>
        </p:spPr>
        <p:txBody>
          <a:bodyPr lIns="274320" tIns="91440" rIns="91440" bIns="91440" anchor="ctr" anchorCtr="0">
            <a:normAutofit/>
          </a:bodyPr>
          <a:lstStyle>
            <a:lvl1pPr marL="0" indent="0">
              <a:buNone/>
              <a:defRPr sz="1600"/>
            </a:lvl1pPr>
            <a:lvl2pPr indent="-228600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Brief summary of conclusion point.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A540DCB-7F4C-6589-EE89-3D98152A576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7280" y="2008608"/>
            <a:ext cx="3890086" cy="365760"/>
          </a:xfrm>
          <a:prstGeom prst="rect">
            <a:avLst/>
          </a:prstGeom>
          <a:solidFill>
            <a:srgbClr val="101820"/>
          </a:solidFill>
        </p:spPr>
        <p:txBody>
          <a:bodyPr lIns="274320" tIns="91440" rIns="182880" bIns="91440" anchor="ctr" anchorCtr="0"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Conclusion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79AD4A-121E-48BC-BB5C-6585A06C98B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Project 01-XXXXX-00X-XX,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901D45-E5A7-4916-8FC6-A3900B0AB0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03499DA-D89A-469D-BC06-70C7CC4D8B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4DC5660C-02F3-4E59-92AB-A09F08C0D5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2880" y="1097280"/>
            <a:ext cx="914400" cy="621030"/>
          </a:xfrm>
          <a:custGeom>
            <a:avLst/>
            <a:gdLst>
              <a:gd name="connsiteX0" fmla="*/ 0 w 914400"/>
              <a:gd name="connsiteY0" fmla="*/ 0 h 914400"/>
              <a:gd name="connsiteX1" fmla="*/ 701034 w 914400"/>
              <a:gd name="connsiteY1" fmla="*/ 0 h 914400"/>
              <a:gd name="connsiteX2" fmla="*/ 914400 w 914400"/>
              <a:gd name="connsiteY2" fmla="*/ 457200 h 914400"/>
              <a:gd name="connsiteX3" fmla="*/ 701034 w 914400"/>
              <a:gd name="connsiteY3" fmla="*/ 914400 h 914400"/>
              <a:gd name="connsiteX4" fmla="*/ 0 w 914400"/>
              <a:gd name="connsiteY4" fmla="*/ 914400 h 914400"/>
              <a:gd name="connsiteX5" fmla="*/ 0 w 914400"/>
              <a:gd name="connsiteY5" fmla="*/ 0 h 914400"/>
              <a:gd name="connsiteX0" fmla="*/ 0 w 909638"/>
              <a:gd name="connsiteY0" fmla="*/ 0 h 914400"/>
              <a:gd name="connsiteX1" fmla="*/ 701034 w 909638"/>
              <a:gd name="connsiteY1" fmla="*/ 0 h 914400"/>
              <a:gd name="connsiteX2" fmla="*/ 909638 w 909638"/>
              <a:gd name="connsiteY2" fmla="*/ 364332 h 914400"/>
              <a:gd name="connsiteX3" fmla="*/ 701034 w 909638"/>
              <a:gd name="connsiteY3" fmla="*/ 914400 h 914400"/>
              <a:gd name="connsiteX4" fmla="*/ 0 w 909638"/>
              <a:gd name="connsiteY4" fmla="*/ 914400 h 914400"/>
              <a:gd name="connsiteX5" fmla="*/ 0 w 909638"/>
              <a:gd name="connsiteY5" fmla="*/ 0 h 914400"/>
              <a:gd name="connsiteX0" fmla="*/ 0 w 909638"/>
              <a:gd name="connsiteY0" fmla="*/ 0 h 914400"/>
              <a:gd name="connsiteX1" fmla="*/ 701034 w 909638"/>
              <a:gd name="connsiteY1" fmla="*/ 0 h 914400"/>
              <a:gd name="connsiteX2" fmla="*/ 909638 w 909638"/>
              <a:gd name="connsiteY2" fmla="*/ 406666 h 914400"/>
              <a:gd name="connsiteX3" fmla="*/ 701034 w 909638"/>
              <a:gd name="connsiteY3" fmla="*/ 914400 h 914400"/>
              <a:gd name="connsiteX4" fmla="*/ 0 w 909638"/>
              <a:gd name="connsiteY4" fmla="*/ 914400 h 914400"/>
              <a:gd name="connsiteX5" fmla="*/ 0 w 909638"/>
              <a:gd name="connsiteY5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638" h="914400">
                <a:moveTo>
                  <a:pt x="0" y="0"/>
                </a:moveTo>
                <a:lnTo>
                  <a:pt x="701034" y="0"/>
                </a:lnTo>
                <a:lnTo>
                  <a:pt x="909638" y="406666"/>
                </a:lnTo>
                <a:lnTo>
                  <a:pt x="70103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 anchorCtr="1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0" indent="0">
              <a:buNone/>
              <a:defRPr sz="36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6" name="Text Placeholder 43">
            <a:extLst>
              <a:ext uri="{FF2B5EF4-FFF2-40B4-BE49-F238E27FC236}">
                <a16:creationId xmlns:a16="http://schemas.microsoft.com/office/drawing/2014/main" id="{DDAE940C-6882-4671-93A4-6433D7F94D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2880" y="2010513"/>
            <a:ext cx="914400" cy="621030"/>
          </a:xfrm>
          <a:custGeom>
            <a:avLst/>
            <a:gdLst>
              <a:gd name="connsiteX0" fmla="*/ 0 w 914400"/>
              <a:gd name="connsiteY0" fmla="*/ 0 h 914400"/>
              <a:gd name="connsiteX1" fmla="*/ 701034 w 914400"/>
              <a:gd name="connsiteY1" fmla="*/ 0 h 914400"/>
              <a:gd name="connsiteX2" fmla="*/ 914400 w 914400"/>
              <a:gd name="connsiteY2" fmla="*/ 457200 h 914400"/>
              <a:gd name="connsiteX3" fmla="*/ 701034 w 914400"/>
              <a:gd name="connsiteY3" fmla="*/ 914400 h 914400"/>
              <a:gd name="connsiteX4" fmla="*/ 0 w 914400"/>
              <a:gd name="connsiteY4" fmla="*/ 914400 h 914400"/>
              <a:gd name="connsiteX5" fmla="*/ 0 w 914400"/>
              <a:gd name="connsiteY5" fmla="*/ 0 h 914400"/>
              <a:gd name="connsiteX0" fmla="*/ 0 w 909638"/>
              <a:gd name="connsiteY0" fmla="*/ 0 h 914400"/>
              <a:gd name="connsiteX1" fmla="*/ 701034 w 909638"/>
              <a:gd name="connsiteY1" fmla="*/ 0 h 914400"/>
              <a:gd name="connsiteX2" fmla="*/ 909638 w 909638"/>
              <a:gd name="connsiteY2" fmla="*/ 364332 h 914400"/>
              <a:gd name="connsiteX3" fmla="*/ 701034 w 909638"/>
              <a:gd name="connsiteY3" fmla="*/ 914400 h 914400"/>
              <a:gd name="connsiteX4" fmla="*/ 0 w 909638"/>
              <a:gd name="connsiteY4" fmla="*/ 914400 h 914400"/>
              <a:gd name="connsiteX5" fmla="*/ 0 w 909638"/>
              <a:gd name="connsiteY5" fmla="*/ 0 h 914400"/>
              <a:gd name="connsiteX0" fmla="*/ 0 w 909638"/>
              <a:gd name="connsiteY0" fmla="*/ 0 h 914400"/>
              <a:gd name="connsiteX1" fmla="*/ 701034 w 909638"/>
              <a:gd name="connsiteY1" fmla="*/ 0 h 914400"/>
              <a:gd name="connsiteX2" fmla="*/ 909638 w 909638"/>
              <a:gd name="connsiteY2" fmla="*/ 406666 h 914400"/>
              <a:gd name="connsiteX3" fmla="*/ 701034 w 909638"/>
              <a:gd name="connsiteY3" fmla="*/ 914400 h 914400"/>
              <a:gd name="connsiteX4" fmla="*/ 0 w 909638"/>
              <a:gd name="connsiteY4" fmla="*/ 914400 h 914400"/>
              <a:gd name="connsiteX5" fmla="*/ 0 w 909638"/>
              <a:gd name="connsiteY5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638" h="914400">
                <a:moveTo>
                  <a:pt x="0" y="0"/>
                </a:moveTo>
                <a:lnTo>
                  <a:pt x="701034" y="0"/>
                </a:lnTo>
                <a:lnTo>
                  <a:pt x="909638" y="406666"/>
                </a:lnTo>
                <a:lnTo>
                  <a:pt x="70103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 anchorCtr="1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0" indent="0">
              <a:buNone/>
              <a:defRPr sz="36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7" name="Text Placeholder 43">
            <a:extLst>
              <a:ext uri="{FF2B5EF4-FFF2-40B4-BE49-F238E27FC236}">
                <a16:creationId xmlns:a16="http://schemas.microsoft.com/office/drawing/2014/main" id="{71F4D102-CDFE-4E44-926C-5FCE6B76F39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82880" y="2926080"/>
            <a:ext cx="914400" cy="621030"/>
          </a:xfrm>
          <a:custGeom>
            <a:avLst/>
            <a:gdLst>
              <a:gd name="connsiteX0" fmla="*/ 0 w 914400"/>
              <a:gd name="connsiteY0" fmla="*/ 0 h 914400"/>
              <a:gd name="connsiteX1" fmla="*/ 701034 w 914400"/>
              <a:gd name="connsiteY1" fmla="*/ 0 h 914400"/>
              <a:gd name="connsiteX2" fmla="*/ 914400 w 914400"/>
              <a:gd name="connsiteY2" fmla="*/ 457200 h 914400"/>
              <a:gd name="connsiteX3" fmla="*/ 701034 w 914400"/>
              <a:gd name="connsiteY3" fmla="*/ 914400 h 914400"/>
              <a:gd name="connsiteX4" fmla="*/ 0 w 914400"/>
              <a:gd name="connsiteY4" fmla="*/ 914400 h 914400"/>
              <a:gd name="connsiteX5" fmla="*/ 0 w 914400"/>
              <a:gd name="connsiteY5" fmla="*/ 0 h 914400"/>
              <a:gd name="connsiteX0" fmla="*/ 0 w 909638"/>
              <a:gd name="connsiteY0" fmla="*/ 0 h 914400"/>
              <a:gd name="connsiteX1" fmla="*/ 701034 w 909638"/>
              <a:gd name="connsiteY1" fmla="*/ 0 h 914400"/>
              <a:gd name="connsiteX2" fmla="*/ 909638 w 909638"/>
              <a:gd name="connsiteY2" fmla="*/ 364332 h 914400"/>
              <a:gd name="connsiteX3" fmla="*/ 701034 w 909638"/>
              <a:gd name="connsiteY3" fmla="*/ 914400 h 914400"/>
              <a:gd name="connsiteX4" fmla="*/ 0 w 909638"/>
              <a:gd name="connsiteY4" fmla="*/ 914400 h 914400"/>
              <a:gd name="connsiteX5" fmla="*/ 0 w 909638"/>
              <a:gd name="connsiteY5" fmla="*/ 0 h 914400"/>
              <a:gd name="connsiteX0" fmla="*/ 0 w 909638"/>
              <a:gd name="connsiteY0" fmla="*/ 0 h 914400"/>
              <a:gd name="connsiteX1" fmla="*/ 701034 w 909638"/>
              <a:gd name="connsiteY1" fmla="*/ 0 h 914400"/>
              <a:gd name="connsiteX2" fmla="*/ 909638 w 909638"/>
              <a:gd name="connsiteY2" fmla="*/ 406666 h 914400"/>
              <a:gd name="connsiteX3" fmla="*/ 701034 w 909638"/>
              <a:gd name="connsiteY3" fmla="*/ 914400 h 914400"/>
              <a:gd name="connsiteX4" fmla="*/ 0 w 909638"/>
              <a:gd name="connsiteY4" fmla="*/ 914400 h 914400"/>
              <a:gd name="connsiteX5" fmla="*/ 0 w 909638"/>
              <a:gd name="connsiteY5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638" h="914400">
                <a:moveTo>
                  <a:pt x="0" y="0"/>
                </a:moveTo>
                <a:lnTo>
                  <a:pt x="701034" y="0"/>
                </a:lnTo>
                <a:lnTo>
                  <a:pt x="909638" y="406666"/>
                </a:lnTo>
                <a:lnTo>
                  <a:pt x="70103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 anchorCtr="1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0" indent="0">
              <a:buNone/>
              <a:defRPr sz="36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8" name="Text Placeholder 43">
            <a:extLst>
              <a:ext uri="{FF2B5EF4-FFF2-40B4-BE49-F238E27FC236}">
                <a16:creationId xmlns:a16="http://schemas.microsoft.com/office/drawing/2014/main" id="{64C909EF-E467-4173-A0CB-C08494D9F5E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82880" y="3813072"/>
            <a:ext cx="914400" cy="621030"/>
          </a:xfrm>
          <a:custGeom>
            <a:avLst/>
            <a:gdLst>
              <a:gd name="connsiteX0" fmla="*/ 0 w 914400"/>
              <a:gd name="connsiteY0" fmla="*/ 0 h 914400"/>
              <a:gd name="connsiteX1" fmla="*/ 701034 w 914400"/>
              <a:gd name="connsiteY1" fmla="*/ 0 h 914400"/>
              <a:gd name="connsiteX2" fmla="*/ 914400 w 914400"/>
              <a:gd name="connsiteY2" fmla="*/ 457200 h 914400"/>
              <a:gd name="connsiteX3" fmla="*/ 701034 w 914400"/>
              <a:gd name="connsiteY3" fmla="*/ 914400 h 914400"/>
              <a:gd name="connsiteX4" fmla="*/ 0 w 914400"/>
              <a:gd name="connsiteY4" fmla="*/ 914400 h 914400"/>
              <a:gd name="connsiteX5" fmla="*/ 0 w 914400"/>
              <a:gd name="connsiteY5" fmla="*/ 0 h 914400"/>
              <a:gd name="connsiteX0" fmla="*/ 0 w 909638"/>
              <a:gd name="connsiteY0" fmla="*/ 0 h 914400"/>
              <a:gd name="connsiteX1" fmla="*/ 701034 w 909638"/>
              <a:gd name="connsiteY1" fmla="*/ 0 h 914400"/>
              <a:gd name="connsiteX2" fmla="*/ 909638 w 909638"/>
              <a:gd name="connsiteY2" fmla="*/ 364332 h 914400"/>
              <a:gd name="connsiteX3" fmla="*/ 701034 w 909638"/>
              <a:gd name="connsiteY3" fmla="*/ 914400 h 914400"/>
              <a:gd name="connsiteX4" fmla="*/ 0 w 909638"/>
              <a:gd name="connsiteY4" fmla="*/ 914400 h 914400"/>
              <a:gd name="connsiteX5" fmla="*/ 0 w 909638"/>
              <a:gd name="connsiteY5" fmla="*/ 0 h 914400"/>
              <a:gd name="connsiteX0" fmla="*/ 0 w 909638"/>
              <a:gd name="connsiteY0" fmla="*/ 0 h 914400"/>
              <a:gd name="connsiteX1" fmla="*/ 701034 w 909638"/>
              <a:gd name="connsiteY1" fmla="*/ 0 h 914400"/>
              <a:gd name="connsiteX2" fmla="*/ 909638 w 909638"/>
              <a:gd name="connsiteY2" fmla="*/ 406666 h 914400"/>
              <a:gd name="connsiteX3" fmla="*/ 701034 w 909638"/>
              <a:gd name="connsiteY3" fmla="*/ 914400 h 914400"/>
              <a:gd name="connsiteX4" fmla="*/ 0 w 909638"/>
              <a:gd name="connsiteY4" fmla="*/ 914400 h 914400"/>
              <a:gd name="connsiteX5" fmla="*/ 0 w 909638"/>
              <a:gd name="connsiteY5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638" h="914400">
                <a:moveTo>
                  <a:pt x="0" y="0"/>
                </a:moveTo>
                <a:lnTo>
                  <a:pt x="701034" y="0"/>
                </a:lnTo>
                <a:lnTo>
                  <a:pt x="909638" y="406666"/>
                </a:lnTo>
                <a:lnTo>
                  <a:pt x="70103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 anchorCtr="1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0" indent="0">
              <a:buNone/>
              <a:defRPr sz="3600" b="1">
                <a:solidFill>
                  <a:srgbClr val="FF0000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BF985601-A8C3-AD46-311E-6501C3217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" y="209550"/>
            <a:ext cx="8778240" cy="798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401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9801774-E69B-493E-9AA6-F3FF11D69BC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2563" y="1097280"/>
            <a:ext cx="8778875" cy="337947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79AD4A-121E-48BC-BB5C-6585A06C98B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828800" y="4820635"/>
            <a:ext cx="5486400" cy="30175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Project 01-XXXXX-00X-XX,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901D45-E5A7-4916-8FC6-A3900B0AB0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03499DA-D89A-469D-BC06-70C7CC4D8B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55D0F0-646F-44C7-A9C7-ECF8698E6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" y="209550"/>
            <a:ext cx="8778240" cy="798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5DCECA-F5EF-34C5-ECDB-0F54F347C6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00" y="3967113"/>
            <a:ext cx="3429000" cy="8144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BFFBED-DEB3-14B4-D46B-B74866756D77}"/>
              </a:ext>
            </a:extLst>
          </p:cNvPr>
          <p:cNvSpPr txBox="1"/>
          <p:nvPr userDrawn="1"/>
        </p:nvSpPr>
        <p:spPr>
          <a:xfrm>
            <a:off x="1625600" y="492298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rmAutofit fontScale="25000" lnSpcReduction="20000"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02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D03C420A-E7BD-4988-A53C-51A49CC458E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69936" y="0"/>
            <a:ext cx="4571691" cy="442101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/>
              <a:t>Pic, send to back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8154C14-E129-4092-B612-CC34980A6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99" y="4421012"/>
            <a:ext cx="4572001" cy="365760"/>
          </a:xfrm>
          <a:solidFill>
            <a:schemeClr val="bg2"/>
          </a:solidFill>
        </p:spPr>
        <p:txBody>
          <a:bodyPr lIns="91440" tIns="45720" rIns="91440" bIns="45720" anchor="ctr" anchorCtr="0"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caption, delete if not needed.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525EED1-C973-41B0-A885-7FDB69A8DCA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Project 01-XXXXX-00X-XX, DATE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072EEC6-B7E0-43B4-B4C5-0FB2A494EB6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03499DA-D89A-469D-BC06-70C7CC4D8B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877AC48A-59D4-9C87-B40F-B640B91400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7780" y="1468716"/>
            <a:ext cx="4571691" cy="365760"/>
          </a:xfrm>
          <a:prstGeom prst="rect">
            <a:avLst/>
          </a:prstGeom>
          <a:solidFill>
            <a:srgbClr val="101820"/>
          </a:solidFill>
        </p:spPr>
        <p:txBody>
          <a:bodyPr lIns="274320" tIns="91440" rIns="182880" bIns="91440" anchor="ctr" anchorCtr="0"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  <a:latin typeface="Daytona" panose="020B0604030500040204" pitchFamily="34" charset="0"/>
              </a:defRPr>
            </a:lvl1pPr>
          </a:lstStyle>
          <a:p>
            <a:pPr lvl="0"/>
            <a:r>
              <a:rPr lang="en-US"/>
              <a:t>First Last</a:t>
            </a:r>
          </a:p>
        </p:txBody>
      </p:sp>
      <p:pic>
        <p:nvPicPr>
          <p:cNvPr id="11" name="Graphic 10" descr="Receiver with solid fill">
            <a:extLst>
              <a:ext uri="{FF2B5EF4-FFF2-40B4-BE49-F238E27FC236}">
                <a16:creationId xmlns:a16="http://schemas.microsoft.com/office/drawing/2014/main" id="{B2795AEB-7C33-45BF-DD61-E7C8CE3F7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778" y="2783467"/>
            <a:ext cx="245483" cy="245483"/>
          </a:xfrm>
          <a:prstGeom prst="rect">
            <a:avLst/>
          </a:prstGeom>
        </p:spPr>
      </p:pic>
      <p:pic>
        <p:nvPicPr>
          <p:cNvPr id="14" name="Graphic 13" descr="@ with solid fill">
            <a:extLst>
              <a:ext uri="{FF2B5EF4-FFF2-40B4-BE49-F238E27FC236}">
                <a16:creationId xmlns:a16="http://schemas.microsoft.com/office/drawing/2014/main" id="{11539785-42A4-5E6A-7261-CA60A3DABB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7278" y="3409950"/>
            <a:ext cx="263147" cy="263147"/>
          </a:xfrm>
          <a:prstGeom prst="rect">
            <a:avLst/>
          </a:prstGeom>
        </p:spPr>
      </p:pic>
      <p:pic>
        <p:nvPicPr>
          <p:cNvPr id="18" name="Graphic 17" descr="Marker with solid fill">
            <a:extLst>
              <a:ext uri="{FF2B5EF4-FFF2-40B4-BE49-F238E27FC236}">
                <a16:creationId xmlns:a16="http://schemas.microsoft.com/office/drawing/2014/main" id="{E929029F-5A51-8EBC-2AEE-3DC986E9F6F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9540" y="2028786"/>
            <a:ext cx="310059" cy="310059"/>
          </a:xfrm>
          <a:prstGeom prst="rect">
            <a:avLst/>
          </a:prstGeom>
        </p:spPr>
      </p:pic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0DA9A73-01C4-4565-0484-4A901A46A14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2771" y="1984466"/>
            <a:ext cx="6629400" cy="457200"/>
          </a:xfrm>
          <a:noFill/>
          <a:ln w="12700">
            <a:noFill/>
            <a:miter lim="800000"/>
          </a:ln>
        </p:spPr>
        <p:txBody>
          <a:bodyPr lIns="274320" tIns="91440" rIns="91440" bIns="91440" anchor="ctr" anchorCtr="0">
            <a:normAutofit/>
          </a:bodyPr>
          <a:lstStyle>
            <a:lvl1pPr marL="0" indent="0">
              <a:buNone/>
              <a:defRPr sz="1600"/>
            </a:lvl1pPr>
            <a:lvl2pPr indent="-228600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123 Street Address</a:t>
            </a:r>
            <a:br>
              <a:rPr lang="en-US"/>
            </a:br>
            <a:r>
              <a:rPr lang="en-US"/>
              <a:t>City, State, Zip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6A7BB9E7-647F-1837-3561-7DDC2BDD21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2771" y="2672194"/>
            <a:ext cx="6629400" cy="457200"/>
          </a:xfrm>
          <a:noFill/>
          <a:ln w="12700">
            <a:noFill/>
            <a:miter lim="800000"/>
          </a:ln>
        </p:spPr>
        <p:txBody>
          <a:bodyPr lIns="274320" tIns="91440" rIns="91440" bIns="91440" anchor="ctr" anchorCtr="0">
            <a:normAutofit/>
          </a:bodyPr>
          <a:lstStyle>
            <a:lvl1pPr marL="0" indent="0">
              <a:buNone/>
              <a:defRPr sz="1600"/>
            </a:lvl1pPr>
            <a:lvl2pPr indent="-228600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+1.123.456.7890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8B4CFD3A-E6CB-1E8B-6C68-569CFB0B87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2771" y="3306676"/>
            <a:ext cx="6629400" cy="457200"/>
          </a:xfrm>
          <a:noFill/>
          <a:ln w="12700">
            <a:noFill/>
            <a:miter lim="800000"/>
          </a:ln>
        </p:spPr>
        <p:txBody>
          <a:bodyPr lIns="274320" tIns="91440" rIns="91440" bIns="91440" anchor="ctr" anchorCtr="0">
            <a:normAutofit/>
          </a:bodyPr>
          <a:lstStyle>
            <a:lvl1pPr marL="0" indent="0">
              <a:buNone/>
              <a:defRPr sz="1600"/>
            </a:lvl1pPr>
            <a:lvl2pPr indent="-228600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emailaddress@bakerrisk.com</a:t>
            </a:r>
            <a:endParaRPr lang="en-US"/>
          </a:p>
        </p:txBody>
      </p:sp>
      <p:sp>
        <p:nvSpPr>
          <p:cNvPr id="39" name="Title 4">
            <a:extLst>
              <a:ext uri="{FF2B5EF4-FFF2-40B4-BE49-F238E27FC236}">
                <a16:creationId xmlns:a16="http://schemas.microsoft.com/office/drawing/2014/main" id="{56C427E1-285E-ED8A-A9D0-096E9F22BF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" y="209550"/>
            <a:ext cx="4008120" cy="798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68BCBDC-0C33-B5F1-A80D-7BC5A14A74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8" y="3770682"/>
            <a:ext cx="1089192" cy="104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02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C9325B-CB7B-CAC8-3B91-28349966F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" y="209550"/>
            <a:ext cx="8778240" cy="798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CAC11C-3A39-4EC1-C23C-589032BA69DC}"/>
              </a:ext>
            </a:extLst>
          </p:cNvPr>
          <p:cNvSpPr/>
          <p:nvPr userDrawn="1"/>
        </p:nvSpPr>
        <p:spPr>
          <a:xfrm>
            <a:off x="76200" y="4857750"/>
            <a:ext cx="59436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77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87113-CE8D-ABD1-E8C0-DF53980E5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4A688-9D21-F363-031E-F8703FD35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9222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76AAFC8-A8FB-F2CE-8C6F-F0BF7A2D0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54672" y="841772"/>
            <a:ext cx="4989328" cy="1790700"/>
          </a:xfrm>
          <a:prstGeom prst="rect">
            <a:avLst/>
          </a:prstGeom>
        </p:spPr>
        <p:txBody>
          <a:bodyPr anchor="b"/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 Title Goes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59F5DA9-E3BE-4BB9-1303-DB8070473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4671" y="2701528"/>
            <a:ext cx="4989329" cy="1241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DC8F44D-1965-876C-1469-F97B668D8F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598" y="4077536"/>
            <a:ext cx="257573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76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76AAFC8-A8FB-F2CE-8C6F-F0BF7A2D0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841772"/>
            <a:ext cx="9144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59F5DA9-E3BE-4BB9-1303-DB8070473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701528"/>
            <a:ext cx="9144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8640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76AAFC8-A8FB-F2CE-8C6F-F0BF7A2D0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9232" y="841772"/>
            <a:ext cx="4989328" cy="1790700"/>
          </a:xfrm>
          <a:prstGeom prst="rect">
            <a:avLst/>
          </a:prstGeom>
        </p:spPr>
        <p:txBody>
          <a:bodyPr anchor="b"/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 Goes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59F5DA9-E3BE-4BB9-1303-DB8070473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231" y="2701528"/>
            <a:ext cx="4989329" cy="1241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0106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76AAFC8-A8FB-F2CE-8C6F-F0BF7A2D0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74288" y="2444630"/>
            <a:ext cx="3912782" cy="1790700"/>
          </a:xfrm>
          <a:prstGeom prst="rect">
            <a:avLst/>
          </a:prstGeom>
        </p:spPr>
        <p:txBody>
          <a:bodyPr anchor="b"/>
          <a:lstStyle>
            <a:lvl1pPr algn="l">
              <a:defRPr sz="4500" b="1" i="0">
                <a:solidFill>
                  <a:srgbClr val="0B62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 Goes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59F5DA9-E3BE-4BB9-1303-DB8070473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4288" y="4304386"/>
            <a:ext cx="3912782" cy="1241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B62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62D6EDC-782E-27E4-3E3D-40A17A8888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4288" y="155972"/>
            <a:ext cx="257573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31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76AAFC8-A8FB-F2CE-8C6F-F0BF7A2D0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0" y="2348119"/>
            <a:ext cx="4324793" cy="1624055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rgbClr val="0B62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 Goes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59F5DA9-E3BE-4BB9-1303-DB8070473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7652" y="4063594"/>
            <a:ext cx="3912782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0B62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000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103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76AAFC8-A8FB-F2CE-8C6F-F0BF7A2D0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54672" y="841772"/>
            <a:ext cx="4989328" cy="1790700"/>
          </a:xfrm>
          <a:prstGeom prst="rect">
            <a:avLst/>
          </a:prstGeom>
        </p:spPr>
        <p:txBody>
          <a:bodyPr anchor="b"/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 Title Goes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59F5DA9-E3BE-4BB9-1303-DB8070473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4671" y="2701528"/>
            <a:ext cx="4989329" cy="1241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DC8F44D-1965-876C-1469-F97B668D8F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598" y="4077536"/>
            <a:ext cx="257573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3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ABC321-191B-423B-8877-08C3C6D1D7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Project 01-XXXXX-00X-XX, 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EE8F4-B9D7-42DA-8D3F-F88391F278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3499DA-D89A-469D-BC06-70C7CC4D8B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6AB90F-B09D-45F0-ADBA-9893F079A73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2563" y="1096963"/>
            <a:ext cx="4206875" cy="33797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0AA05263-B5AA-4790-9D49-1DD27121C1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54563" y="1096963"/>
            <a:ext cx="4206875" cy="33797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E5BC49FD-6D98-E617-2B70-D5DF10B1D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" y="209550"/>
            <a:ext cx="8778240" cy="798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2673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76AAFC8-A8FB-F2CE-8C6F-F0BF7A2D0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841772"/>
            <a:ext cx="9144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59F5DA9-E3BE-4BB9-1303-DB8070473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701528"/>
            <a:ext cx="9144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4098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76AAFC8-A8FB-F2CE-8C6F-F0BF7A2D0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54672" y="841772"/>
            <a:ext cx="4989328" cy="1790700"/>
          </a:xfrm>
          <a:prstGeom prst="rect">
            <a:avLst/>
          </a:prstGeom>
        </p:spPr>
        <p:txBody>
          <a:bodyPr anchor="b"/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 Title Goes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59F5DA9-E3BE-4BB9-1303-DB8070473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4671" y="2701528"/>
            <a:ext cx="4989329" cy="1241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DC8F44D-1965-876C-1469-F97B668D8F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598" y="4077536"/>
            <a:ext cx="257573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030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76AAFC8-A8FB-F2CE-8C6F-F0BF7A2D0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841772"/>
            <a:ext cx="9144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59F5DA9-E3BE-4BB9-1303-DB8070473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701528"/>
            <a:ext cx="9144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49038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880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172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764DE79-268F-4C1A-8933-263129D2AF90}" type="datetimeFigureOut">
              <a:rPr lang="en-US" dirty="0">
                <a:solidFill>
                  <a:prstClr val="black"/>
                </a:solidFill>
              </a:rPr>
              <a:pPr>
                <a:defRPr/>
              </a:pPr>
              <a:t>9/22/2025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© 2017 Center for Chemical Process Safety of the American Institute of Chemical Engineers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F3257-C975-43AB-AD51-285134A27C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rukyh.METAL\Downloads\shutterstock_166750001 (1).jp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80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oger\Desktop\CCPS\References\Picture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24" y="3051810"/>
            <a:ext cx="3640931" cy="160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81050" y="4957764"/>
            <a:ext cx="717423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600">
                <a:solidFill>
                  <a:prstClr val="black">
                    <a:tint val="75000"/>
                  </a:prstClr>
                </a:solidFill>
              </a:rPr>
              <a:t>Copyright © 2017 Center for Chemical Process Safety of the American Institute of Chemical Engineers</a:t>
            </a:r>
          </a:p>
        </p:txBody>
      </p:sp>
    </p:spTree>
    <p:extLst>
      <p:ext uri="{BB962C8B-B14F-4D97-AF65-F5344CB8AC3E}">
        <p14:creationId xmlns:p14="http://schemas.microsoft.com/office/powerpoint/2010/main" val="31857731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759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© 2017 Center for Chemical Process Safety of the American Institute of Chemical Engineers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F3257-C975-43AB-AD51-285134A27C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1667" y="876300"/>
            <a:ext cx="8763000" cy="1905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7414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764DE79-268F-4C1A-8933-263129D2AF90}" type="datetimeFigureOut">
              <a:rPr lang="en-US" dirty="0">
                <a:solidFill>
                  <a:prstClr val="black"/>
                </a:solidFill>
              </a:rPr>
              <a:pPr>
                <a:defRPr/>
              </a:pPr>
              <a:t>9/22/2025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© 2017 Center for Chemical Process Safety of the American Institute of Chemical Engineers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F3257-C975-43AB-AD51-285134A27C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rukyh.METAL\Downloads\shutterstock_166750001 (1).jp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80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81050" y="4957764"/>
            <a:ext cx="717423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600">
                <a:solidFill>
                  <a:prstClr val="black">
                    <a:tint val="75000"/>
                  </a:prstClr>
                </a:solidFill>
              </a:rPr>
              <a:t>Copyright © 2017 Center for Chemical Process Safety of the American Institute of Chemical Engineers</a:t>
            </a:r>
          </a:p>
        </p:txBody>
      </p:sp>
      <p:pic>
        <p:nvPicPr>
          <p:cNvPr id="10" name="Picture 2" descr="C:\Users\Roger\Desktop\CCPS\References\Picture1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8" y="160738"/>
            <a:ext cx="1725613" cy="56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712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793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© 2017 Center for Chemical Process Safety of the American Institute of Chemical Engineers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F3257-C975-43AB-AD51-285134A27C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11667" y="876300"/>
            <a:ext cx="8763000" cy="1905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8260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6759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© 2017 Center for Chemical Process Safety of the American Institute of Chemical Engineers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F3257-C975-43AB-AD51-285134A27C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11667" y="876300"/>
            <a:ext cx="8763000" cy="1905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42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-Right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D89AF-ADAC-444F-9B64-CB7845416A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563" y="1097280"/>
            <a:ext cx="4206875" cy="337947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8AAD0F-BE02-417B-A7D7-940F07B88C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54563" y="1097280"/>
            <a:ext cx="4389437" cy="124587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E13E660-7F43-4277-9639-0E487AE810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54563" y="2343150"/>
            <a:ext cx="4389437" cy="365760"/>
          </a:xfrm>
          <a:solidFill>
            <a:srgbClr val="101820"/>
          </a:solidFill>
        </p:spPr>
        <p:txBody>
          <a:bodyPr lIns="91440" tIns="45720" rIns="91440" bIns="45720" anchor="ctr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caption, delete if not needed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2B8DBFA6-CB57-4FD4-9E9F-F0031E166BF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54563" y="2876550"/>
            <a:ext cx="4389437" cy="123444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248FE2E-0A32-4ACF-9BE9-3BC13D0FA8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54563" y="4110990"/>
            <a:ext cx="4389437" cy="369951"/>
          </a:xfrm>
          <a:solidFill>
            <a:srgbClr val="101820"/>
          </a:solidFill>
        </p:spPr>
        <p:txBody>
          <a:bodyPr lIns="91440" tIns="45720" rIns="91440" bIns="45720" anchor="ctr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Resize photo height after deleting caption box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52F4D3-9DE0-40DE-968F-CEEFCFA728D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Project 01-XXXXX-00X-XX,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163BFC-4139-40A3-A6F4-5596AE6B38E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03499DA-D89A-469D-BC06-70C7CC4D8B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2E0F221E-EAE1-7632-CAC3-264F625B4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" y="209550"/>
            <a:ext cx="8778240" cy="798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8428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© 2017 Center for Chemical Process Safety of the American Institute of Chemical Engineers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F3257-C975-43AB-AD51-285134A27C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4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3" y="89145"/>
            <a:ext cx="6702425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11667" y="876300"/>
            <a:ext cx="8763000" cy="1905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716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yan Headline 1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225033"/>
            <a:ext cx="8229600" cy="476647"/>
          </a:xfrm>
        </p:spPr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/>
              <a:t>Click To Edit Title – RED 36pt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87593" y="4881564"/>
            <a:ext cx="7527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5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1F828677-349C-A845-AFD8-E1880F4B08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790579"/>
            <a:ext cx="8229600" cy="252413"/>
          </a:xfrm>
        </p:spPr>
        <p:txBody>
          <a:bodyPr wrap="square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rgbClr val="636463"/>
                </a:solidFill>
              </a:defRPr>
            </a:lvl1pPr>
          </a:lstStyle>
          <a:p>
            <a:pPr lvl="0"/>
            <a:r>
              <a:rPr lang="en-US"/>
              <a:t>Click to create Master headline – GREY 24pt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17500" y="1157288"/>
            <a:ext cx="8229600" cy="2828925"/>
          </a:xfrm>
        </p:spPr>
        <p:txBody>
          <a:bodyPr bIns="0">
            <a:normAutofit/>
          </a:bodyPr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body text – BLACK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81564"/>
            <a:ext cx="2895600" cy="273844"/>
          </a:xfrm>
          <a:prstGeom prst="rect">
            <a:avLst/>
          </a:prstGeom>
        </p:spPr>
        <p:txBody>
          <a:bodyPr lIns="91440" anchor="ctr" anchorCtr="0"/>
          <a:lstStyle>
            <a:lvl1pPr>
              <a:defRPr sz="525">
                <a:solidFill>
                  <a:srgbClr val="A6A6A6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30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with Take-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8006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" name="Picture 9" descr="grace-logo-K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6951" y="137160"/>
            <a:ext cx="1057702" cy="205740"/>
          </a:xfrm>
          <a:prstGeom prst="rect">
            <a:avLst/>
          </a:prstGeom>
        </p:spPr>
      </p:pic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81002" y="686096"/>
            <a:ext cx="8453651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2" y="1040949"/>
            <a:ext cx="8453651" cy="89870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37153" indent="-137153">
              <a:spcBef>
                <a:spcPts val="450"/>
              </a:spcBef>
              <a:buClr>
                <a:schemeClr val="accent1"/>
              </a:buClr>
              <a:buFont typeface="Wingdings" charset="2"/>
              <a:buChar char="§"/>
              <a:defRPr sz="1500">
                <a:solidFill>
                  <a:schemeClr val="accent6"/>
                </a:solidFill>
              </a:defRPr>
            </a:lvl1pPr>
            <a:lvl2pPr marL="274307" indent="-137153">
              <a:spcBef>
                <a:spcPts val="450"/>
              </a:spcBef>
              <a:buClr>
                <a:schemeClr val="accent1"/>
              </a:buClr>
              <a:buFont typeface="Wingdings" charset="2"/>
              <a:buChar char="§"/>
              <a:defRPr sz="1350">
                <a:solidFill>
                  <a:schemeClr val="accent6"/>
                </a:solidFill>
              </a:defRPr>
            </a:lvl2pPr>
            <a:lvl3pPr marL="411460" indent="-137153">
              <a:spcBef>
                <a:spcPts val="450"/>
              </a:spcBef>
              <a:buClr>
                <a:schemeClr val="accent1"/>
              </a:buClr>
              <a:buFont typeface="Wingdings" charset="2"/>
              <a:buChar char="§"/>
              <a:defRPr sz="1200">
                <a:solidFill>
                  <a:schemeClr val="accent6"/>
                </a:solidFill>
              </a:defRPr>
            </a:lvl3pPr>
            <a:lvl4pPr marL="548613" indent="-137153">
              <a:spcBef>
                <a:spcPts val="450"/>
              </a:spcBef>
              <a:buClr>
                <a:schemeClr val="accent1"/>
              </a:buClr>
              <a:buFont typeface="Wingdings" charset="2"/>
              <a:buChar char="§"/>
              <a:defRPr sz="1050">
                <a:solidFill>
                  <a:schemeClr val="accent6"/>
                </a:solidFill>
              </a:defRPr>
            </a:lvl4pPr>
          </a:lstStyle>
          <a:p>
            <a:pPr lvl="0"/>
            <a:r>
              <a:rPr lang="en-US"/>
              <a:t>Click to edit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" y="4254731"/>
            <a:ext cx="9143999" cy="66018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182880" tIns="182880" rIns="182880" bIns="182880" anchor="b" anchorCtr="0">
            <a:spAutoFit/>
          </a:bodyPr>
          <a:lstStyle>
            <a:lvl1pPr marL="0" indent="0" algn="ctr">
              <a:buFontTx/>
              <a:buNone/>
              <a:defRPr sz="21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700"/>
            </a:lvl5pPr>
          </a:lstStyle>
          <a:p>
            <a:pPr lvl="0"/>
            <a:r>
              <a:rPr lang="en-US"/>
              <a:t>Click to edit Take-away subhead</a:t>
            </a:r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38204C0D-46B3-5243-BAB0-3B94A1E45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42227"/>
            <a:ext cx="723900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23149453"/>
      </p:ext>
    </p:extLst>
  </p:cSld>
  <p:clrMapOvr>
    <a:masterClrMapping/>
  </p:clrMapOvr>
  <p:transition>
    <p:fade/>
  </p:transition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764DE79-268F-4C1A-8933-263129D2AF90}" type="datetimeFigureOut">
              <a:rPr lang="en-US" dirty="0">
                <a:solidFill>
                  <a:prstClr val="black"/>
                </a:solidFill>
              </a:rPr>
              <a:pPr>
                <a:defRPr/>
              </a:pPr>
              <a:t>9/22/2025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© 2017 Center for Chemical Process Safety of the American Institute of Chemical Engineers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F3257-C975-43AB-AD51-285134A27C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rukyh.METAL\Downloads\shutterstock_166750001 (1).jp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80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oger\Desktop\CCPS\References\Picture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23" y="3051810"/>
            <a:ext cx="3640931" cy="160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81050" y="4957764"/>
            <a:ext cx="717423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600">
                <a:solidFill>
                  <a:prstClr val="black">
                    <a:tint val="75000"/>
                  </a:prstClr>
                </a:solidFill>
              </a:rPr>
              <a:t>Copyright © 2017 Center for Chemical Process Safety of the American Institute of Chemical Engineers</a:t>
            </a:r>
          </a:p>
        </p:txBody>
      </p:sp>
    </p:spTree>
    <p:extLst>
      <p:ext uri="{BB962C8B-B14F-4D97-AF65-F5344CB8AC3E}">
        <p14:creationId xmlns:p14="http://schemas.microsoft.com/office/powerpoint/2010/main" val="30524600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759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© 2017 Center for Chemical Process Safety of the American Institute of Chemical Engineers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F3257-C975-43AB-AD51-285134A27C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1667" y="876300"/>
            <a:ext cx="8763000" cy="1905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6690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764DE79-268F-4C1A-8933-263129D2AF90}" type="datetimeFigureOut">
              <a:rPr lang="en-US" dirty="0">
                <a:solidFill>
                  <a:prstClr val="black"/>
                </a:solidFill>
              </a:rPr>
              <a:pPr>
                <a:defRPr/>
              </a:pPr>
              <a:t>9/22/2025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© 2017 Center for Chemical Process Safety of the American Institute of Chemical Engineers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F3257-C975-43AB-AD51-285134A27C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rukyh.METAL\Downloads\shutterstock_166750001 (1).jp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80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81050" y="4957764"/>
            <a:ext cx="717423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600">
                <a:solidFill>
                  <a:prstClr val="black">
                    <a:tint val="75000"/>
                  </a:prstClr>
                </a:solidFill>
              </a:rPr>
              <a:t>Copyright © 2017 Center for Chemical Process Safety of the American Institute of Chemical Engineers</a:t>
            </a:r>
          </a:p>
        </p:txBody>
      </p:sp>
      <p:pic>
        <p:nvPicPr>
          <p:cNvPr id="10" name="Picture 2" descr="C:\Users\Roger\Desktop\CCPS\References\Picture1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7" y="160737"/>
            <a:ext cx="1725613" cy="56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9897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793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© 2017 Center for Chemical Process Safety of the American Institute of Chemical Engineers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F3257-C975-43AB-AD51-285134A27C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11667" y="876300"/>
            <a:ext cx="8763000" cy="1905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4022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6759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© 2017 Center for Chemical Process Safety of the American Institute of Chemical Engineers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F3257-C975-43AB-AD51-285134A27C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11667" y="876300"/>
            <a:ext cx="8763000" cy="1905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3429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© 2017 Center for Chemical Process Safety of the American Institute of Chemical Engineers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F3257-C975-43AB-AD51-285134A27C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61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s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D89AF-ADAC-444F-9B64-CB7845416A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4563" y="1097280"/>
            <a:ext cx="4206875" cy="337947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8AAD0F-BE02-417B-A7D7-940F07B88C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97280"/>
            <a:ext cx="4389755" cy="118872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E13E660-7F43-4277-9639-0E487AE810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286000"/>
            <a:ext cx="4389755" cy="370142"/>
          </a:xfrm>
          <a:solidFill>
            <a:srgbClr val="101820"/>
          </a:solidFill>
        </p:spPr>
        <p:txBody>
          <a:bodyPr lIns="91440" tIns="45720" rIns="91440" bIns="45720" anchor="ctr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caption, delete if not needed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2B8DBFA6-CB57-4FD4-9E9F-F0031E166BF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835116"/>
            <a:ext cx="4389755" cy="1276081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248FE2E-0A32-4ACF-9BE9-3BC13D0FA8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111198"/>
            <a:ext cx="4389755" cy="365760"/>
          </a:xfrm>
          <a:solidFill>
            <a:srgbClr val="101820"/>
          </a:solidFill>
        </p:spPr>
        <p:txBody>
          <a:bodyPr lIns="91440" tIns="45720" rIns="91440" bIns="45720" anchor="ctr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Resize photo height after deleting caption box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A4FA82-1F0F-494B-BD48-714E45712D9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Project 01-XXXXX-00X-XX,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0F4F30-6853-4563-B22D-2D64434D491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03499DA-D89A-469D-BC06-70C7CC4D8B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FFC5E4A8-0008-54AF-5CE4-234533593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" y="209550"/>
            <a:ext cx="8778240" cy="798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650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2" y="89145"/>
            <a:ext cx="6702425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11667" y="876300"/>
            <a:ext cx="8763000" cy="1905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1880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yan Headline 1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225032"/>
            <a:ext cx="8229600" cy="476647"/>
          </a:xfrm>
        </p:spPr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/>
              <a:t>Click To Edit Title – RED 36pt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87593" y="4881564"/>
            <a:ext cx="7527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5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1F828677-349C-A845-AFD8-E1880F4B08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790578"/>
            <a:ext cx="8229600" cy="252413"/>
          </a:xfrm>
        </p:spPr>
        <p:txBody>
          <a:bodyPr wrap="square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rgbClr val="636463"/>
                </a:solidFill>
              </a:defRPr>
            </a:lvl1pPr>
          </a:lstStyle>
          <a:p>
            <a:pPr lvl="0"/>
            <a:r>
              <a:rPr lang="en-US"/>
              <a:t>Click to create Master headline – GREY 24pt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17500" y="1157288"/>
            <a:ext cx="8229600" cy="2828925"/>
          </a:xfrm>
        </p:spPr>
        <p:txBody>
          <a:bodyPr bIns="0">
            <a:normAutofit/>
          </a:bodyPr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body text – BLACK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81564"/>
            <a:ext cx="2895600" cy="273844"/>
          </a:xfrm>
          <a:prstGeom prst="rect">
            <a:avLst/>
          </a:prstGeom>
        </p:spPr>
        <p:txBody>
          <a:bodyPr lIns="91440" anchor="ctr" anchorCtr="0"/>
          <a:lstStyle>
            <a:lvl1pPr>
              <a:defRPr sz="525">
                <a:solidFill>
                  <a:srgbClr val="A6A6A6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340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with Take-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8006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" name="Picture 9" descr="grace-logo-K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6951" y="137160"/>
            <a:ext cx="1057702" cy="205740"/>
          </a:xfrm>
          <a:prstGeom prst="rect">
            <a:avLst/>
          </a:prstGeom>
        </p:spPr>
      </p:pic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81001" y="686095"/>
            <a:ext cx="8453651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1" y="1040948"/>
            <a:ext cx="8453651" cy="89870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37156" indent="-137156">
              <a:spcBef>
                <a:spcPts val="450"/>
              </a:spcBef>
              <a:buClr>
                <a:schemeClr val="accent1"/>
              </a:buClr>
              <a:buFont typeface="Wingdings" charset="2"/>
              <a:buChar char="§"/>
              <a:defRPr sz="1500">
                <a:solidFill>
                  <a:schemeClr val="accent6"/>
                </a:solidFill>
              </a:defRPr>
            </a:lvl1pPr>
            <a:lvl2pPr marL="274313" indent="-137156">
              <a:spcBef>
                <a:spcPts val="450"/>
              </a:spcBef>
              <a:buClr>
                <a:schemeClr val="accent1"/>
              </a:buClr>
              <a:buFont typeface="Wingdings" charset="2"/>
              <a:buChar char="§"/>
              <a:defRPr sz="1350">
                <a:solidFill>
                  <a:schemeClr val="accent6"/>
                </a:solidFill>
              </a:defRPr>
            </a:lvl2pPr>
            <a:lvl3pPr marL="411470" indent="-137156">
              <a:spcBef>
                <a:spcPts val="450"/>
              </a:spcBef>
              <a:buClr>
                <a:schemeClr val="accent1"/>
              </a:buClr>
              <a:buFont typeface="Wingdings" charset="2"/>
              <a:buChar char="§"/>
              <a:defRPr sz="1200">
                <a:solidFill>
                  <a:schemeClr val="accent6"/>
                </a:solidFill>
              </a:defRPr>
            </a:lvl3pPr>
            <a:lvl4pPr marL="548627" indent="-137156">
              <a:spcBef>
                <a:spcPts val="450"/>
              </a:spcBef>
              <a:buClr>
                <a:schemeClr val="accent1"/>
              </a:buClr>
              <a:buFont typeface="Wingdings" charset="2"/>
              <a:buChar char="§"/>
              <a:defRPr sz="1050">
                <a:solidFill>
                  <a:schemeClr val="accent6"/>
                </a:solidFill>
              </a:defRPr>
            </a:lvl4pPr>
          </a:lstStyle>
          <a:p>
            <a:pPr lvl="0"/>
            <a:r>
              <a:rPr lang="en-US"/>
              <a:t>Click to edit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4254730"/>
            <a:ext cx="9143999" cy="66018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182880" tIns="182880" rIns="182880" bIns="182880" anchor="b" anchorCtr="0">
            <a:spAutoFit/>
          </a:bodyPr>
          <a:lstStyle>
            <a:lvl1pPr marL="0" indent="0" algn="ctr">
              <a:buFontTx/>
              <a:buNone/>
              <a:defRPr sz="21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700"/>
            </a:lvl5pPr>
          </a:lstStyle>
          <a:p>
            <a:pPr lvl="0"/>
            <a:r>
              <a:rPr lang="en-US"/>
              <a:t>Click to edit Take-away subhead</a:t>
            </a:r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38204C0D-46B3-5243-BAB0-3B94A1E45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42226"/>
            <a:ext cx="723900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79158583"/>
      </p:ext>
    </p:extLst>
  </p:cSld>
  <p:clrMapOvr>
    <a:masterClrMapping/>
  </p:clrMapOvr>
  <p:transition>
    <p:fade/>
  </p:transition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095375"/>
            <a:ext cx="7200900" cy="2105025"/>
          </a:xfrm>
          <a:prstGeom prst="rect">
            <a:avLst/>
          </a:prstGeom>
          <a:solidFill>
            <a:srgbClr val="C11E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354" y="1272258"/>
            <a:ext cx="6167163" cy="742444"/>
          </a:xfrm>
          <a:prstGeom prst="rect">
            <a:avLst/>
          </a:prstGeom>
        </p:spPr>
        <p:txBody>
          <a:bodyPr lIns="0" bIns="0">
            <a:normAutofit/>
          </a:bodyPr>
          <a:lstStyle>
            <a:lvl1pPr algn="l">
              <a:defRPr sz="3400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1" y="2117914"/>
            <a:ext cx="6167163" cy="372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 sz="2400" b="0" i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25589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3200400"/>
          </a:xfrm>
          <a:prstGeom prst="rect">
            <a:avLst/>
          </a:prstGeom>
          <a:solidFill>
            <a:srgbClr val="C11E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354" y="1272258"/>
            <a:ext cx="6167163" cy="742444"/>
          </a:xfrm>
          <a:prstGeom prst="rect">
            <a:avLst/>
          </a:prstGeom>
        </p:spPr>
        <p:txBody>
          <a:bodyPr lIns="0" bIns="0">
            <a:normAutofit/>
          </a:bodyPr>
          <a:lstStyle>
            <a:lvl1pPr algn="l">
              <a:defRPr sz="3400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1" y="2117914"/>
            <a:ext cx="6167163" cy="372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 sz="2400" b="0" i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2838450"/>
            <a:ext cx="5067300" cy="17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56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65238"/>
            <a:ext cx="6961188" cy="1116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9354" y="1272258"/>
            <a:ext cx="6167163" cy="1108992"/>
          </a:xfrm>
          <a:prstGeom prst="rect">
            <a:avLst/>
          </a:prstGeom>
          <a:ln>
            <a:noFill/>
          </a:ln>
        </p:spPr>
        <p:txBody>
          <a:bodyPr lIns="0" bIns="0">
            <a:normAutofit/>
          </a:bodyPr>
          <a:lstStyle>
            <a:lvl1pPr algn="l">
              <a:defRPr sz="3600" b="0" i="0" baseline="0">
                <a:solidFill>
                  <a:srgbClr val="C11E43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Divider slide</a:t>
            </a:r>
          </a:p>
        </p:txBody>
      </p:sp>
    </p:spTree>
    <p:extLst>
      <p:ext uri="{BB962C8B-B14F-4D97-AF65-F5344CB8AC3E}">
        <p14:creationId xmlns:p14="http://schemas.microsoft.com/office/powerpoint/2010/main" val="26957768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Headline 1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25029"/>
            <a:ext cx="7124700" cy="4766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87592" y="4881563"/>
            <a:ext cx="7527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1F828677-349C-A845-AFD8-E1880F4B08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17500" y="1157288"/>
            <a:ext cx="8229600" cy="2828925"/>
          </a:xfrm>
          <a:prstGeom prst="rect">
            <a:avLst/>
          </a:prstGeom>
        </p:spPr>
        <p:txBody>
          <a:bodyPr bIns="0">
            <a:normAutofit/>
          </a:bodyPr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body text – BLACK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81563"/>
            <a:ext cx="2895600" cy="273844"/>
          </a:xfrm>
          <a:prstGeom prst="rect">
            <a:avLst/>
          </a:prstGeom>
        </p:spPr>
        <p:txBody>
          <a:bodyPr lIns="91440" anchor="ctr" anchorCtr="0"/>
          <a:lstStyle>
            <a:lvl1pPr>
              <a:defRPr sz="700">
                <a:solidFill>
                  <a:srgbClr val="A6A6A6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59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225029"/>
            <a:ext cx="8229600" cy="47664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Title – RED 36pt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9656"/>
            <a:ext cx="2895600" cy="273844"/>
          </a:xfrm>
          <a:prstGeom prst="rect">
            <a:avLst/>
          </a:prstGeom>
        </p:spPr>
        <p:txBody>
          <a:bodyPr lIns="91440" anchor="ctr" anchorCtr="0"/>
          <a:lstStyle>
            <a:lvl1pPr>
              <a:defRPr sz="700">
                <a:solidFill>
                  <a:srgbClr val="A6A6A6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790575"/>
            <a:ext cx="8229600" cy="3127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 baseline="0"/>
            </a:lvl1pPr>
          </a:lstStyle>
          <a:p>
            <a:pPr lvl="0"/>
            <a:r>
              <a:rPr lang="en-US"/>
              <a:t>Click to edit Master body text – BLACK 24pt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87592" y="4869656"/>
            <a:ext cx="7527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1F828677-349C-A845-AFD8-E1880F4B08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45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136129"/>
            <a:ext cx="8229600" cy="4766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aseline="0"/>
            </a:lvl1pPr>
          </a:lstStyle>
          <a:p>
            <a:r>
              <a:rPr lang="en-US"/>
              <a:t>Click To Edit Title – RED 36pt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790576"/>
            <a:ext cx="8229600" cy="3102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 baseline="0"/>
            </a:lvl1pPr>
          </a:lstStyle>
          <a:p>
            <a:pPr lvl="0"/>
            <a:r>
              <a:rPr lang="en-US"/>
              <a:t>Click to edit Master body text – BLACK 24pt</a:t>
            </a:r>
          </a:p>
        </p:txBody>
      </p:sp>
    </p:spTree>
    <p:extLst>
      <p:ext uri="{BB962C8B-B14F-4D97-AF65-F5344CB8AC3E}">
        <p14:creationId xmlns:p14="http://schemas.microsoft.com/office/powerpoint/2010/main" val="9287083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244079"/>
            <a:ext cx="7231786" cy="4766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aseline="0"/>
            </a:lvl1pPr>
          </a:lstStyle>
          <a:p>
            <a:r>
              <a:rPr lang="en-US"/>
              <a:t>Click To Edit Title – RED 36pt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8863"/>
            <a:ext cx="2895600" cy="273844"/>
          </a:xfrm>
          <a:prstGeom prst="rect">
            <a:avLst/>
          </a:prstGeom>
        </p:spPr>
        <p:txBody>
          <a:bodyPr lIns="91440" anchor="ctr" anchorCtr="0"/>
          <a:lstStyle>
            <a:lvl1pPr>
              <a:defRPr sz="700">
                <a:solidFill>
                  <a:srgbClr val="A6A6A6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790576"/>
            <a:ext cx="2355850" cy="31087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 baseline="0"/>
            </a:lvl1pPr>
          </a:lstStyle>
          <a:p>
            <a:pPr lvl="0"/>
            <a:r>
              <a:rPr lang="en-US"/>
              <a:t>Click to edit Master body text BLACK 24pt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3225800" y="787004"/>
            <a:ext cx="5461000" cy="31087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r>
              <a:rPr lang="en-US"/>
              <a:t>Insert Photo/Graphic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87592" y="4868863"/>
            <a:ext cx="7527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1F828677-349C-A845-AFD8-E1880F4B08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pics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8AAD0F-BE02-417B-A7D7-940F07B88C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2880" y="1097280"/>
            <a:ext cx="4274443" cy="118872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E13E660-7F43-4277-9639-0E487AE810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880" y="2290382"/>
            <a:ext cx="4274443" cy="365760"/>
          </a:xfrm>
          <a:solidFill>
            <a:srgbClr val="101820"/>
          </a:solidFill>
        </p:spPr>
        <p:txBody>
          <a:bodyPr lIns="91440" tIns="45720" rIns="91440" bIns="45720" anchor="ctr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caption, delete if not needed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2B8DBFA6-CB57-4FD4-9E9F-F0031E166BF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2880" y="2835116"/>
            <a:ext cx="4274443" cy="1276081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248FE2E-0A32-4ACF-9BE9-3BC13D0FA8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2880" y="4111198"/>
            <a:ext cx="4274443" cy="365760"/>
          </a:xfrm>
          <a:solidFill>
            <a:srgbClr val="101820"/>
          </a:solidFill>
        </p:spPr>
        <p:txBody>
          <a:bodyPr lIns="91440" tIns="45720" rIns="91440" bIns="45720" anchor="ctr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Resize photo height after deleting caption box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A4FA82-1F0F-494B-BD48-714E45712D9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Project 01-XXXXX-00X-XX,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0F4F30-6853-4563-B22D-2D64434D491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03499DA-D89A-469D-BC06-70C7CC4D8B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FFC5E4A8-0008-54AF-5CE4-234533593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" y="209550"/>
            <a:ext cx="8778240" cy="798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BBF83D6-62CD-D6DA-892E-B9036B186A4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86677" y="1097280"/>
            <a:ext cx="4274443" cy="118872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9AECA978-B048-9578-C863-187B2A5E3B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86677" y="2290382"/>
            <a:ext cx="4274443" cy="365760"/>
          </a:xfrm>
          <a:solidFill>
            <a:srgbClr val="101820"/>
          </a:solidFill>
        </p:spPr>
        <p:txBody>
          <a:bodyPr lIns="91440" tIns="45720" rIns="91440" bIns="45720" anchor="ctr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caption, delete if not needed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B375EAA-736B-96CF-59D6-BC6DDFCEF67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86677" y="2835116"/>
            <a:ext cx="4274443" cy="1276081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FF9887B-BAF2-F7A0-2F41-7C9093D1239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86677" y="4111198"/>
            <a:ext cx="4274443" cy="365760"/>
          </a:xfrm>
          <a:solidFill>
            <a:srgbClr val="101820"/>
          </a:solidFill>
        </p:spPr>
        <p:txBody>
          <a:bodyPr lIns="91440" tIns="45720" rIns="91440" bIns="45720" anchor="ctr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Resize photo height after deleting caption box</a:t>
            </a:r>
          </a:p>
        </p:txBody>
      </p:sp>
    </p:spTree>
    <p:extLst>
      <p:ext uri="{BB962C8B-B14F-4D97-AF65-F5344CB8AC3E}">
        <p14:creationId xmlns:p14="http://schemas.microsoft.com/office/powerpoint/2010/main" val="10648128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239714"/>
            <a:ext cx="8229600" cy="47664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Title – RED 36pt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9656"/>
            <a:ext cx="2895600" cy="273844"/>
          </a:xfrm>
          <a:prstGeom prst="rect">
            <a:avLst/>
          </a:prstGeom>
        </p:spPr>
        <p:txBody>
          <a:bodyPr lIns="91440" anchor="ctr" anchorCtr="0"/>
          <a:lstStyle>
            <a:lvl1pPr>
              <a:defRPr sz="700">
                <a:solidFill>
                  <a:srgbClr val="A6A6A6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55600" y="802881"/>
            <a:ext cx="8229600" cy="7227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baseline="0"/>
            </a:lvl1pPr>
          </a:lstStyle>
          <a:p>
            <a:pPr lvl="0"/>
            <a:r>
              <a:rPr lang="en-US"/>
              <a:t>Click to edit Master body text BLACK 24pt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57200" y="2362598"/>
            <a:ext cx="3917950" cy="2190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r>
              <a:rPr lang="en-US"/>
              <a:t>Insert Photo/Graphic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768850" y="2362598"/>
            <a:ext cx="3917950" cy="2190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r>
              <a:rPr lang="en-US"/>
              <a:t>Insert Photo/Graphic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87592" y="4869656"/>
            <a:ext cx="7527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1F828677-349C-A845-AFD8-E1880F4B08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525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239714"/>
            <a:ext cx="8229600" cy="47664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Title – RED 36pt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9656"/>
            <a:ext cx="2895600" cy="273844"/>
          </a:xfrm>
          <a:prstGeom prst="rect">
            <a:avLst/>
          </a:prstGeom>
        </p:spPr>
        <p:txBody>
          <a:bodyPr lIns="91440" anchor="ctr" anchorCtr="0"/>
          <a:lstStyle>
            <a:lvl1pPr>
              <a:defRPr sz="700">
                <a:solidFill>
                  <a:srgbClr val="A6A6A6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55600" y="802881"/>
            <a:ext cx="8229600" cy="7227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baseline="0"/>
            </a:lvl1pPr>
          </a:lstStyle>
          <a:p>
            <a:pPr lvl="0"/>
            <a:r>
              <a:rPr lang="en-US"/>
              <a:t>Click to edit Master body text BLACK 24pt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87592" y="4869656"/>
            <a:ext cx="7527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1F828677-349C-A845-AFD8-E1880F4B08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15D5D8-CEDE-4B42-B80D-9A5A14DDB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600" y="1891705"/>
            <a:ext cx="3623034" cy="26118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3C56095-58E0-3E4F-9700-BE8748F8F7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10348" y="1891705"/>
            <a:ext cx="3623034" cy="26118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96229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200" y="242888"/>
            <a:ext cx="8229600" cy="47664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Title – RED 36pt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9656"/>
            <a:ext cx="2895600" cy="273844"/>
          </a:xfrm>
          <a:prstGeom prst="rect">
            <a:avLst/>
          </a:prstGeom>
        </p:spPr>
        <p:txBody>
          <a:bodyPr lIns="91440" anchor="ctr" anchorCtr="0"/>
          <a:lstStyle>
            <a:lvl1pPr>
              <a:defRPr sz="700">
                <a:solidFill>
                  <a:srgbClr val="A6A6A6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782242"/>
            <a:ext cx="8229600" cy="722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 baseline="0"/>
            </a:lvl1pPr>
          </a:lstStyle>
          <a:p>
            <a:pPr lvl="0"/>
            <a:r>
              <a:rPr lang="en-US"/>
              <a:t>Click to edit Master body text BLACK 24pt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317500" y="1622822"/>
            <a:ext cx="8229600" cy="22824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r>
              <a:rPr lang="en-US"/>
              <a:t>Insert Photo/Graphic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87592" y="4869656"/>
            <a:ext cx="7527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1F828677-349C-A845-AFD8-E1880F4B08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409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87592" y="4868863"/>
            <a:ext cx="7527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1F828677-349C-A845-AFD8-E1880F4B08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730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“The Global Community Committed to Process Safety”</a:t>
            </a:r>
          </a:p>
        </p:txBody>
      </p:sp>
    </p:spTree>
    <p:extLst>
      <p:ext uri="{BB962C8B-B14F-4D97-AF65-F5344CB8AC3E}">
        <p14:creationId xmlns:p14="http://schemas.microsoft.com/office/powerpoint/2010/main" val="109195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-Right pic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66EE86-B0CB-4FEE-9F6C-B76DE451BD4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64221" y="1097280"/>
            <a:ext cx="4579779" cy="3044824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/>
              <a:t>Pic, send to back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8154C14-E129-4092-B612-CC34980A6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4221" y="4142105"/>
            <a:ext cx="4579779" cy="365760"/>
          </a:xfrm>
          <a:solidFill>
            <a:srgbClr val="101820"/>
          </a:solidFill>
        </p:spPr>
        <p:txBody>
          <a:bodyPr lIns="91440" tIns="45720" rIns="91440" bIns="45720" anchor="ctr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caption, delete if not needed.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525EED1-C973-41B0-A885-7FDB69A8DCA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Project 01-XXXXX-00X-XX, DATE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072EEC6-B7E0-43B4-B4C5-0FB2A494EB6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03499DA-D89A-469D-BC06-70C7CC4D8B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1F241D-8F42-4BC1-9A69-1C5B1011F61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82880" y="1097280"/>
            <a:ext cx="4236720" cy="341058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E1B7DE7F-4571-EBF2-7298-AB1ED6361B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" y="209550"/>
            <a:ext cx="8778240" cy="798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83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 fill-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2F4A3F6-871B-410D-975A-AD0833D071B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097280"/>
            <a:ext cx="4572000" cy="3011844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r>
              <a:rPr lang="en-US"/>
              <a:t>Pic, send to back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8154C14-E129-4092-B612-CC34980A6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109124"/>
            <a:ext cx="4572000" cy="365760"/>
          </a:xfrm>
          <a:solidFill>
            <a:srgbClr val="101820"/>
          </a:solidFill>
        </p:spPr>
        <p:txBody>
          <a:bodyPr lIns="91440" tIns="45720" rIns="91440" bIns="45720" anchor="ctr" anchorCtr="0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caption, delete if not needed.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E6D8B22-D051-467A-A364-9545E0A3036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Project 01-XXXXX-00X-XX, DATE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976CB77-0E97-47C9-AEC0-75627F56023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03499DA-D89A-469D-BC06-70C7CC4D8B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2EA21966-58AB-AEC5-DD13-F1E88D15C2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" y="209550"/>
            <a:ext cx="8778240" cy="798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797DBB0-86C4-2CE8-ECF7-742578613F0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724400" y="1103179"/>
            <a:ext cx="4236720" cy="341058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059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79AD4A-121E-48BC-BB5C-6585A06C98B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Project 01-XXXXX-00X-XX,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901D45-E5A7-4916-8FC6-A3900B0AB0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03499DA-D89A-469D-BC06-70C7CC4D8B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1C5CFAEA-842C-17FD-6594-52090AED18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" y="209550"/>
            <a:ext cx="8778240" cy="798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55BF2-9991-BF0B-E98A-4437CD994B88}"/>
              </a:ext>
            </a:extLst>
          </p:cNvPr>
          <p:cNvSpPr txBox="1"/>
          <p:nvPr userDrawn="1"/>
        </p:nvSpPr>
        <p:spPr>
          <a:xfrm>
            <a:off x="1524000" y="496916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rmAutofit fontScale="25000" lnSpcReduction="20000"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23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3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B48A64A-A6FC-48D6-A8CF-751B988B726B}"/>
              </a:ext>
            </a:extLst>
          </p:cNvPr>
          <p:cNvSpPr/>
          <p:nvPr userDrawn="1"/>
        </p:nvSpPr>
        <p:spPr>
          <a:xfrm>
            <a:off x="0" y="4781550"/>
            <a:ext cx="9144000" cy="393954"/>
          </a:xfrm>
          <a:prstGeom prst="rect">
            <a:avLst/>
          </a:prstGeom>
          <a:solidFill>
            <a:srgbClr val="10182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097280"/>
            <a:ext cx="8778240" cy="33794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4814196"/>
            <a:ext cx="914400" cy="3017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 i="0">
                <a:solidFill>
                  <a:schemeClr val="tx1"/>
                </a:solidFill>
                <a:latin typeface="AvenirNext LT Pro Bold" panose="020B0504020202020204" pitchFamily="34" charset="77"/>
              </a:defRPr>
            </a:lvl1pPr>
          </a:lstStyle>
          <a:p>
            <a:fld id="{B03499DA-D89A-469D-BC06-70C7CC4D8B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F54C76F0-312E-4186-B3EF-7DDC5D510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8800" y="4814196"/>
            <a:ext cx="5486400" cy="3017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 b="1" i="0">
                <a:solidFill>
                  <a:schemeClr val="tx1"/>
                </a:solidFill>
                <a:latin typeface="AvenirNext LT Pro Bold" panose="020B0504020202020204" pitchFamily="34" charset="77"/>
              </a:defRPr>
            </a:lvl1pPr>
          </a:lstStyle>
          <a:p>
            <a:r>
              <a:rPr lang="en-US"/>
              <a:t>Project 01-XXXXX-00X-XX,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384E00-73A2-E194-FADF-150368835D2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4867196"/>
            <a:ext cx="914400" cy="21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3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  <p:sldLayoutId id="2147484144" r:id="rId14"/>
    <p:sldLayoutId id="2147484145" r:id="rId15"/>
    <p:sldLayoutId id="2147484146" r:id="rId16"/>
    <p:sldLayoutId id="2147484147" r:id="rId17"/>
    <p:sldLayoutId id="2147484148" r:id="rId18"/>
    <p:sldLayoutId id="2147484149" r:id="rId19"/>
    <p:sldLayoutId id="2147484150" r:id="rId20"/>
    <p:sldLayoutId id="2147484151" r:id="rId2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rgbClr val="FF0000"/>
          </a:solidFill>
          <a:latin typeface="Daytona" panose="020B0604030500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rgbClr val="10182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-27432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0" i="0" kern="1200">
          <a:solidFill>
            <a:srgbClr val="10182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0" i="0" kern="1200">
          <a:solidFill>
            <a:srgbClr val="10182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14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i="0" kern="1200">
          <a:solidFill>
            <a:srgbClr val="10182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b="0" i="0" kern="1200">
          <a:solidFill>
            <a:srgbClr val="10182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843464"/>
            <a:ext cx="71742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© 2017 Center for Chemical Process Safety of the American Institute of Chemical Engineers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2880" y="4843464"/>
            <a:ext cx="7124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7F3257-C975-43AB-AD51-285134A27C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Roger\Desktop\CCPS\References\Picture1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6" y="133032"/>
            <a:ext cx="962969" cy="4232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616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4" r:id="rId7"/>
    <p:sldLayoutId id="2147484325" r:id="rId8"/>
    <p:sldLayoutId id="2147484326" r:id="rId9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843464"/>
            <a:ext cx="71742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© 2017 Center for Chemical Process Safety of the American Institute of Chemical Engineers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2880" y="4843464"/>
            <a:ext cx="7124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7F3257-C975-43AB-AD51-285134A27C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Roger\Desktop\CCPS\References\Picture1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5" y="133032"/>
            <a:ext cx="962969" cy="4232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916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9" r:id="rId7"/>
    <p:sldLayoutId id="2147484410" r:id="rId8"/>
    <p:sldLayoutId id="2147484411" r:id="rId9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54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  <p:sldLayoutId id="2147484439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rgbClr val="C11E43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ts val="0"/>
        </a:spcBef>
        <a:buClr>
          <a:srgbClr val="C11E43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buClr>
          <a:srgbClr val="C11E43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50000"/>
        </a:lnSpc>
        <a:spcBef>
          <a:spcPts val="0"/>
        </a:spcBef>
        <a:buClr>
          <a:srgbClr val="C11E43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50000"/>
        </a:lnSpc>
        <a:spcBef>
          <a:spcPts val="0"/>
        </a:spcBef>
        <a:buClr>
          <a:srgbClr val="C11E43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50000"/>
        </a:lnSpc>
        <a:spcBef>
          <a:spcPts val="0"/>
        </a:spcBef>
        <a:buClr>
          <a:srgbClr val="C11E43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22A130-CB5A-4385-B344-09FB269E3466}"/>
              </a:ext>
            </a:extLst>
          </p:cNvPr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65D3C5-E98B-4092-9486-E62CECBBF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189861"/>
            <a:ext cx="7886700" cy="221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882" y="1097280"/>
            <a:ext cx="7922467" cy="91440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3F6B2A-0E6E-423C-A9D7-1F4C421D2758}"/>
              </a:ext>
            </a:extLst>
          </p:cNvPr>
          <p:cNvSpPr txBox="1"/>
          <p:nvPr userDrawn="1"/>
        </p:nvSpPr>
        <p:spPr>
          <a:xfrm>
            <a:off x="1810915" y="4825365"/>
            <a:ext cx="5486400" cy="274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BakerRisk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10937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25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rgbClr val="FF0000"/>
          </a:solidFill>
          <a:latin typeface="Daytona" panose="020B060403050004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i="0" kern="1200">
          <a:solidFill>
            <a:srgbClr val="10182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rgbClr val="10182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rgbClr val="10182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rgbClr val="10182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rgbClr val="10182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F1B8840-6578-9B9B-C9D9-0EC915D44A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E88DB5-A542-AF68-EF54-7FC762BB61A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47626" y="4981575"/>
            <a:ext cx="716756" cy="11541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75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CSB Public Record</a:t>
            </a:r>
          </a:p>
        </p:txBody>
      </p:sp>
    </p:spTree>
    <p:extLst>
      <p:ext uri="{BB962C8B-B14F-4D97-AF65-F5344CB8AC3E}">
        <p14:creationId xmlns:p14="http://schemas.microsoft.com/office/powerpoint/2010/main" val="287388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9FACE3BB-FDDD-DA56-302E-2E807422B58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D522E0-6F58-8A2C-2018-945EE146535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47626" y="4981575"/>
            <a:ext cx="716756" cy="11541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75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CSB Public Record</a:t>
            </a:r>
          </a:p>
        </p:txBody>
      </p:sp>
    </p:spTree>
    <p:extLst>
      <p:ext uri="{BB962C8B-B14F-4D97-AF65-F5344CB8AC3E}">
        <p14:creationId xmlns:p14="http://schemas.microsoft.com/office/powerpoint/2010/main" val="37584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5659E4D7-BFE4-5378-729C-947305400C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471B7D-EDFA-269A-D1AA-76CD652DBF4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47626" y="4981575"/>
            <a:ext cx="716756" cy="11541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75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CSB Public Record</a:t>
            </a:r>
          </a:p>
        </p:txBody>
      </p:sp>
    </p:spTree>
    <p:extLst>
      <p:ext uri="{BB962C8B-B14F-4D97-AF65-F5344CB8AC3E}">
        <p14:creationId xmlns:p14="http://schemas.microsoft.com/office/powerpoint/2010/main" val="21812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F1B8840-6578-9B9B-C9D9-0EC915D44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E266B0-6716-15DE-32A1-A6C427B3729E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47626" y="4981575"/>
            <a:ext cx="716756" cy="11541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75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CSB Public Record</a:t>
            </a:r>
          </a:p>
        </p:txBody>
      </p:sp>
    </p:spTree>
    <p:extLst>
      <p:ext uri="{BB962C8B-B14F-4D97-AF65-F5344CB8AC3E}">
        <p14:creationId xmlns:p14="http://schemas.microsoft.com/office/powerpoint/2010/main" val="359441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F1B8840-6578-9B9B-C9D9-0EC915D44A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B6496B-6F62-6F78-7E20-BEF97A3DD00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47626" y="4981575"/>
            <a:ext cx="716756" cy="11541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75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CSB Public Record</a:t>
            </a:r>
          </a:p>
        </p:txBody>
      </p:sp>
    </p:spTree>
    <p:extLst>
      <p:ext uri="{BB962C8B-B14F-4D97-AF65-F5344CB8AC3E}">
        <p14:creationId xmlns:p14="http://schemas.microsoft.com/office/powerpoint/2010/main" val="291334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5659E4D7-BFE4-5378-729C-947305400C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08E12E-5C42-6440-0C81-C0D9D5E62B5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47626" y="4981575"/>
            <a:ext cx="716756" cy="11541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75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CSB Public Record</a:t>
            </a:r>
          </a:p>
        </p:txBody>
      </p:sp>
    </p:spTree>
    <p:extLst>
      <p:ext uri="{BB962C8B-B14F-4D97-AF65-F5344CB8AC3E}">
        <p14:creationId xmlns:p14="http://schemas.microsoft.com/office/powerpoint/2010/main" val="213134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23A140-EC0F-AA8F-8F09-516A2228D05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47626" y="4981575"/>
            <a:ext cx="716756" cy="11541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75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CSB Public Record</a:t>
            </a:r>
          </a:p>
        </p:txBody>
      </p:sp>
    </p:spTree>
    <p:extLst>
      <p:ext uri="{BB962C8B-B14F-4D97-AF65-F5344CB8AC3E}">
        <p14:creationId xmlns:p14="http://schemas.microsoft.com/office/powerpoint/2010/main" val="246642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jp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763" y="1121863"/>
            <a:ext cx="8476634" cy="220730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CCPS </a:t>
            </a:r>
            <a:br>
              <a:rPr lang="en-US" sz="2800" b="1" dirty="0"/>
            </a:br>
            <a:r>
              <a:rPr lang="en-US" sz="2800" b="1" dirty="0"/>
              <a:t>Mining Minerals and Metals (M-Cubed) </a:t>
            </a:r>
            <a:br>
              <a:rPr lang="en-US" sz="2800" b="1" dirty="0"/>
            </a:br>
            <a:r>
              <a:rPr lang="en-US" sz="2800" b="1" dirty="0"/>
              <a:t>Subcommittee </a:t>
            </a:r>
            <a:br>
              <a:rPr lang="en-US" sz="3200" b="1" dirty="0"/>
            </a:b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2C27E2-4877-464E-B456-2BA0F702A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32" y="2754958"/>
            <a:ext cx="5604565" cy="2229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D7D8CC-A673-4164-B1AE-0B1E3F1CB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28" y="158695"/>
            <a:ext cx="1578864" cy="96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EE7625-7357-4929-9B37-40918B20E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79C28-4BCE-4FE2-B847-C7EE37D4C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4456" y="1224386"/>
            <a:ext cx="3380442" cy="1276244"/>
          </a:xfrm>
        </p:spPr>
        <p:txBody>
          <a:bodyPr lIns="91440" tIns="45720" rIns="91440" bIns="4572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Senior Manager, Process Safety at Mosaic (5 years)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18 years experience with Mosaic in various roles and locations throughout central Florida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B.S. Chemical Engineering from University of Florida, M.B.A. from University of Tampa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53896-1772-492D-8E11-C0DE3CC43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828677-349C-A845-AFD8-E1880F4B089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6F2AB50-32CA-98AA-5569-B9BFF38C79B1}"/>
              </a:ext>
            </a:extLst>
          </p:cNvPr>
          <p:cNvSpPr txBox="1">
            <a:spLocks/>
          </p:cNvSpPr>
          <p:nvPr/>
        </p:nvSpPr>
        <p:spPr>
          <a:xfrm>
            <a:off x="4431890" y="805239"/>
            <a:ext cx="4395019" cy="401406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b="1" dirty="0"/>
              <a:t> Co-</a:t>
            </a:r>
            <a:r>
              <a:rPr lang="es-CO" sz="1600" b="1" dirty="0" err="1"/>
              <a:t>Chair</a:t>
            </a:r>
            <a:r>
              <a:rPr lang="es-CO" sz="1600" b="1" dirty="0"/>
              <a:t>: </a:t>
            </a:r>
            <a:r>
              <a:rPr lang="es-CO" sz="1500" b="1" dirty="0" err="1"/>
              <a:t>Neisy</a:t>
            </a:r>
            <a:r>
              <a:rPr lang="es-CO" sz="1500" b="1" dirty="0"/>
              <a:t> Ellis (Mosaic </a:t>
            </a:r>
            <a:r>
              <a:rPr lang="es-CO" sz="1500" b="1" dirty="0" err="1"/>
              <a:t>group</a:t>
            </a:r>
            <a:r>
              <a:rPr lang="es-CO" sz="1500" b="1" dirty="0"/>
              <a:t>)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25B08F3-4B77-6EF9-3D17-80E2C6115D1A}"/>
              </a:ext>
            </a:extLst>
          </p:cNvPr>
          <p:cNvSpPr txBox="1">
            <a:spLocks/>
          </p:cNvSpPr>
          <p:nvPr/>
        </p:nvSpPr>
        <p:spPr>
          <a:xfrm>
            <a:off x="73742" y="833764"/>
            <a:ext cx="4247534" cy="387027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10000"/>
          </a:bodyPr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b="1" dirty="0"/>
              <a:t> Chair: Christophe Catala (Rio Tinto)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F7560E-ACBD-4243-AC46-3ACF42C9B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47" y="3361241"/>
            <a:ext cx="942336" cy="106417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D0195AA-1359-4BFD-A048-EC639406D01D}"/>
              </a:ext>
            </a:extLst>
          </p:cNvPr>
          <p:cNvSpPr txBox="1">
            <a:spLocks/>
          </p:cNvSpPr>
          <p:nvPr/>
        </p:nvSpPr>
        <p:spPr>
          <a:xfrm>
            <a:off x="317500" y="225029"/>
            <a:ext cx="7274791" cy="47664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C11E43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2600" b="1" dirty="0"/>
              <a:t>M-Cubed Leadership Team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1D47C85-C7A0-4105-8CD4-5EB5CFD7BC75}"/>
              </a:ext>
            </a:extLst>
          </p:cNvPr>
          <p:cNvSpPr txBox="1">
            <a:spLocks/>
          </p:cNvSpPr>
          <p:nvPr/>
        </p:nvSpPr>
        <p:spPr>
          <a:xfrm>
            <a:off x="73742" y="2974214"/>
            <a:ext cx="4247534" cy="387027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10000"/>
          </a:bodyPr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dirty="0"/>
              <a:t> </a:t>
            </a:r>
            <a:r>
              <a:rPr lang="es-CO" sz="1600" b="1" dirty="0"/>
              <a:t>Carmen Osorio, Ph.D. (CCPS)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888B035-C81E-4353-9061-A491C285F437}"/>
              </a:ext>
            </a:extLst>
          </p:cNvPr>
          <p:cNvSpPr txBox="1">
            <a:spLocks/>
          </p:cNvSpPr>
          <p:nvPr/>
        </p:nvSpPr>
        <p:spPr>
          <a:xfrm>
            <a:off x="1116383" y="1263704"/>
            <a:ext cx="3380442" cy="123692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defPPr>
              <a:defRPr lang="en-US"/>
            </a:defPPr>
            <a:lvl1pPr marL="171450" indent="-171450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Arial" panose="020B0604020202020204" pitchFamily="34" charset="0"/>
              <a:buChar char="•"/>
              <a:defRPr sz="8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>
                <a:cs typeface="Arial"/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>
                <a:cs typeface="Arial"/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>
                <a:cs typeface="Arial"/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Global Process Safety Chief Advisor at </a:t>
            </a:r>
            <a:r>
              <a:rPr lang="en-US" sz="85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 Rio Tinto (5 years)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Overall 20 years of experience in Process Safety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Previous experience in engineering &amp; construction (Technip in France), 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Operational experience at site and group level, overseeing PSM in Africa, Middle Est and Europe.(Sinopec)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50" dirty="0">
                <a:latin typeface="Arial" panose="020B0604020202020204" pitchFamily="34" charset="0"/>
                <a:cs typeface="Arial" panose="020B0604020202020204" pitchFamily="34" charset="0"/>
              </a:rPr>
              <a:t>MSc Chemical engineering and H&amp;S management from Grenoble / Bordeaux (France)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F0D5B50-2453-486E-9774-A7BF98DB2907}"/>
              </a:ext>
            </a:extLst>
          </p:cNvPr>
          <p:cNvSpPr txBox="1">
            <a:spLocks/>
          </p:cNvSpPr>
          <p:nvPr/>
        </p:nvSpPr>
        <p:spPr>
          <a:xfrm>
            <a:off x="1190797" y="3350580"/>
            <a:ext cx="3380442" cy="127624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CCPS Regional Manager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More than 15 years of experience in Process Safety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Incident investigation experience at Exponent (Thermal Team)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Process Safety and Risk Engineer at BP (Gulf of Mexico)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50" dirty="0">
                <a:latin typeface="Arial" panose="020B0604020202020204" pitchFamily="34" charset="0"/>
                <a:cs typeface="Arial" panose="020B0604020202020204" pitchFamily="34" charset="0"/>
              </a:rPr>
              <a:t>Fire and Combustion Researcher at MKOPS and Combustion Lab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62E713B-547D-4D31-A594-FDEE0678C8C9}"/>
              </a:ext>
            </a:extLst>
          </p:cNvPr>
          <p:cNvSpPr txBox="1">
            <a:spLocks/>
          </p:cNvSpPr>
          <p:nvPr/>
        </p:nvSpPr>
        <p:spPr>
          <a:xfrm>
            <a:off x="5589954" y="3350580"/>
            <a:ext cx="3380442" cy="127624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es-CO" sz="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18FC1DE-BC9D-410C-8DCE-4B78472D96E6}"/>
              </a:ext>
            </a:extLst>
          </p:cNvPr>
          <p:cNvSpPr txBox="1">
            <a:spLocks/>
          </p:cNvSpPr>
          <p:nvPr/>
        </p:nvSpPr>
        <p:spPr>
          <a:xfrm>
            <a:off x="4431890" y="2697231"/>
            <a:ext cx="4395019" cy="401406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b="1" dirty="0"/>
              <a:t> </a:t>
            </a:r>
            <a:r>
              <a:rPr lang="en-US" sz="1600" b="1" dirty="0"/>
              <a:t>Bruce Vaughen, Ph.D., P.E</a:t>
            </a:r>
            <a:endParaRPr lang="en-US" sz="15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9F404E-E06D-90D1-35A7-B47DC4CDF4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07" r="17752" b="13039"/>
          <a:stretch/>
        </p:blipFill>
        <p:spPr>
          <a:xfrm>
            <a:off x="48752" y="1263704"/>
            <a:ext cx="1140247" cy="1114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5BDFB0-79F4-4418-BF46-56AB4BAED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840" y="1225629"/>
            <a:ext cx="1045114" cy="1031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38AB5B-F63A-4C8A-9C2F-FC360F6097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4726" y="3119976"/>
            <a:ext cx="931156" cy="1064179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8C634EED-8C82-47E6-ACA3-568B22F0A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309" y="3119975"/>
            <a:ext cx="3441731" cy="16275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noAutofit/>
          </a:bodyPr>
          <a:lstStyle/>
          <a:p>
            <a:pPr marL="171450" indent="-171450">
              <a:lnSpc>
                <a:spcPct val="150000"/>
              </a:lnSpc>
              <a:buClr>
                <a:srgbClr val="C11E43"/>
              </a:buClr>
              <a:buFont typeface="Arial" panose="020B0604020202020204" pitchFamily="34" charset="0"/>
              <a:buChar char="•"/>
            </a:pPr>
            <a:r>
              <a:rPr lang="en-US" altLang="es-CO" sz="850">
                <a:latin typeface="Arial" panose="020B0604020202020204" pitchFamily="34" charset="0"/>
                <a:cs typeface="Arial" panose="020B0604020202020204" pitchFamily="34" charset="0"/>
              </a:rPr>
              <a:t>Lead Process Safety SME at CCPS (AIChE) </a:t>
            </a:r>
          </a:p>
          <a:p>
            <a:pPr marL="171450" indent="-171450">
              <a:lnSpc>
                <a:spcPct val="150000"/>
              </a:lnSpc>
              <a:buClr>
                <a:srgbClr val="C11E43"/>
              </a:buClr>
              <a:buFont typeface="Arial" panose="020B0604020202020204" pitchFamily="34" charset="0"/>
              <a:buChar char="•"/>
            </a:pPr>
            <a:r>
              <a:rPr lang="en-US" altLang="es-CO" sz="850">
                <a:latin typeface="Arial" panose="020B0604020202020204" pitchFamily="34" charset="0"/>
                <a:cs typeface="Arial" panose="020B0604020202020204" pitchFamily="34" charset="0"/>
              </a:rPr>
              <a:t>25+ years of experience in engineering, research, teaching, and consulting and has led global PSM initiatives</a:t>
            </a:r>
          </a:p>
          <a:p>
            <a:pPr marL="171450" indent="-171450">
              <a:lnSpc>
                <a:spcPct val="150000"/>
              </a:lnSpc>
              <a:buClr>
                <a:srgbClr val="C11E43"/>
              </a:buClr>
              <a:buFont typeface="Arial" panose="020B0604020202020204" pitchFamily="34" charset="0"/>
              <a:buChar char="•"/>
            </a:pPr>
            <a:r>
              <a:rPr lang="en-US" altLang="es-CO" sz="850">
                <a:latin typeface="Arial" panose="020B0604020202020204" pitchFamily="34" charset="0"/>
                <a:cs typeface="Arial" panose="020B0604020202020204" pitchFamily="34" charset="0"/>
              </a:rPr>
              <a:t>Developed corporate standards, and designed training programs and workshops.</a:t>
            </a:r>
          </a:p>
          <a:p>
            <a:pPr marL="171450" indent="-171450">
              <a:lnSpc>
                <a:spcPct val="150000"/>
              </a:lnSpc>
              <a:buClr>
                <a:srgbClr val="C11E43"/>
              </a:buClr>
              <a:buFont typeface="Arial" panose="020B0604020202020204" pitchFamily="34" charset="0"/>
              <a:buChar char="•"/>
            </a:pPr>
            <a:r>
              <a:rPr lang="en-US" altLang="es-CO" sz="850">
                <a:latin typeface="Arial" panose="020B0604020202020204" pitchFamily="34" charset="0"/>
                <a:cs typeface="Arial" panose="020B0604020202020204" pitchFamily="34" charset="0"/>
              </a:rPr>
              <a:t>Author and coauthor of several CCPS guideline books and safety publications, including Process Safety: Key Concepts and Practical Approaches.</a:t>
            </a:r>
          </a:p>
        </p:txBody>
      </p:sp>
    </p:spTree>
    <p:extLst>
      <p:ext uri="{BB962C8B-B14F-4D97-AF65-F5344CB8AC3E}">
        <p14:creationId xmlns:p14="http://schemas.microsoft.com/office/powerpoint/2010/main" val="215512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7496" y="1219576"/>
            <a:ext cx="8457045" cy="898911"/>
          </a:xfrm>
        </p:spPr>
        <p:txBody>
          <a:bodyPr>
            <a:noAutofit/>
          </a:bodyPr>
          <a:lstStyle/>
          <a:p>
            <a:r>
              <a:rPr lang="en-US" sz="1800" b="1" dirty="0"/>
              <a:t>Scope:</a:t>
            </a:r>
            <a:r>
              <a:rPr lang="en-US" sz="1800" dirty="0"/>
              <a:t>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Companies involved in the metals, minerals, and mining industry </a:t>
            </a:r>
          </a:p>
          <a:p>
            <a:endParaRPr lang="en-US" sz="1800" dirty="0"/>
          </a:p>
          <a:p>
            <a:r>
              <a:rPr lang="en-US" sz="1800" dirty="0"/>
              <a:t>	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828677-349C-A845-AFD8-E1880F4B089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274AD0-E00C-44C1-87C2-4037C0861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225029"/>
            <a:ext cx="7274791" cy="476647"/>
          </a:xfrm>
        </p:spPr>
        <p:txBody>
          <a:bodyPr/>
          <a:lstStyle/>
          <a:p>
            <a:pPr algn="ctr"/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Mining Minerals and Metals (M-Cubed) Subcommittee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40C8499-EC40-40E4-AA32-0282AB2FDF96}"/>
              </a:ext>
            </a:extLst>
          </p:cNvPr>
          <p:cNvSpPr txBox="1">
            <a:spLocks/>
          </p:cNvSpPr>
          <p:nvPr/>
        </p:nvSpPr>
        <p:spPr>
          <a:xfrm>
            <a:off x="317497" y="2012421"/>
            <a:ext cx="8457045" cy="5751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2"/>
            </a:pPr>
            <a:r>
              <a:rPr lang="en-US" sz="1800" dirty="0"/>
              <a:t>Metallurgic related organizations (i.e. steel producing companies) 	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11C093-FB0F-4436-BC8F-F61280D4E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47" y="2606298"/>
            <a:ext cx="2431021" cy="16507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BCBB55-72C1-43AE-8224-CD419CE81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461" y="2606298"/>
            <a:ext cx="2775823" cy="16507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48D0D7B-3C1E-416E-81DF-B3579181213E}"/>
              </a:ext>
            </a:extLst>
          </p:cNvPr>
          <p:cNvSpPr/>
          <p:nvPr/>
        </p:nvSpPr>
        <p:spPr>
          <a:xfrm>
            <a:off x="5222515" y="4333805"/>
            <a:ext cx="163538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" dirty="0" err="1"/>
              <a:t>Source</a:t>
            </a:r>
            <a:r>
              <a:rPr lang="es-CO" sz="600" dirty="0"/>
              <a:t>: https://europe.autonews.com/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6002C0-F69D-4BB4-9E4B-DA70A36ED8DF}"/>
              </a:ext>
            </a:extLst>
          </p:cNvPr>
          <p:cNvSpPr/>
          <p:nvPr/>
        </p:nvSpPr>
        <p:spPr>
          <a:xfrm>
            <a:off x="942130" y="4357275"/>
            <a:ext cx="205537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" dirty="0" err="1"/>
              <a:t>Source</a:t>
            </a:r>
            <a:r>
              <a:rPr lang="es-CO" sz="600" dirty="0"/>
              <a:t>: https://education.nationalgeographic.org</a:t>
            </a:r>
          </a:p>
        </p:txBody>
      </p:sp>
    </p:spTree>
    <p:extLst>
      <p:ext uri="{BB962C8B-B14F-4D97-AF65-F5344CB8AC3E}">
        <p14:creationId xmlns:p14="http://schemas.microsoft.com/office/powerpoint/2010/main" val="380037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7500" y="809695"/>
            <a:ext cx="7043335" cy="944029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Scope: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Companies involved in the metals, minerals, and mining industry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828677-349C-A845-AFD8-E1880F4B089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274AD0-E00C-44C1-87C2-4037C0861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225029"/>
            <a:ext cx="7274791" cy="476647"/>
          </a:xfrm>
        </p:spPr>
        <p:txBody>
          <a:bodyPr/>
          <a:lstStyle/>
          <a:p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Mining Minerals and Metals Subcommittee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40C8499-EC40-40E4-AA32-0282AB2FDF96}"/>
              </a:ext>
            </a:extLst>
          </p:cNvPr>
          <p:cNvSpPr txBox="1">
            <a:spLocks/>
          </p:cNvSpPr>
          <p:nvPr/>
        </p:nvSpPr>
        <p:spPr>
          <a:xfrm>
            <a:off x="317499" y="1745978"/>
            <a:ext cx="7043335" cy="57519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2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Metallurgic related organizations (i.e. steel producing companies) 	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11C093-FB0F-4436-BC8F-F61280D4E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01" y="934104"/>
            <a:ext cx="1137627" cy="816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BCBB55-72C1-43AE-8224-CD419CE81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187" y="1989140"/>
            <a:ext cx="1482429" cy="8837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48D0D7B-3C1E-416E-81DF-B3579181213E}"/>
              </a:ext>
            </a:extLst>
          </p:cNvPr>
          <p:cNvSpPr/>
          <p:nvPr/>
        </p:nvSpPr>
        <p:spPr>
          <a:xfrm>
            <a:off x="7246709" y="2840669"/>
            <a:ext cx="163538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" dirty="0" err="1"/>
              <a:t>Source</a:t>
            </a:r>
            <a:r>
              <a:rPr lang="es-CO" sz="600" dirty="0"/>
              <a:t>: https://europe.autonews.com/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6002C0-F69D-4BB4-9E4B-DA70A36ED8DF}"/>
              </a:ext>
            </a:extLst>
          </p:cNvPr>
          <p:cNvSpPr/>
          <p:nvPr/>
        </p:nvSpPr>
        <p:spPr>
          <a:xfrm>
            <a:off x="7010401" y="1803468"/>
            <a:ext cx="25589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600" dirty="0" err="1"/>
              <a:t>Source</a:t>
            </a:r>
            <a:r>
              <a:rPr lang="es-CO" sz="600" dirty="0"/>
              <a:t>: https://education.nationalgeographic.org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A450BA-AA2A-DE4F-ECBB-0433B064F061}"/>
              </a:ext>
            </a:extLst>
          </p:cNvPr>
          <p:cNvCxnSpPr/>
          <p:nvPr/>
        </p:nvCxnSpPr>
        <p:spPr>
          <a:xfrm flipV="1">
            <a:off x="457200" y="3057818"/>
            <a:ext cx="8112428" cy="25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500072B-3BE1-FE9B-8F0E-99DB6FAFF8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9" t="17451" r="10488" b="16368"/>
          <a:stretch/>
        </p:blipFill>
        <p:spPr>
          <a:xfrm>
            <a:off x="2066243" y="4430078"/>
            <a:ext cx="1105696" cy="2388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BB2087-074D-6252-BEEA-F809612EBC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651"/>
          <a:stretch/>
        </p:blipFill>
        <p:spPr>
          <a:xfrm>
            <a:off x="7718493" y="3330421"/>
            <a:ext cx="851135" cy="3488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069AEB-8C49-D994-FD88-6F50A6F65A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08" y="4416905"/>
            <a:ext cx="1061447" cy="2651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6EF9B1-0BA4-8A2F-6DC0-1554D4D862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933" y="3766335"/>
            <a:ext cx="651126" cy="3273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51E694-5B01-90CF-79AF-8150A24385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8" y="4382705"/>
            <a:ext cx="1024696" cy="333596"/>
          </a:xfrm>
          <a:prstGeom prst="rect">
            <a:avLst/>
          </a:prstGeom>
        </p:spPr>
      </p:pic>
      <p:pic>
        <p:nvPicPr>
          <p:cNvPr id="24" name="Picture 2" descr="Anglo American | World Economic Forum">
            <a:extLst>
              <a:ext uri="{FF2B5EF4-FFF2-40B4-BE49-F238E27FC236}">
                <a16:creationId xmlns:a16="http://schemas.microsoft.com/office/drawing/2014/main" id="{AE2D7B71-4DF7-441C-2EF4-2076BA50E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" t="33498" r="4442" b="29856"/>
          <a:stretch/>
        </p:blipFill>
        <p:spPr bwMode="auto">
          <a:xfrm>
            <a:off x="2276277" y="3173723"/>
            <a:ext cx="1334707" cy="3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areers at Newmont Corporation | Newmont Corporation jobs">
            <a:extLst>
              <a:ext uri="{FF2B5EF4-FFF2-40B4-BE49-F238E27FC236}">
                <a16:creationId xmlns:a16="http://schemas.microsoft.com/office/drawing/2014/main" id="{4B2F12B0-02CA-2768-B55D-E206B3808E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t="19270" r="5407" b="13346"/>
          <a:stretch/>
        </p:blipFill>
        <p:spPr bwMode="auto">
          <a:xfrm>
            <a:off x="5440135" y="4369664"/>
            <a:ext cx="872044" cy="34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Maaden - Details">
            <a:extLst>
              <a:ext uri="{FF2B5EF4-FFF2-40B4-BE49-F238E27FC236}">
                <a16:creationId xmlns:a16="http://schemas.microsoft.com/office/drawing/2014/main" id="{817BB840-60B7-1F73-E224-5D1EE3398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75" y="3566314"/>
            <a:ext cx="651125" cy="52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Tronox Reports First Quarter 2024 Financial Results">
            <a:extLst>
              <a:ext uri="{FF2B5EF4-FFF2-40B4-BE49-F238E27FC236}">
                <a16:creationId xmlns:a16="http://schemas.microsoft.com/office/drawing/2014/main" id="{973235C7-416A-49BE-363B-14EBD179A3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9" b="19099"/>
          <a:stretch/>
        </p:blipFill>
        <p:spPr bwMode="auto">
          <a:xfrm>
            <a:off x="4513414" y="3762481"/>
            <a:ext cx="926721" cy="2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4BEDEB1-99B1-4F23-013E-FFDB752C1DE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862" t="-1" b="19103"/>
          <a:stretch/>
        </p:blipFill>
        <p:spPr>
          <a:xfrm>
            <a:off x="6289927" y="3806358"/>
            <a:ext cx="1177096" cy="302355"/>
          </a:xfrm>
          <a:prstGeom prst="rect">
            <a:avLst/>
          </a:prstGeom>
        </p:spPr>
      </p:pic>
      <p:pic>
        <p:nvPicPr>
          <p:cNvPr id="34" name="Picture 33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AD3C8E91-AFDA-051F-0FCB-7E479C8E8D1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133" r="13015" b="34299"/>
          <a:stretch/>
        </p:blipFill>
        <p:spPr>
          <a:xfrm>
            <a:off x="7360834" y="4354709"/>
            <a:ext cx="1199280" cy="327393"/>
          </a:xfrm>
          <a:prstGeom prst="rect">
            <a:avLst/>
          </a:prstGeom>
        </p:spPr>
      </p:pic>
      <p:pic>
        <p:nvPicPr>
          <p:cNvPr id="36" name="Picture 35" descr="A purple and orange text on a black background&#10;&#10;AI-generated content may be incorrect.">
            <a:extLst>
              <a:ext uri="{FF2B5EF4-FFF2-40B4-BE49-F238E27FC236}">
                <a16:creationId xmlns:a16="http://schemas.microsoft.com/office/drawing/2014/main" id="{360526C8-6E65-3FAC-BB82-CA8E0C8919D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24" y="3156508"/>
            <a:ext cx="851135" cy="409806"/>
          </a:xfrm>
          <a:prstGeom prst="rect">
            <a:avLst/>
          </a:prstGeom>
        </p:spPr>
      </p:pic>
      <p:pic>
        <p:nvPicPr>
          <p:cNvPr id="38" name="Picture 37" descr="A logo with a red and black text&#10;&#10;AI-generated content may be incorrect.">
            <a:extLst>
              <a:ext uri="{FF2B5EF4-FFF2-40B4-BE49-F238E27FC236}">
                <a16:creationId xmlns:a16="http://schemas.microsoft.com/office/drawing/2014/main" id="{08AEAB00-4A0E-AF89-0BED-D3C4833BB07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932" t="12104" r="7392"/>
          <a:stretch/>
        </p:blipFill>
        <p:spPr>
          <a:xfrm>
            <a:off x="5204645" y="3111330"/>
            <a:ext cx="957421" cy="41546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CA0258D-5386-80E0-56FE-DBAD205C5D7E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9496" r="2988" b="9791"/>
          <a:stretch/>
        </p:blipFill>
        <p:spPr>
          <a:xfrm>
            <a:off x="318320" y="3143377"/>
            <a:ext cx="1158717" cy="422937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925E12E-E4D0-5701-9A38-85DB3F87C0FE}"/>
              </a:ext>
            </a:extLst>
          </p:cNvPr>
          <p:cNvSpPr/>
          <p:nvPr/>
        </p:nvSpPr>
        <p:spPr>
          <a:xfrm>
            <a:off x="237596" y="2370913"/>
            <a:ext cx="695092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effort by </a:t>
            </a: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CCPS member companies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involved in locating, excavating, and processing metals, minerals, and other geological resources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F62A91-E36D-4460-8E12-C0D796AB223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13730" y="3792374"/>
            <a:ext cx="1051533" cy="19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2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7500" y="985307"/>
            <a:ext cx="8057874" cy="3794849"/>
          </a:xfrm>
        </p:spPr>
        <p:txBody>
          <a:bodyPr>
            <a:no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Objectives: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Support mining, minerals, and metallurgic industry around the world, using the </a:t>
            </a:r>
            <a:r>
              <a:rPr lang="en-US" sz="1800" b="1" dirty="0">
                <a:solidFill>
                  <a:srgbClr val="C11E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CCPS Risk Based Process Safety (RBPS)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as foundation. </a:t>
            </a:r>
          </a:p>
          <a:p>
            <a:pPr marL="342900" indent="-342900">
              <a:lnSpc>
                <a:spcPct val="160000"/>
              </a:lnSpc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Identify challenges and provide guidelines and tools to the MMM industry to  </a:t>
            </a:r>
            <a:r>
              <a:rPr lang="en-US" sz="1800" b="1" dirty="0">
                <a:solidFill>
                  <a:srgbClr val="C11E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 the gaps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on those areas not covered by current RBPS framework.</a:t>
            </a:r>
          </a:p>
          <a:p>
            <a:pPr marL="342900" indent="-342900">
              <a:lnSpc>
                <a:spcPct val="160000"/>
              </a:lnSpc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Sharing best practices – learning from each other (</a:t>
            </a:r>
            <a:r>
              <a:rPr lang="en-US" sz="1800" b="1" dirty="0">
                <a:solidFill>
                  <a:srgbClr val="C11E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for volunteers to present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828677-349C-A845-AFD8-E1880F4B089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CEEDA77-CF29-417B-A193-F61863785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225029"/>
            <a:ext cx="7274791" cy="476647"/>
          </a:xfrm>
        </p:spPr>
        <p:txBody>
          <a:bodyPr/>
          <a:lstStyle/>
          <a:p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Mining Minerals and Metals Subcommittee</a:t>
            </a:r>
          </a:p>
        </p:txBody>
      </p:sp>
    </p:spTree>
    <p:extLst>
      <p:ext uri="{BB962C8B-B14F-4D97-AF65-F5344CB8AC3E}">
        <p14:creationId xmlns:p14="http://schemas.microsoft.com/office/powerpoint/2010/main" val="69260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0554" y="791696"/>
            <a:ext cx="8428935" cy="498227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Development of monograph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828677-349C-A845-AFD8-E1880F4B089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CEEDA77-CF29-417B-A193-F61863785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225029"/>
            <a:ext cx="7274791" cy="476647"/>
          </a:xfrm>
        </p:spPr>
        <p:txBody>
          <a:bodyPr lIns="91440" tIns="45720" rIns="91440" bIns="45720" anchor="t"/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Activities of the committee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E027EFC-9CCA-43E4-89C9-7BBC42FDC03D}"/>
              </a:ext>
            </a:extLst>
          </p:cNvPr>
          <p:cNvSpPr txBox="1">
            <a:spLocks/>
          </p:cNvSpPr>
          <p:nvPr/>
        </p:nvSpPr>
        <p:spPr>
          <a:xfrm>
            <a:off x="307742" y="1311564"/>
            <a:ext cx="7759700" cy="315241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Our current work product: put together a monograph intended for mid-level, technical professionals, on how to start incorporating existing process safety techniques in accordance with our objectives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Based on the Plan, Do, Check, Act cycle of Continuous Improvement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Focuses specifically on contextual application of process safety to M-Cubed of toolsets and publications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Covers value proposition, scope of process safety within MMM, designing for process safety, and other items that the reader can understand while drawing upon existing knowledge and experience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Scope, Plan, Do sections drafted, reviewed, and ready to incorporate in an overall draft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Value Proposition, Check, Act sections are in progress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Target completion from the working group is end of this year</a:t>
            </a:r>
          </a:p>
        </p:txBody>
      </p:sp>
      <p:pic>
        <p:nvPicPr>
          <p:cNvPr id="8" name="Graphic 7" descr="Meeting">
            <a:extLst>
              <a:ext uri="{FF2B5EF4-FFF2-40B4-BE49-F238E27FC236}">
                <a16:creationId xmlns:a16="http://schemas.microsoft.com/office/drawing/2014/main" id="{0F0546D5-FC73-4737-B019-D77E153EA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8333" y="2374568"/>
            <a:ext cx="1070147" cy="107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8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BB10B-447E-FFA3-9545-89F3BDC09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C7C0A0-DA38-98A3-97CC-1730FECEF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DC981-74D1-3CE7-1A3E-FC3AC46AE6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396" y="708705"/>
            <a:ext cx="8428935" cy="498227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1800" b="1" dirty="0"/>
              <a:t>Communication and development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91481-F6E5-53E6-9F3E-7D98A0514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828677-349C-A845-AFD8-E1880F4B089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CD38006-7668-D6CA-4FFD-B5C9019C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225029"/>
            <a:ext cx="7274791" cy="476647"/>
          </a:xfrm>
        </p:spPr>
        <p:txBody>
          <a:bodyPr lIns="91440" tIns="45720" rIns="91440" bIns="45720" anchor="t"/>
          <a:lstStyle/>
          <a:p>
            <a:r>
              <a:rPr lang="en-US" sz="2600" b="1" dirty="0"/>
              <a:t>Activities of the committee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479C93D-41F7-BC16-9DA5-B9FB15449533}"/>
              </a:ext>
            </a:extLst>
          </p:cNvPr>
          <p:cNvSpPr txBox="1">
            <a:spLocks/>
          </p:cNvSpPr>
          <p:nvPr/>
        </p:nvSpPr>
        <p:spPr>
          <a:xfrm>
            <a:off x="317396" y="1206932"/>
            <a:ext cx="5289077" cy="349354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11E4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2 webinars per year</a:t>
            </a:r>
          </a:p>
          <a:p>
            <a:pPr marL="627063" lvl="1" indent="-169863">
              <a:buFont typeface="Wingdings" panose="05000000000000000000" pitchFamily="2" charset="2"/>
              <a:buChar char="ü"/>
            </a:pPr>
            <a:r>
              <a:rPr lang="en-US" sz="1200" dirty="0"/>
              <a:t>June 26, 2025 </a:t>
            </a:r>
          </a:p>
          <a:p>
            <a:pPr marL="627063" lvl="1" indent="-169863">
              <a:buFont typeface="Wingdings" panose="05000000000000000000" pitchFamily="2" charset="2"/>
              <a:buChar char="ü"/>
            </a:pPr>
            <a:r>
              <a:rPr lang="en-US" sz="1200" dirty="0"/>
              <a:t>November 13, 2026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Process Safety Day</a:t>
            </a:r>
          </a:p>
          <a:p>
            <a:pPr marL="627063" lvl="1" indent="-169863">
              <a:buFont typeface="Wingdings" panose="05000000000000000000" pitchFamily="2" charset="2"/>
              <a:buChar char="ü"/>
            </a:pPr>
            <a:r>
              <a:rPr lang="en-US" sz="1200" dirty="0"/>
              <a:t>December 2, 205 (Panel Discussion)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Sharing practices at CCPS conferences</a:t>
            </a:r>
          </a:p>
          <a:p>
            <a:pPr marL="627063" lvl="1" indent="-169863">
              <a:buFont typeface="Wingdings" panose="05000000000000000000" pitchFamily="2" charset="2"/>
              <a:buChar char="ü"/>
            </a:pPr>
            <a:r>
              <a:rPr lang="en-US" sz="1200" dirty="0"/>
              <a:t>10</a:t>
            </a:r>
            <a:r>
              <a:rPr lang="en-US" sz="1200" baseline="30000" dirty="0"/>
              <a:t>th</a:t>
            </a:r>
            <a:r>
              <a:rPr lang="en-US" sz="1200" dirty="0"/>
              <a:t> LCPS in Barranquilla, 2024 (sessions and panel discussion)</a:t>
            </a:r>
          </a:p>
          <a:p>
            <a:pPr marL="627063" lvl="1" indent="-169863">
              <a:buFont typeface="Wingdings" panose="05000000000000000000" pitchFamily="2" charset="2"/>
              <a:buChar char="ü"/>
            </a:pPr>
            <a:r>
              <a:rPr lang="en-US" sz="1200" dirty="0"/>
              <a:t>21</a:t>
            </a:r>
            <a:r>
              <a:rPr lang="en-US" sz="1200" baseline="30000" dirty="0"/>
              <a:t>st</a:t>
            </a:r>
            <a:r>
              <a:rPr lang="en-US" sz="1200" dirty="0"/>
              <a:t> GCPS Dallas, 2025 (sessions)</a:t>
            </a:r>
          </a:p>
          <a:p>
            <a:pPr marL="627063" lvl="1" indent="-169863">
              <a:buFont typeface="Wingdings" panose="05000000000000000000" pitchFamily="2" charset="2"/>
              <a:buChar char="ü"/>
            </a:pPr>
            <a:r>
              <a:rPr lang="en-US" sz="1200" dirty="0"/>
              <a:t>Meeting with Mining Companies (Chile, October 14, 2025)</a:t>
            </a:r>
          </a:p>
          <a:p>
            <a:pPr marL="627063" lvl="1" indent="-169863">
              <a:buFont typeface="Wingdings" panose="05000000000000000000" pitchFamily="2" charset="2"/>
              <a:buChar char="ü"/>
            </a:pPr>
            <a:r>
              <a:rPr lang="en-US" sz="1200" dirty="0"/>
              <a:t>11</a:t>
            </a:r>
            <a:r>
              <a:rPr lang="en-US" sz="1200" baseline="30000" dirty="0"/>
              <a:t>th</a:t>
            </a:r>
            <a:r>
              <a:rPr lang="en-US" sz="1200" dirty="0"/>
              <a:t> LACPS in Lima, Peru (3Q 2026)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/>
          </a:p>
        </p:txBody>
      </p:sp>
      <p:pic>
        <p:nvPicPr>
          <p:cNvPr id="2" name="Picture 1" descr="A group of people sitting in chairs in front of a large screen&#10;&#10;Description automatically generated">
            <a:extLst>
              <a:ext uri="{FF2B5EF4-FFF2-40B4-BE49-F238E27FC236}">
                <a16:creationId xmlns:a16="http://schemas.microsoft.com/office/drawing/2014/main" id="{FFFE0199-CB12-AD80-DAF0-44B812B4A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006" y="2953702"/>
            <a:ext cx="2981325" cy="167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75655D-6E05-4A05-86CA-3CEAB9EE4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975" y="877582"/>
            <a:ext cx="1882755" cy="15238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08E848-3EF7-4301-897F-D3FAE61F2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1415" y="1179890"/>
            <a:ext cx="1782697" cy="159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63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2.bp.blogspot.com/-ft8EeWei2oM/ThmzOoHW67I/AAAAAAAABvA/EAQ_rEfdLs0/s1600/Thank+You.jpg#thank%20you%201600x1067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1459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2.3420"/>
  <p:tag name="SLIDO_PRESENTATION_ID" val="00000000-0000-0000-0000-000000000000"/>
  <p:tag name="SLIDO_EVENT_UUID" val="c4207627-22f8-4b18-9aa3-823926ee991c"/>
  <p:tag name="SLIDO_EVENT_SECTION_UUID" val="42ebe6e7-79e9-4194-be98-b85371948705"/>
</p:tagLst>
</file>

<file path=ppt/theme/theme1.xml><?xml version="1.0" encoding="utf-8"?>
<a:theme xmlns:a="http://schemas.openxmlformats.org/drawingml/2006/main" name="2_Interior">
  <a:themeElements>
    <a:clrScheme name="BakerRisk">
      <a:dk1>
        <a:srgbClr val="FFFFFF"/>
      </a:dk1>
      <a:lt1>
        <a:srgbClr val="101820"/>
      </a:lt1>
      <a:dk2>
        <a:srgbClr val="101820"/>
      </a:dk2>
      <a:lt2>
        <a:srgbClr val="101820"/>
      </a:lt2>
      <a:accent1>
        <a:srgbClr val="FF0000"/>
      </a:accent1>
      <a:accent2>
        <a:srgbClr val="FFC600"/>
      </a:accent2>
      <a:accent3>
        <a:srgbClr val="EF9600"/>
      </a:accent3>
      <a:accent4>
        <a:srgbClr val="FFFFFF"/>
      </a:accent4>
      <a:accent5>
        <a:srgbClr val="D6D9D1"/>
      </a:accent5>
      <a:accent6>
        <a:srgbClr val="0D1820"/>
      </a:accent6>
      <a:hlink>
        <a:srgbClr val="FF0000"/>
      </a:hlink>
      <a:folHlink>
        <a:srgbClr val="101820"/>
      </a:folHlink>
    </a:clrScheme>
    <a:fontScheme name="Theme Fonts">
      <a:majorFont>
        <a:latin typeface="Daytona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rm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18BARI095-BakerRisk_Templates_Deck-light-ip.potx" id="{AFD07F18-019F-4EAE-B935-08B8C452468F}" vid="{A774AB47-EE3B-4165-840F-1A8BE8AE697D}"/>
    </a:ext>
  </a:extLst>
</a:theme>
</file>

<file path=ppt/theme/theme10.xml><?xml version="1.0" encoding="utf-8"?>
<a:theme xmlns:a="http://schemas.openxmlformats.org/drawingml/2006/main" name="6_Foundations of P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Foundations of P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Default Theme">
  <a:themeElements>
    <a:clrScheme name="Custom 1">
      <a:dk1>
        <a:sysClr val="windowText" lastClr="000000"/>
      </a:dk1>
      <a:lt1>
        <a:sysClr val="window" lastClr="FFFFFF"/>
      </a:lt1>
      <a:dk2>
        <a:srgbClr val="006E9F"/>
      </a:dk2>
      <a:lt2>
        <a:srgbClr val="EEECE1"/>
      </a:lt2>
      <a:accent1>
        <a:srgbClr val="00ABD9"/>
      </a:accent1>
      <a:accent2>
        <a:srgbClr val="006E9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ABD9"/>
      </a:hlink>
      <a:folHlink>
        <a:srgbClr val="00ABD9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overs">
  <a:themeElements>
    <a:clrScheme name="Custom 12">
      <a:dk1>
        <a:srgbClr val="FFFFFF"/>
      </a:dk1>
      <a:lt1>
        <a:srgbClr val="0C3251"/>
      </a:lt1>
      <a:dk2>
        <a:srgbClr val="E1E1E1"/>
      </a:dk2>
      <a:lt2>
        <a:srgbClr val="000000"/>
      </a:lt2>
      <a:accent1>
        <a:srgbClr val="E9242E"/>
      </a:accent1>
      <a:accent2>
        <a:srgbClr val="FFCD09"/>
      </a:accent2>
      <a:accent3>
        <a:srgbClr val="F58345"/>
      </a:accent3>
      <a:accent4>
        <a:srgbClr val="414042"/>
      </a:accent4>
      <a:accent5>
        <a:srgbClr val="0E6024"/>
      </a:accent5>
      <a:accent6>
        <a:srgbClr val="380C74"/>
      </a:accent6>
      <a:hlink>
        <a:srgbClr val="FFFFFF"/>
      </a:hlink>
      <a:folHlink>
        <a:srgbClr val="E1E1E1"/>
      </a:folHlink>
    </a:clrScheme>
    <a:fontScheme name="Custom 1">
      <a:majorFont>
        <a:latin typeface="Daytona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8BARI095-BakerRisk_Templates_Deck-light-ip.potx" id="{AFD07F18-019F-4EAE-B935-08B8C452468F}" vid="{9DAC1C1D-97B7-4781-9B44-6D84D41E8B14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SB-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B-Blue" id="{0A5DD1FE-B706-48CC-9986-A26D3533493F}" vid="{07D2D90D-C033-49A3-80C4-057DE447C21B}"/>
    </a:ext>
  </a:extLst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1481</TotalTime>
  <Words>700</Words>
  <Application>Microsoft Office PowerPoint</Application>
  <PresentationFormat>On-screen Show (16:9)</PresentationFormat>
  <Paragraphs>80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8</vt:i4>
      </vt:variant>
    </vt:vector>
  </HeadingPairs>
  <TitlesOfParts>
    <vt:vector size="28" baseType="lpstr">
      <vt:lpstr>Arial</vt:lpstr>
      <vt:lpstr>Arial Black</vt:lpstr>
      <vt:lpstr>AvenirNext LT Pro Bold</vt:lpstr>
      <vt:lpstr>Calibri</vt:lpstr>
      <vt:lpstr>Calibri Light</vt:lpstr>
      <vt:lpstr>Century Gothic</vt:lpstr>
      <vt:lpstr>Daytona</vt:lpstr>
      <vt:lpstr>Wingdings</vt:lpstr>
      <vt:lpstr>2_Interior</vt:lpstr>
      <vt:lpstr>3_Covers</vt:lpstr>
      <vt:lpstr>3_Office Theme</vt:lpstr>
      <vt:lpstr>5_Office Theme</vt:lpstr>
      <vt:lpstr>8_Office Theme</vt:lpstr>
      <vt:lpstr>CSB-Blue</vt:lpstr>
      <vt:lpstr>9_Office Theme</vt:lpstr>
      <vt:lpstr>10_Office Theme</vt:lpstr>
      <vt:lpstr>4_Custom Design</vt:lpstr>
      <vt:lpstr>6_Foundations of PS</vt:lpstr>
      <vt:lpstr>1_Foundations of PS</vt:lpstr>
      <vt:lpstr>1_Default Theme</vt:lpstr>
      <vt:lpstr>CCPS  Mining Minerals and Metals (M-Cubed)  Subcommittee  </vt:lpstr>
      <vt:lpstr>PowerPoint Presentation</vt:lpstr>
      <vt:lpstr>Mining Minerals and Metals (M-Cubed) Subcommittee</vt:lpstr>
      <vt:lpstr>Mining Minerals and Metals Subcommittee</vt:lpstr>
      <vt:lpstr>Mining Minerals and Metals Subcommittee</vt:lpstr>
      <vt:lpstr>Activities of the committee</vt:lpstr>
      <vt:lpstr>Activities of the committee</vt:lpstr>
      <vt:lpstr>PowerPoint Presentation</vt:lpstr>
    </vt:vector>
  </TitlesOfParts>
  <Company>nycedc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uers</dc:creator>
  <cp:lastModifiedBy>Carmen Osorio</cp:lastModifiedBy>
  <cp:revision>227</cp:revision>
  <cp:lastPrinted>2024-03-12T17:41:00Z</cp:lastPrinted>
  <dcterms:created xsi:type="dcterms:W3CDTF">2016-02-08T17:47:03Z</dcterms:created>
  <dcterms:modified xsi:type="dcterms:W3CDTF">2025-09-23T13:39:19Z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1.5.2.3420</vt:lpwstr>
  </property>
</Properties>
</file>