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8" r:id="rId4"/>
  </p:sldMasterIdLst>
  <p:notesMasterIdLst>
    <p:notesMasterId r:id="rId12"/>
  </p:notesMasterIdLst>
  <p:handoutMasterIdLst>
    <p:handoutMasterId r:id="rId13"/>
  </p:handoutMasterIdLst>
  <p:sldIdLst>
    <p:sldId id="256" r:id="rId5"/>
    <p:sldId id="290" r:id="rId6"/>
    <p:sldId id="291" r:id="rId7"/>
    <p:sldId id="292" r:id="rId8"/>
    <p:sldId id="296" r:id="rId9"/>
    <p:sldId id="293" r:id="rId10"/>
    <p:sldId id="294" r:id="rId11"/>
  </p:sldIdLst>
  <p:sldSz cx="9144000" cy="5143500" type="screen16x9"/>
  <p:notesSz cx="6858000" cy="2552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
          <p15:clr>
            <a:srgbClr val="A4A3A4"/>
          </p15:clr>
        </p15:guide>
        <p15:guide id="2" orient="horz" pos="2916">
          <p15:clr>
            <a:srgbClr val="A4A3A4"/>
          </p15:clr>
        </p15:guide>
        <p15:guide id="3" orient="horz" pos="1620">
          <p15:clr>
            <a:srgbClr val="A4A3A4"/>
          </p15:clr>
        </p15:guide>
        <p15:guide id="4" orient="horz" pos="498">
          <p15:clr>
            <a:srgbClr val="A4A3A4"/>
          </p15:clr>
        </p15:guide>
        <p15:guide id="5" pos="200">
          <p15:clr>
            <a:srgbClr val="A4A3A4"/>
          </p15:clr>
        </p15:guide>
        <p15:guide id="6" pos="28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B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60267C-2D61-DCAC-760E-2052D6909C71}" v="7" dt="2020-04-07T20:54:52.742"/>
    <p1510:client id="{0F6CD28D-71E5-1875-FFD6-6355074D68F1}" v="2360" dt="2020-04-08T06:28:27.043"/>
    <p1510:client id="{7514F0BD-B3B3-A6C1-AFB6-2A856D3D7831}" v="1209" dt="2020-04-08T16:24:09.889"/>
    <p1510:client id="{AE5F9C6A-FA9F-FCE7-6FDA-2BBCDD32685E}" v="111" dt="2020-04-08T16:22:23.378"/>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807" autoAdjust="0"/>
  </p:normalViewPr>
  <p:slideViewPr>
    <p:cSldViewPr snapToGrid="0">
      <p:cViewPr varScale="1">
        <p:scale>
          <a:sx n="69" d="100"/>
          <a:sy n="69" d="100"/>
        </p:scale>
        <p:origin x="89" y="199"/>
      </p:cViewPr>
      <p:guideLst>
        <p:guide orient="horz" pos="390"/>
        <p:guide orient="horz" pos="2916"/>
        <p:guide orient="horz" pos="1620"/>
        <p:guide orient="horz" pos="498"/>
        <p:guide pos="200"/>
        <p:guide pos="28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1645"/>
          </a:xfrm>
          <a:prstGeom prst="rect">
            <a:avLst/>
          </a:prstGeom>
        </p:spPr>
        <p:txBody>
          <a:bodyPr vert="horz" lIns="92382" tIns="46191" rIns="92382" bIns="46191" rtlCol="0"/>
          <a:lstStyle>
            <a:lvl1pPr algn="r">
              <a:defRPr sz="1200"/>
            </a:lvl1pPr>
          </a:lstStyle>
          <a:p>
            <a:fld id="{6EEF8290-40B6-8842-866D-3735C1EFFE55}" type="datetime1">
              <a:rPr lang="en-US" smtClean="0"/>
              <a:t>4/9/2020</a:t>
            </a:fld>
            <a:endParaRPr lang="en-US"/>
          </a:p>
        </p:txBody>
      </p:sp>
      <p:sp>
        <p:nvSpPr>
          <p:cNvPr id="4" name="Footer Placeholder 3"/>
          <p:cNvSpPr>
            <a:spLocks noGrp="1"/>
          </p:cNvSpPr>
          <p:nvPr>
            <p:ph type="ftr" sz="quarter" idx="2"/>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69653"/>
            <a:ext cx="3004820" cy="461645"/>
          </a:xfrm>
          <a:prstGeom prst="rect">
            <a:avLst/>
          </a:prstGeom>
        </p:spPr>
        <p:txBody>
          <a:bodyPr vert="horz" lIns="92382" tIns="46191" rIns="92382" bIns="46191" rtlCol="0" anchor="b"/>
          <a:lstStyle>
            <a:lvl1pPr algn="r">
              <a:defRPr sz="1200"/>
            </a:lvl1pPr>
          </a:lstStyle>
          <a:p>
            <a:fld id="{530E6269-DF60-1341-9972-2D1ED519CEC6}" type="slidenum">
              <a:rPr lang="en-US" smtClean="0"/>
              <a:t>‹#›</a:t>
            </a:fld>
            <a:endParaRPr lang="en-US"/>
          </a:p>
        </p:txBody>
      </p:sp>
    </p:spTree>
    <p:extLst>
      <p:ext uri="{BB962C8B-B14F-4D97-AF65-F5344CB8AC3E}">
        <p14:creationId xmlns:p14="http://schemas.microsoft.com/office/powerpoint/2010/main" val="8948625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idx="1"/>
          </p:nvPr>
        </p:nvSpPr>
        <p:spPr>
          <a:xfrm>
            <a:off x="3927775" y="0"/>
            <a:ext cx="3004820" cy="461645"/>
          </a:xfrm>
          <a:prstGeom prst="rect">
            <a:avLst/>
          </a:prstGeom>
        </p:spPr>
        <p:txBody>
          <a:bodyPr vert="horz" lIns="92382" tIns="46191" rIns="92382" bIns="46191" rtlCol="0"/>
          <a:lstStyle>
            <a:lvl1pPr algn="r">
              <a:defRPr sz="1200"/>
            </a:lvl1pPr>
          </a:lstStyle>
          <a:p>
            <a:fld id="{C91499DA-C70D-074E-B6FB-FC7DD5F98DF8}" type="datetime1">
              <a:rPr lang="en-US" smtClean="0"/>
              <a:t>4/9/2020</a:t>
            </a:fld>
            <a:endParaRPr lang="en-US"/>
          </a:p>
        </p:txBody>
      </p:sp>
      <p:sp>
        <p:nvSpPr>
          <p:cNvPr id="4" name="Slide Image Placeholder 3"/>
          <p:cNvSpPr>
            <a:spLocks noGrp="1" noRot="1" noChangeAspect="1"/>
          </p:cNvSpPr>
          <p:nvPr>
            <p:ph type="sldImg" idx="2"/>
          </p:nvPr>
        </p:nvSpPr>
        <p:spPr>
          <a:xfrm>
            <a:off x="390525" y="692150"/>
            <a:ext cx="6153150" cy="3462338"/>
          </a:xfrm>
          <a:prstGeom prst="rect">
            <a:avLst/>
          </a:prstGeom>
          <a:noFill/>
          <a:ln w="12700">
            <a:solidFill>
              <a:prstClr val="black"/>
            </a:solidFill>
          </a:ln>
        </p:spPr>
        <p:txBody>
          <a:bodyPr vert="horz" lIns="92382" tIns="46191" rIns="92382" bIns="46191" rtlCol="0" anchor="ctr"/>
          <a:lstStyle/>
          <a:p>
            <a:endParaRPr lang="en-US"/>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82" tIns="46191" rIns="92382" bIns="4619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82" tIns="46191" rIns="92382" bIns="46191" rtlCol="0" anchor="b"/>
          <a:lstStyle>
            <a:lvl1pPr algn="r">
              <a:defRPr sz="1200"/>
            </a:lvl1pPr>
          </a:lstStyle>
          <a:p>
            <a:fld id="{F1BA375A-1123-5E4A-9C56-A6D9B97A90DC}" type="slidenum">
              <a:rPr lang="en-US" smtClean="0"/>
              <a:t>‹#›</a:t>
            </a:fld>
            <a:endParaRPr lang="en-US"/>
          </a:p>
        </p:txBody>
      </p:sp>
    </p:spTree>
    <p:extLst>
      <p:ext uri="{BB962C8B-B14F-4D97-AF65-F5344CB8AC3E}">
        <p14:creationId xmlns:p14="http://schemas.microsoft.com/office/powerpoint/2010/main" val="94308800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BA375A-1123-5E4A-9C56-A6D9B97A90DC}" type="slidenum">
              <a:rPr lang="en-US" smtClean="0"/>
              <a:t>1</a:t>
            </a:fld>
            <a:endParaRPr lang="en-US"/>
          </a:p>
        </p:txBody>
      </p:sp>
    </p:spTree>
    <p:extLst>
      <p:ext uri="{BB962C8B-B14F-4D97-AF65-F5344CB8AC3E}">
        <p14:creationId xmlns:p14="http://schemas.microsoft.com/office/powerpoint/2010/main" val="1086379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Earning professional recognition and rewards for your accomplishments is a big deal. As an </a:t>
            </a:r>
            <a:r>
              <a:rPr lang="en-US" err="1"/>
              <a:t>AIChE</a:t>
            </a:r>
            <a:r>
              <a:rPr lang="en-US"/>
              <a:t> student member, you can enrich your résumé with </a:t>
            </a:r>
            <a:r>
              <a:rPr lang="en-US" err="1"/>
              <a:t>AIChE</a:t>
            </a:r>
            <a:r>
              <a:rPr lang="en-US"/>
              <a:t> scholarships and awards valued at more than $50,000 (USD), if you qualify. </a:t>
            </a:r>
            <a:r>
              <a:rPr lang="en-US" err="1"/>
              <a:t>AIChE</a:t>
            </a:r>
            <a:r>
              <a:rPr lang="en-US"/>
              <a:t> scholarships and awards recognize academic accomplishments, student chapter achievements, innovation, and diversity. And they’re available exclusively to </a:t>
            </a:r>
            <a:r>
              <a:rPr lang="en-US" err="1"/>
              <a:t>AIChE</a:t>
            </a:r>
            <a:r>
              <a:rPr lang="en-US"/>
              <a:t> student members and chapters. In addition to the recognition, the extra financial support you’ll receive will help cover essential expenses like books and tuition.</a:t>
            </a:r>
          </a:p>
        </p:txBody>
      </p:sp>
      <p:sp>
        <p:nvSpPr>
          <p:cNvPr id="4" name="Slide Number Placeholder 3"/>
          <p:cNvSpPr>
            <a:spLocks noGrp="1"/>
          </p:cNvSpPr>
          <p:nvPr>
            <p:ph type="sldNum" sz="quarter" idx="10"/>
          </p:nvPr>
        </p:nvSpPr>
        <p:spPr/>
        <p:txBody>
          <a:bodyPr/>
          <a:lstStyle/>
          <a:p>
            <a:fld id="{F1BA375A-1123-5E4A-9C56-A6D9B97A90DC}" type="slidenum">
              <a:rPr lang="en-US" smtClean="0"/>
              <a:t>2</a:t>
            </a:fld>
            <a:endParaRPr lang="en-US"/>
          </a:p>
        </p:txBody>
      </p:sp>
    </p:spTree>
    <p:extLst>
      <p:ext uri="{BB962C8B-B14F-4D97-AF65-F5344CB8AC3E}">
        <p14:creationId xmlns:p14="http://schemas.microsoft.com/office/powerpoint/2010/main" val="610833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John J. </a:t>
            </a:r>
            <a:r>
              <a:rPr lang="en-US" err="1"/>
              <a:t>McKetta</a:t>
            </a:r>
            <a:r>
              <a:rPr lang="en-US"/>
              <a:t> Undergraduate Scholarship is awarded to a chemical engineering undergraduate student (incoming junior or senior only), planning a career in the chemical engineering process industries (CPI).  </a:t>
            </a:r>
          </a:p>
          <a:p>
            <a:endParaRPr lang="en-US"/>
          </a:p>
          <a:p>
            <a:r>
              <a:rPr lang="en-US">
                <a:cs typeface="Calibri"/>
              </a:rPr>
              <a:t>Each </a:t>
            </a:r>
            <a:r>
              <a:rPr lang="en-US" err="1">
                <a:cs typeface="Calibri"/>
              </a:rPr>
              <a:t>AIChE</a:t>
            </a:r>
            <a:r>
              <a:rPr lang="en-US">
                <a:cs typeface="Calibri"/>
              </a:rPr>
              <a:t> Student Chapter may submit one nomination for this award.</a:t>
            </a:r>
          </a:p>
          <a:p>
            <a:endParaRPr lang="en-US">
              <a:cs typeface="Calibri"/>
            </a:endParaRPr>
          </a:p>
          <a:p>
            <a:r>
              <a:rPr lang="en-US">
                <a:cs typeface="Calibri"/>
              </a:rPr>
              <a:t>One winner receives a $5,000 scholarship, a certificate, plus recognition during the Annual Student Conference.  </a:t>
            </a:r>
          </a:p>
          <a:p>
            <a:endParaRPr lang="en-US">
              <a:cs typeface="Calibri"/>
            </a:endParaRPr>
          </a:p>
          <a:p>
            <a:r>
              <a:rPr lang="en-US">
                <a:cs typeface="Calibri"/>
              </a:rPr>
              <a:t>Visit the linked page for complete information.  </a:t>
            </a:r>
          </a:p>
          <a:p>
            <a:endParaRPr lang="en-US">
              <a:cs typeface="Calibri"/>
            </a:endParaRPr>
          </a:p>
        </p:txBody>
      </p:sp>
      <p:sp>
        <p:nvSpPr>
          <p:cNvPr id="4" name="Slide Number Placeholder 3"/>
          <p:cNvSpPr>
            <a:spLocks noGrp="1"/>
          </p:cNvSpPr>
          <p:nvPr>
            <p:ph type="sldNum" sz="quarter" idx="10"/>
          </p:nvPr>
        </p:nvSpPr>
        <p:spPr/>
        <p:txBody>
          <a:bodyPr/>
          <a:lstStyle/>
          <a:p>
            <a:fld id="{F1BA375A-1123-5E4A-9C56-A6D9B97A90DC}" type="slidenum">
              <a:rPr lang="en-US" smtClean="0"/>
              <a:t>3</a:t>
            </a:fld>
            <a:endParaRPr lang="en-US"/>
          </a:p>
        </p:txBody>
      </p:sp>
    </p:spTree>
    <p:extLst>
      <p:ext uri="{BB962C8B-B14F-4D97-AF65-F5344CB8AC3E}">
        <p14:creationId xmlns:p14="http://schemas.microsoft.com/office/powerpoint/2010/main" val="1980955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Each year, Donald F. &amp; Mildred Topp </a:t>
            </a:r>
            <a:r>
              <a:rPr lang="en-US" err="1"/>
              <a:t>Othmer</a:t>
            </a:r>
            <a:r>
              <a:rPr lang="en-US"/>
              <a:t> Scholarship Awards 15 </a:t>
            </a:r>
            <a:r>
              <a:rPr lang="en-US" err="1"/>
              <a:t>AIChE</a:t>
            </a:r>
            <a:r>
              <a:rPr lang="en-US"/>
              <a:t> student members a scholarship of $1,000. Awards are presented on the basis of academic achievement and involvement in student chapter activities.</a:t>
            </a:r>
          </a:p>
          <a:p>
            <a:endParaRPr lang="en-US"/>
          </a:p>
          <a:p>
            <a:r>
              <a:rPr lang="en-US">
                <a:cs typeface="Calibri"/>
              </a:rPr>
              <a:t>Each </a:t>
            </a:r>
            <a:r>
              <a:rPr lang="en-US" err="1">
                <a:cs typeface="Calibri"/>
              </a:rPr>
              <a:t>AIChE</a:t>
            </a:r>
            <a:r>
              <a:rPr lang="en-US">
                <a:cs typeface="Calibri"/>
              </a:rPr>
              <a:t> Student Chapter may submit one nomination for this award and the nomination must be made by the student chapter advisor</a:t>
            </a:r>
          </a:p>
          <a:p>
            <a:endParaRPr lang="en-US">
              <a:cs typeface="Calibri"/>
            </a:endParaRPr>
          </a:p>
          <a:p>
            <a:r>
              <a:rPr lang="en-US">
                <a:cs typeface="Calibri"/>
              </a:rPr>
              <a:t>15 winners will receive a $1,000 scholarship, a certificate, plus recognition during the Annual Student Conference.  </a:t>
            </a:r>
          </a:p>
          <a:p>
            <a:endParaRPr lang="en-US">
              <a:cs typeface="Calibri"/>
            </a:endParaRPr>
          </a:p>
          <a:p>
            <a:r>
              <a:rPr lang="en-US">
                <a:cs typeface="Calibri"/>
              </a:rPr>
              <a:t>Visit the linked page for complete information.  </a:t>
            </a:r>
          </a:p>
          <a:p>
            <a:endParaRPr lang="en-US">
              <a:cs typeface="Calibri"/>
            </a:endParaRPr>
          </a:p>
        </p:txBody>
      </p:sp>
      <p:sp>
        <p:nvSpPr>
          <p:cNvPr id="4" name="Slide Number Placeholder 3"/>
          <p:cNvSpPr>
            <a:spLocks noGrp="1"/>
          </p:cNvSpPr>
          <p:nvPr>
            <p:ph type="sldNum" sz="quarter" idx="10"/>
          </p:nvPr>
        </p:nvSpPr>
        <p:spPr/>
        <p:txBody>
          <a:bodyPr/>
          <a:lstStyle/>
          <a:p>
            <a:fld id="{F1BA375A-1123-5E4A-9C56-A6D9B97A90DC}" type="slidenum">
              <a:rPr lang="en-US" smtClean="0"/>
              <a:t>4</a:t>
            </a:fld>
            <a:endParaRPr lang="en-US"/>
          </a:p>
        </p:txBody>
      </p:sp>
    </p:spTree>
    <p:extLst>
      <p:ext uri="{BB962C8B-B14F-4D97-AF65-F5344CB8AC3E}">
        <p14:creationId xmlns:p14="http://schemas.microsoft.com/office/powerpoint/2010/main" val="30339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t>The Freshman Recognition Award is presented to one active AIChE undergraduate student member in each student chapter who has been the most active in their student chapter during their freshman year.</a:t>
            </a:r>
          </a:p>
          <a:p>
            <a:pPr>
              <a:lnSpc>
                <a:spcPct val="150000"/>
              </a:lnSpc>
            </a:pPr>
            <a:endParaRPr lang="en-US" dirty="0"/>
          </a:p>
          <a:p>
            <a:pPr>
              <a:lnSpc>
                <a:spcPct val="150000"/>
              </a:lnSpc>
            </a:pPr>
            <a:r>
              <a:rPr lang="en-US"/>
              <a:t>The </a:t>
            </a:r>
            <a:r>
              <a:rPr lang="en-US" smtClean="0"/>
              <a:t>Donald F</a:t>
            </a:r>
            <a:r>
              <a:rPr lang="en-US" dirty="0" smtClean="0"/>
              <a:t>. </a:t>
            </a:r>
            <a:r>
              <a:rPr lang="en-US" dirty="0" err="1" smtClean="0"/>
              <a:t>Othmer</a:t>
            </a:r>
            <a:r>
              <a:rPr lang="en-US" dirty="0" smtClean="0"/>
              <a:t> Sophomore </a:t>
            </a:r>
            <a:r>
              <a:rPr lang="en-US" dirty="0"/>
              <a:t>Academic Excellence Award is presented to one active AIChE undergraduate student member in each student chapter who has attained the highest scholastic grade-point average during their freshman and sophomore years.</a:t>
            </a:r>
            <a:endParaRPr lang="en-US" dirty="0">
              <a:cs typeface="Calibri"/>
            </a:endParaRPr>
          </a:p>
          <a:p>
            <a:pPr>
              <a:lnSpc>
                <a:spcPct val="150000"/>
              </a:lnSpc>
            </a:pPr>
            <a:endParaRPr lang="en-US" dirty="0">
              <a:cs typeface="Calibri"/>
            </a:endParaRPr>
          </a:p>
          <a:p>
            <a:pPr>
              <a:lnSpc>
                <a:spcPct val="150000"/>
              </a:lnSpc>
            </a:pPr>
            <a:r>
              <a:rPr lang="en-US" dirty="0">
                <a:cs typeface="Calibri"/>
              </a:rPr>
              <a:t>For both the Freshman and Sophomore Awards, nominations are submitted by the Student Chapter Advisor.  </a:t>
            </a:r>
          </a:p>
          <a:p>
            <a:pPr>
              <a:lnSpc>
                <a:spcPct val="150000"/>
              </a:lnSpc>
            </a:pPr>
            <a:endParaRPr lang="en-US" dirty="0">
              <a:cs typeface="Calibri"/>
            </a:endParaRPr>
          </a:p>
          <a:p>
            <a:pPr>
              <a:lnSpc>
                <a:spcPct val="150000"/>
              </a:lnSpc>
            </a:pPr>
            <a:r>
              <a:rPr lang="en-US" dirty="0">
                <a:cs typeface="Calibri"/>
              </a:rPr>
              <a:t>Winners receive a certificate, $50 travel allowance and complimentary registration to the ASC, plus recognition during the Annual Student Conference.</a:t>
            </a:r>
          </a:p>
          <a:p>
            <a:pPr>
              <a:lnSpc>
                <a:spcPct val="150000"/>
              </a:lnSpc>
            </a:pPr>
            <a:endParaRPr lang="en-US" dirty="0"/>
          </a:p>
          <a:p>
            <a:r>
              <a:rPr lang="en-US" dirty="0"/>
              <a:t>Visit the linked pages for complete information.  </a:t>
            </a:r>
            <a:endParaRPr lang="en-US" dirty="0">
              <a:cs typeface="Calibri"/>
            </a:endParaRPr>
          </a:p>
          <a:p>
            <a:pPr>
              <a:lnSpc>
                <a:spcPct val="150000"/>
              </a:lnSpc>
            </a:pPr>
            <a:endParaRPr lang="en-US" dirty="0">
              <a:cs typeface="Calibri"/>
            </a:endParaRPr>
          </a:p>
        </p:txBody>
      </p:sp>
      <p:sp>
        <p:nvSpPr>
          <p:cNvPr id="4" name="Slide Number Placeholder 3"/>
          <p:cNvSpPr>
            <a:spLocks noGrp="1"/>
          </p:cNvSpPr>
          <p:nvPr>
            <p:ph type="sldNum" sz="quarter" idx="10"/>
          </p:nvPr>
        </p:nvSpPr>
        <p:spPr/>
        <p:txBody>
          <a:bodyPr/>
          <a:lstStyle/>
          <a:p>
            <a:fld id="{F1BA375A-1123-5E4A-9C56-A6D9B97A90DC}" type="slidenum">
              <a:rPr lang="en-US" smtClean="0"/>
              <a:t>5</a:t>
            </a:fld>
            <a:endParaRPr lang="en-US"/>
          </a:p>
        </p:txBody>
      </p:sp>
    </p:spTree>
    <p:extLst>
      <p:ext uri="{BB962C8B-B14F-4D97-AF65-F5344CB8AC3E}">
        <p14:creationId xmlns:p14="http://schemas.microsoft.com/office/powerpoint/2010/main" val="2430660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 award is to facilitate the participation and leadership development of international student chapter members at the Annual Student Conference and to strengthen </a:t>
            </a:r>
            <a:r>
              <a:rPr lang="en-US" dirty="0" err="1"/>
              <a:t>AIChE's</a:t>
            </a:r>
            <a:r>
              <a:rPr lang="en-US" dirty="0"/>
              <a:t> relationship with these future global leaders. Up to eight travel grants will be awarded to International Student Chapter leaders for the Annual Student Conference. </a:t>
            </a:r>
          </a:p>
          <a:p>
            <a:endParaRPr lang="en-US" dirty="0"/>
          </a:p>
          <a:p>
            <a:r>
              <a:rPr lang="en-US" dirty="0"/>
              <a:t>The travel grant will be awarded on the basis of leadership involvement in the nominee's Student Chapter and Executive Student Committee (ESC) activities, academic achievement, and strength of nomination from the Student Chapter Advisor.  Each AIChE Student Chapter may submit one nomination.</a:t>
            </a:r>
            <a:endParaRPr lang="en-US" dirty="0">
              <a:cs typeface="Calibri"/>
            </a:endParaRPr>
          </a:p>
          <a:p>
            <a:endParaRPr lang="en-US" dirty="0">
              <a:cs typeface="Calibri"/>
            </a:endParaRPr>
          </a:p>
          <a:p>
            <a:r>
              <a:rPr lang="en-US" dirty="0">
                <a:cs typeface="Calibri"/>
              </a:rPr>
              <a:t>8 winners will receive </a:t>
            </a:r>
            <a:r>
              <a:rPr lang="en-US" baseline="0" dirty="0" smtClean="0">
                <a:cs typeface="+mn-cs"/>
              </a:rPr>
              <a:t>a c</a:t>
            </a:r>
            <a:r>
              <a:rPr lang="en-US" dirty="0" smtClean="0"/>
              <a:t>ertificate</a:t>
            </a:r>
            <a:r>
              <a:rPr lang="en-US" dirty="0"/>
              <a:t>, roundtrip airfare, complimentary registration, and hotel accommodations for ASC</a:t>
            </a:r>
            <a:r>
              <a:rPr lang="en-US" dirty="0">
                <a:cs typeface="Calibri"/>
              </a:rPr>
              <a:t>, plus recognition during the Annual Student Conference.  </a:t>
            </a:r>
            <a:endParaRPr lang="en-US" dirty="0"/>
          </a:p>
          <a:p>
            <a:endParaRPr lang="en-US" dirty="0">
              <a:cs typeface="Calibri"/>
            </a:endParaRPr>
          </a:p>
          <a:p>
            <a:r>
              <a:rPr lang="en-US" dirty="0">
                <a:cs typeface="Calibri"/>
              </a:rPr>
              <a:t>Visit the linked page for complete information.  </a:t>
            </a:r>
          </a:p>
          <a:p>
            <a:endParaRPr lang="en-US" dirty="0">
              <a:cs typeface="Calibri"/>
            </a:endParaRPr>
          </a:p>
        </p:txBody>
      </p:sp>
      <p:sp>
        <p:nvSpPr>
          <p:cNvPr id="4" name="Slide Number Placeholder 3"/>
          <p:cNvSpPr>
            <a:spLocks noGrp="1"/>
          </p:cNvSpPr>
          <p:nvPr>
            <p:ph type="sldNum" sz="quarter" idx="10"/>
          </p:nvPr>
        </p:nvSpPr>
        <p:spPr/>
        <p:txBody>
          <a:bodyPr/>
          <a:lstStyle/>
          <a:p>
            <a:fld id="{F1BA375A-1123-5E4A-9C56-A6D9B97A90DC}" type="slidenum">
              <a:rPr lang="en-US" smtClean="0"/>
              <a:t>6</a:t>
            </a:fld>
            <a:endParaRPr lang="en-US"/>
          </a:p>
        </p:txBody>
      </p:sp>
    </p:spTree>
    <p:extLst>
      <p:ext uri="{BB962C8B-B14F-4D97-AF65-F5344CB8AC3E}">
        <p14:creationId xmlns:p14="http://schemas.microsoft.com/office/powerpoint/2010/main" val="2781910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When seeking nomination for these awards, it is important that you connect with your student chapter advisor as early as possible.  Advisors can only nominate one student from their chapter for most awards, </a:t>
            </a:r>
            <a:r>
              <a:rPr lang="en-US" b="1" dirty="0">
                <a:cs typeface="Calibri"/>
              </a:rPr>
              <a:t>and most awards require that the chapter has submitted its AIChE Student Chapter Annual Report.  Verify that your chapter leaders plan to submit the Annual Report on time.  </a:t>
            </a:r>
            <a:r>
              <a:rPr lang="en-US" dirty="0">
                <a:cs typeface="Calibri"/>
              </a:rPr>
              <a:t>For awards requiring additional letters of recommendation or an official transcript, be sure to coordinate</a:t>
            </a:r>
            <a:r>
              <a:rPr lang="en-US" dirty="0"/>
              <a:t> with those nominators and your university as early as possible.</a:t>
            </a:r>
          </a:p>
          <a:p>
            <a:endParaRPr lang="en-US" b="1" dirty="0">
              <a:cs typeface="Calibri"/>
            </a:endParaRPr>
          </a:p>
          <a:p>
            <a:r>
              <a:rPr lang="en-US" dirty="0">
                <a:cs typeface="Calibri"/>
              </a:rPr>
              <a:t>Before submitting a nomination/application, make sure your AIChE membership is active.  You must take action to join then renew (annually) in order to be considered an active member of AIChE.  We also recommend that you review all of the rules, criteria, and submission requirements in detail to make sure you are eligible for the scholarships and awards that interest you. </a:t>
            </a:r>
            <a:endParaRPr lang="en-US" dirty="0" smtClean="0">
              <a:cs typeface="Calibri"/>
            </a:endParaRPr>
          </a:p>
          <a:p>
            <a:endParaRPr lang="en-US" dirty="0">
              <a:cs typeface="Calibri"/>
            </a:endParaRPr>
          </a:p>
          <a:p>
            <a:r>
              <a:rPr lang="en-US" dirty="0">
                <a:cs typeface="Calibri"/>
              </a:rPr>
              <a:t>Be sure to check out our website for an even more comprehensive list of available scholarships and awards, plus student competitions on the link provided on this slide.</a:t>
            </a: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F1BA375A-1123-5E4A-9C56-A6D9B97A90DC}" type="slidenum">
              <a:rPr lang="en-US" smtClean="0"/>
              <a:t>7</a:t>
            </a:fld>
            <a:endParaRPr lang="en-US"/>
          </a:p>
        </p:txBody>
      </p:sp>
    </p:spTree>
    <p:extLst>
      <p:ext uri="{BB962C8B-B14F-4D97-AF65-F5344CB8AC3E}">
        <p14:creationId xmlns:p14="http://schemas.microsoft.com/office/powerpoint/2010/main" val="79290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1095375"/>
            <a:ext cx="7200900" cy="2105025"/>
          </a:xfrm>
          <a:prstGeom prst="rect">
            <a:avLst/>
          </a:prstGeom>
          <a:solidFill>
            <a:srgbClr val="007B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79354" y="1272258"/>
            <a:ext cx="6167163" cy="742444"/>
          </a:xfrm>
        </p:spPr>
        <p:txBody>
          <a:bodyPr lIns="0" bIns="0">
            <a:normAutofit/>
          </a:bodyPr>
          <a:lstStyle>
            <a:lvl1pPr algn="l">
              <a:defRPr sz="3400" b="0" i="0">
                <a:solidFill>
                  <a:schemeClr val="bg1"/>
                </a:solidFill>
                <a:latin typeface="+mj-lt"/>
                <a:cs typeface="Arial"/>
              </a:defRPr>
            </a:lvl1pPr>
          </a:lstStyle>
          <a:p>
            <a:r>
              <a:rPr lang="en-US"/>
              <a:t>Click to edit Master title style</a:t>
            </a:r>
          </a:p>
        </p:txBody>
      </p:sp>
      <p:sp>
        <p:nvSpPr>
          <p:cNvPr id="3" name="Subtitle 2"/>
          <p:cNvSpPr>
            <a:spLocks noGrp="1"/>
          </p:cNvSpPr>
          <p:nvPr>
            <p:ph type="subTitle" idx="1" hasCustomPrompt="1"/>
          </p:nvPr>
        </p:nvSpPr>
        <p:spPr>
          <a:xfrm>
            <a:off x="685801" y="2117914"/>
            <a:ext cx="6167163" cy="372314"/>
          </a:xfrm>
        </p:spPr>
        <p:txBody>
          <a:bodyPr lIns="0" tIns="0" rIns="0" bIns="0">
            <a:noAutofit/>
          </a:bodyPr>
          <a:lstStyle>
            <a:lvl1pPr marL="0" marR="0" indent="0" algn="l" defTabSz="457200" rtl="0" eaLnBrk="1" fontAlgn="auto" latinLnBrk="0" hangingPunct="1">
              <a:lnSpc>
                <a:spcPct val="150000"/>
              </a:lnSpc>
              <a:spcBef>
                <a:spcPts val="0"/>
              </a:spcBef>
              <a:spcAft>
                <a:spcPts val="0"/>
              </a:spcAft>
              <a:buClr>
                <a:schemeClr val="accent2"/>
              </a:buClr>
              <a:buSzTx/>
              <a:buFont typeface="Wingdings" charset="2"/>
              <a:buNone/>
              <a:tabLst/>
              <a:defRPr sz="2400" b="0"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title style</a:t>
            </a:r>
          </a:p>
        </p:txBody>
      </p:sp>
      <p:pic>
        <p:nvPicPr>
          <p:cNvPr id="5" name="Picture 4"/>
          <p:cNvPicPr>
            <a:picLocks noChangeAspect="1"/>
          </p:cNvPicPr>
          <p:nvPr userDrawn="1"/>
        </p:nvPicPr>
        <p:blipFill>
          <a:blip r:embed="rId2"/>
          <a:stretch>
            <a:fillRect/>
          </a:stretch>
        </p:blipFill>
        <p:spPr>
          <a:xfrm>
            <a:off x="1657350" y="2914650"/>
            <a:ext cx="1828800" cy="1028700"/>
          </a:xfrm>
          <a:prstGeom prst="rect">
            <a:avLst/>
          </a:prstGeom>
        </p:spPr>
      </p:pic>
      <p:pic>
        <p:nvPicPr>
          <p:cNvPr id="6" name="Picture 5"/>
          <p:cNvPicPr>
            <a:picLocks noChangeAspect="1"/>
          </p:cNvPicPr>
          <p:nvPr userDrawn="1"/>
        </p:nvPicPr>
        <p:blipFill>
          <a:blip r:embed="rId2"/>
          <a:stretch>
            <a:fillRect/>
          </a:stretch>
        </p:blipFill>
        <p:spPr>
          <a:xfrm>
            <a:off x="3517900" y="2914650"/>
            <a:ext cx="1828800" cy="1028700"/>
          </a:xfrm>
          <a:prstGeom prst="rect">
            <a:avLst/>
          </a:prstGeom>
        </p:spPr>
      </p:pic>
      <p:pic>
        <p:nvPicPr>
          <p:cNvPr id="7" name="Picture 6"/>
          <p:cNvPicPr>
            <a:picLocks noChangeAspect="1"/>
          </p:cNvPicPr>
          <p:nvPr userDrawn="1"/>
        </p:nvPicPr>
        <p:blipFill>
          <a:blip r:embed="rId2"/>
          <a:stretch>
            <a:fillRect/>
          </a:stretch>
        </p:blipFill>
        <p:spPr>
          <a:xfrm>
            <a:off x="5372100" y="2914650"/>
            <a:ext cx="1828800" cy="1028700"/>
          </a:xfrm>
          <a:prstGeom prst="rect">
            <a:avLst/>
          </a:prstGeom>
        </p:spPr>
      </p:pic>
    </p:spTree>
    <p:extLst>
      <p:ext uri="{BB962C8B-B14F-4D97-AF65-F5344CB8AC3E}">
        <p14:creationId xmlns:p14="http://schemas.microsoft.com/office/powerpoint/2010/main" val="2508181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4187592" y="4868863"/>
            <a:ext cx="752708" cy="273844"/>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fld id="{1F828677-349C-A845-AFD8-E1880F4B0899}" type="slidenum">
              <a:rPr lang="en-US" smtClean="0"/>
              <a:pPr/>
              <a:t>‹#›</a:t>
            </a:fld>
            <a:endParaRPr lang="en-US"/>
          </a:p>
        </p:txBody>
      </p:sp>
    </p:spTree>
    <p:extLst>
      <p:ext uri="{BB962C8B-B14F-4D97-AF65-F5344CB8AC3E}">
        <p14:creationId xmlns:p14="http://schemas.microsoft.com/office/powerpoint/2010/main" val="1011021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userDrawn="1"/>
        </p:nvSpPr>
        <p:spPr>
          <a:xfrm>
            <a:off x="0" y="1095375"/>
            <a:ext cx="7200900" cy="2105025"/>
          </a:xfrm>
          <a:prstGeom prst="rect">
            <a:avLst/>
          </a:prstGeom>
          <a:solidFill>
            <a:srgbClr val="007B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79354" y="1272258"/>
            <a:ext cx="6167163" cy="742444"/>
          </a:xfrm>
        </p:spPr>
        <p:txBody>
          <a:bodyPr lIns="0" bIns="0">
            <a:normAutofit/>
          </a:bodyPr>
          <a:lstStyle>
            <a:lvl1pPr algn="l">
              <a:defRPr sz="3400" b="0" i="0">
                <a:solidFill>
                  <a:schemeClr val="bg1"/>
                </a:solidFill>
                <a:latin typeface="+mj-lt"/>
                <a:cs typeface="Arial"/>
              </a:defRPr>
            </a:lvl1pPr>
          </a:lstStyle>
          <a:p>
            <a:r>
              <a:rPr lang="en-US"/>
              <a:t>Click to edit Master title style</a:t>
            </a:r>
          </a:p>
        </p:txBody>
      </p:sp>
      <p:sp>
        <p:nvSpPr>
          <p:cNvPr id="3" name="Subtitle 2"/>
          <p:cNvSpPr>
            <a:spLocks noGrp="1"/>
          </p:cNvSpPr>
          <p:nvPr>
            <p:ph type="subTitle" idx="1" hasCustomPrompt="1"/>
          </p:nvPr>
        </p:nvSpPr>
        <p:spPr>
          <a:xfrm>
            <a:off x="685801" y="2117914"/>
            <a:ext cx="6167163" cy="372314"/>
          </a:xfrm>
        </p:spPr>
        <p:txBody>
          <a:bodyPr lIns="0" tIns="0" rIns="0" bIns="0">
            <a:noAutofit/>
          </a:bodyPr>
          <a:lstStyle>
            <a:lvl1pPr marL="0" marR="0" indent="0" algn="l" defTabSz="457200" rtl="0" eaLnBrk="1" fontAlgn="auto" latinLnBrk="0" hangingPunct="1">
              <a:lnSpc>
                <a:spcPct val="150000"/>
              </a:lnSpc>
              <a:spcBef>
                <a:spcPts val="0"/>
              </a:spcBef>
              <a:spcAft>
                <a:spcPts val="0"/>
              </a:spcAft>
              <a:buClr>
                <a:schemeClr val="accent2"/>
              </a:buClr>
              <a:buSzTx/>
              <a:buFont typeface="Wingdings" charset="2"/>
              <a:buNone/>
              <a:tabLst/>
              <a:defRPr sz="2400" b="0"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title style</a:t>
            </a:r>
          </a:p>
        </p:txBody>
      </p:sp>
      <p:pic>
        <p:nvPicPr>
          <p:cNvPr id="8" name="Picture 7"/>
          <p:cNvPicPr>
            <a:picLocks noChangeAspect="1"/>
          </p:cNvPicPr>
          <p:nvPr userDrawn="1"/>
        </p:nvPicPr>
        <p:blipFill>
          <a:blip r:embed="rId2"/>
          <a:stretch>
            <a:fillRect/>
          </a:stretch>
        </p:blipFill>
        <p:spPr>
          <a:xfrm>
            <a:off x="2133600" y="2838450"/>
            <a:ext cx="5067300" cy="1746250"/>
          </a:xfrm>
          <a:prstGeom prst="rect">
            <a:avLst/>
          </a:prstGeom>
        </p:spPr>
      </p:pic>
    </p:spTree>
    <p:extLst>
      <p:ext uri="{BB962C8B-B14F-4D97-AF65-F5344CB8AC3E}">
        <p14:creationId xmlns:p14="http://schemas.microsoft.com/office/powerpoint/2010/main" val="2086389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007BB7"/>
        </a:solidFill>
        <a:effectLst/>
      </p:bgPr>
    </p:bg>
    <p:spTree>
      <p:nvGrpSpPr>
        <p:cNvPr id="1" name=""/>
        <p:cNvGrpSpPr/>
        <p:nvPr/>
      </p:nvGrpSpPr>
      <p:grpSpPr>
        <a:xfrm>
          <a:off x="0" y="0"/>
          <a:ext cx="0" cy="0"/>
          <a:chOff x="0" y="0"/>
          <a:chExt cx="0" cy="0"/>
        </a:xfrm>
      </p:grpSpPr>
      <p:sp>
        <p:nvSpPr>
          <p:cNvPr id="8" name="Rectangle 7"/>
          <p:cNvSpPr/>
          <p:nvPr/>
        </p:nvSpPr>
        <p:spPr>
          <a:xfrm>
            <a:off x="0" y="1265238"/>
            <a:ext cx="6961188" cy="11160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79354" y="1272258"/>
            <a:ext cx="6167163" cy="1108992"/>
          </a:xfrm>
          <a:ln>
            <a:noFill/>
          </a:ln>
        </p:spPr>
        <p:txBody>
          <a:bodyPr lIns="0" bIns="0">
            <a:normAutofit/>
          </a:bodyPr>
          <a:lstStyle>
            <a:lvl1pPr algn="l">
              <a:defRPr sz="3600" b="0" i="0" baseline="0">
                <a:solidFill>
                  <a:schemeClr val="accent1"/>
                </a:solidFill>
                <a:latin typeface="+mj-lt"/>
                <a:cs typeface="Arial"/>
              </a:defRPr>
            </a:lvl1pPr>
          </a:lstStyle>
          <a:p>
            <a:r>
              <a:rPr lang="en-US"/>
              <a:t>Click to edit Divider slide</a:t>
            </a:r>
          </a:p>
        </p:txBody>
      </p:sp>
    </p:spTree>
    <p:extLst>
      <p:ext uri="{BB962C8B-B14F-4D97-AF65-F5344CB8AC3E}">
        <p14:creationId xmlns:p14="http://schemas.microsoft.com/office/powerpoint/2010/main" val="1158087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yan Headline 16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0" y="225029"/>
            <a:ext cx="8229600" cy="476647"/>
          </a:xfrm>
        </p:spPr>
        <p:txBody>
          <a:bodyPr>
            <a:noAutofit/>
          </a:bodyPr>
          <a:lstStyle>
            <a:lvl1pPr>
              <a:defRPr sz="3600"/>
            </a:lvl1pPr>
          </a:lstStyle>
          <a:p>
            <a:r>
              <a:rPr lang="en-US"/>
              <a:t>Click To Edit Title – Blue 36pt</a:t>
            </a:r>
          </a:p>
        </p:txBody>
      </p:sp>
      <p:sp>
        <p:nvSpPr>
          <p:cNvPr id="10" name="Slide Number Placeholder 5"/>
          <p:cNvSpPr>
            <a:spLocks noGrp="1"/>
          </p:cNvSpPr>
          <p:nvPr>
            <p:ph type="sldNum" sz="quarter" idx="4"/>
          </p:nvPr>
        </p:nvSpPr>
        <p:spPr>
          <a:xfrm>
            <a:off x="4187592" y="4881563"/>
            <a:ext cx="752708" cy="273844"/>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fld id="{1F828677-349C-A845-AFD8-E1880F4B0899}" type="slidenum">
              <a:rPr lang="en-US" smtClean="0"/>
              <a:pPr/>
              <a:t>‹#›</a:t>
            </a:fld>
            <a:endParaRPr lang="en-US"/>
          </a:p>
        </p:txBody>
      </p:sp>
      <p:sp>
        <p:nvSpPr>
          <p:cNvPr id="5" name="Text Placeholder 4"/>
          <p:cNvSpPr>
            <a:spLocks noGrp="1"/>
          </p:cNvSpPr>
          <p:nvPr>
            <p:ph type="body" sz="quarter" idx="10" hasCustomPrompt="1"/>
          </p:nvPr>
        </p:nvSpPr>
        <p:spPr>
          <a:xfrm>
            <a:off x="317500" y="790575"/>
            <a:ext cx="8229600" cy="252413"/>
          </a:xfrm>
        </p:spPr>
        <p:txBody>
          <a:bodyPr wrap="square" bIns="0">
            <a:noAutofit/>
          </a:bodyPr>
          <a:lstStyle>
            <a:lvl1pPr marL="0" indent="0">
              <a:lnSpc>
                <a:spcPct val="100000"/>
              </a:lnSpc>
              <a:spcBef>
                <a:spcPts val="0"/>
              </a:spcBef>
              <a:buNone/>
              <a:defRPr sz="2400" baseline="0">
                <a:solidFill>
                  <a:srgbClr val="00A4C4"/>
                </a:solidFill>
              </a:defRPr>
            </a:lvl1pPr>
          </a:lstStyle>
          <a:p>
            <a:pPr lvl="0"/>
            <a:r>
              <a:rPr lang="en-US"/>
              <a:t>Click to create Master headline – CYAN 24pt</a:t>
            </a:r>
          </a:p>
        </p:txBody>
      </p:sp>
      <p:sp>
        <p:nvSpPr>
          <p:cNvPr id="11" name="Text Placeholder 10"/>
          <p:cNvSpPr>
            <a:spLocks noGrp="1"/>
          </p:cNvSpPr>
          <p:nvPr>
            <p:ph type="body" sz="quarter" idx="11" hasCustomPrompt="1"/>
          </p:nvPr>
        </p:nvSpPr>
        <p:spPr>
          <a:xfrm>
            <a:off x="317500" y="1157288"/>
            <a:ext cx="8229600" cy="2828925"/>
          </a:xfrm>
        </p:spPr>
        <p:txBody>
          <a:bodyPr bIns="0">
            <a:normAutofit/>
          </a:bodyPr>
          <a:lstStyle>
            <a:lvl1pPr>
              <a:defRPr sz="2400" baseline="0"/>
            </a:lvl1pPr>
            <a:lvl2pPr>
              <a:defRPr sz="2400"/>
            </a:lvl2pPr>
            <a:lvl3pPr>
              <a:defRPr sz="2400"/>
            </a:lvl3pPr>
            <a:lvl4pPr>
              <a:defRPr sz="2400"/>
            </a:lvl4pPr>
            <a:lvl5pPr>
              <a:defRPr sz="2400"/>
            </a:lvl5pPr>
          </a:lstStyle>
          <a:p>
            <a:pPr lvl="0"/>
            <a:r>
              <a:rPr lang="en-US"/>
              <a:t>Click to edit Master body text – BLACK 20pt</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p:cNvSpPr>
            <a:spLocks noGrp="1"/>
          </p:cNvSpPr>
          <p:nvPr>
            <p:ph type="ftr" sz="quarter" idx="3"/>
          </p:nvPr>
        </p:nvSpPr>
        <p:spPr>
          <a:xfrm>
            <a:off x="457200" y="4881563"/>
            <a:ext cx="2895600" cy="273844"/>
          </a:xfrm>
          <a:prstGeom prst="rect">
            <a:avLst/>
          </a:prstGeom>
        </p:spPr>
        <p:txBody>
          <a:bodyPr lIns="91440" anchor="ctr" anchorCtr="0"/>
          <a:lstStyle>
            <a:lvl1pPr>
              <a:defRPr sz="700">
                <a:solidFill>
                  <a:srgbClr val="A6A6A6"/>
                </a:solidFill>
              </a:defRPr>
            </a:lvl1pPr>
          </a:lstStyle>
          <a:p>
            <a:endParaRPr lang="en-US"/>
          </a:p>
        </p:txBody>
      </p:sp>
    </p:spTree>
    <p:extLst>
      <p:ext uri="{BB962C8B-B14F-4D97-AF65-F5344CB8AC3E}">
        <p14:creationId xmlns:p14="http://schemas.microsoft.com/office/powerpoint/2010/main" val="803509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ck 12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0" y="225029"/>
            <a:ext cx="8229600" cy="476647"/>
          </a:xfrm>
        </p:spPr>
        <p:txBody>
          <a:bodyPr/>
          <a:lstStyle>
            <a:lvl1pPr>
              <a:defRPr baseline="0"/>
            </a:lvl1pPr>
          </a:lstStyle>
          <a:p>
            <a:r>
              <a:rPr lang="en-US"/>
              <a:t>Click To Edit Title – Blue 36pt</a:t>
            </a:r>
          </a:p>
        </p:txBody>
      </p:sp>
      <p:sp>
        <p:nvSpPr>
          <p:cNvPr id="14" name="Footer Placeholder 4"/>
          <p:cNvSpPr>
            <a:spLocks noGrp="1"/>
          </p:cNvSpPr>
          <p:nvPr>
            <p:ph type="ftr" sz="quarter" idx="3"/>
          </p:nvPr>
        </p:nvSpPr>
        <p:spPr>
          <a:xfrm>
            <a:off x="457200" y="4869656"/>
            <a:ext cx="2895600" cy="273844"/>
          </a:xfrm>
          <a:prstGeom prst="rect">
            <a:avLst/>
          </a:prstGeom>
        </p:spPr>
        <p:txBody>
          <a:bodyPr lIns="91440" anchor="ctr" anchorCtr="0"/>
          <a:lstStyle>
            <a:lvl1pPr>
              <a:defRPr sz="700">
                <a:solidFill>
                  <a:srgbClr val="A6A6A6"/>
                </a:solidFill>
              </a:defRPr>
            </a:lvl1pPr>
          </a:lstStyle>
          <a:p>
            <a:endParaRPr lang="en-US"/>
          </a:p>
        </p:txBody>
      </p:sp>
      <p:sp>
        <p:nvSpPr>
          <p:cNvPr id="16" name="Text Placeholder 14"/>
          <p:cNvSpPr>
            <a:spLocks noGrp="1"/>
          </p:cNvSpPr>
          <p:nvPr>
            <p:ph type="body" sz="quarter" idx="10" hasCustomPrompt="1"/>
          </p:nvPr>
        </p:nvSpPr>
        <p:spPr>
          <a:xfrm>
            <a:off x="317500" y="790575"/>
            <a:ext cx="8229600" cy="3127772"/>
          </a:xfrm>
        </p:spPr>
        <p:txBody>
          <a:bodyPr>
            <a:normAutofit/>
          </a:bodyPr>
          <a:lstStyle>
            <a:lvl1pPr marL="0" indent="0">
              <a:lnSpc>
                <a:spcPct val="150000"/>
              </a:lnSpc>
              <a:buNone/>
              <a:defRPr sz="2400" baseline="0"/>
            </a:lvl1pPr>
          </a:lstStyle>
          <a:p>
            <a:pPr lvl="0"/>
            <a:r>
              <a:rPr lang="en-US"/>
              <a:t>Click to edit Master body text – BLACK 24pt</a:t>
            </a:r>
          </a:p>
        </p:txBody>
      </p:sp>
      <p:sp>
        <p:nvSpPr>
          <p:cNvPr id="10" name="Slide Number Placeholder 5"/>
          <p:cNvSpPr>
            <a:spLocks noGrp="1"/>
          </p:cNvSpPr>
          <p:nvPr>
            <p:ph type="sldNum" sz="quarter" idx="4"/>
          </p:nvPr>
        </p:nvSpPr>
        <p:spPr>
          <a:xfrm>
            <a:off x="4187592" y="4869656"/>
            <a:ext cx="752708" cy="273844"/>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fld id="{1F828677-349C-A845-AFD8-E1880F4B0899}" type="slidenum">
              <a:rPr lang="en-US" smtClean="0"/>
              <a:pPr/>
              <a:t>‹#›</a:t>
            </a:fld>
            <a:endParaRPr lang="en-US"/>
          </a:p>
        </p:txBody>
      </p:sp>
    </p:spTree>
    <p:extLst>
      <p:ext uri="{BB962C8B-B14F-4D97-AF65-F5344CB8AC3E}">
        <p14:creationId xmlns:p14="http://schemas.microsoft.com/office/powerpoint/2010/main" val="398820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ck 10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0" y="136129"/>
            <a:ext cx="8229600" cy="476647"/>
          </a:xfrm>
        </p:spPr>
        <p:txBody>
          <a:bodyPr>
            <a:noAutofit/>
          </a:bodyPr>
          <a:lstStyle>
            <a:lvl1pPr>
              <a:defRPr sz="3600" baseline="0"/>
            </a:lvl1pPr>
          </a:lstStyle>
          <a:p>
            <a:r>
              <a:rPr lang="en-US"/>
              <a:t>Click To Edit Title – Blue 36pt</a:t>
            </a:r>
          </a:p>
        </p:txBody>
      </p:sp>
      <p:sp>
        <p:nvSpPr>
          <p:cNvPr id="14" name="Footer Placeholder 4"/>
          <p:cNvSpPr>
            <a:spLocks noGrp="1"/>
          </p:cNvSpPr>
          <p:nvPr>
            <p:ph type="ftr" sz="quarter" idx="3"/>
          </p:nvPr>
        </p:nvSpPr>
        <p:spPr>
          <a:xfrm>
            <a:off x="457200" y="4868863"/>
            <a:ext cx="2895600" cy="273844"/>
          </a:xfrm>
          <a:prstGeom prst="rect">
            <a:avLst/>
          </a:prstGeom>
        </p:spPr>
        <p:txBody>
          <a:bodyPr lIns="91440" anchor="ctr" anchorCtr="0"/>
          <a:lstStyle>
            <a:lvl1pPr>
              <a:defRPr sz="700">
                <a:solidFill>
                  <a:srgbClr val="A6A6A6"/>
                </a:solidFill>
              </a:defRPr>
            </a:lvl1pPr>
          </a:lstStyle>
          <a:p>
            <a:endParaRPr lang="en-US"/>
          </a:p>
        </p:txBody>
      </p:sp>
      <p:sp>
        <p:nvSpPr>
          <p:cNvPr id="16" name="Text Placeholder 14"/>
          <p:cNvSpPr>
            <a:spLocks noGrp="1"/>
          </p:cNvSpPr>
          <p:nvPr>
            <p:ph type="body" sz="quarter" idx="10" hasCustomPrompt="1"/>
          </p:nvPr>
        </p:nvSpPr>
        <p:spPr>
          <a:xfrm>
            <a:off x="317500" y="790576"/>
            <a:ext cx="8229600" cy="3102371"/>
          </a:xfrm>
        </p:spPr>
        <p:txBody>
          <a:bodyPr>
            <a:normAutofit/>
          </a:bodyPr>
          <a:lstStyle>
            <a:lvl1pPr marL="0" indent="0">
              <a:lnSpc>
                <a:spcPct val="150000"/>
              </a:lnSpc>
              <a:buNone/>
              <a:defRPr sz="2400" baseline="0"/>
            </a:lvl1pPr>
          </a:lstStyle>
          <a:p>
            <a:pPr lvl="0"/>
            <a:r>
              <a:rPr lang="en-US"/>
              <a:t>Click to edit Master body text – BLACK 24pt</a:t>
            </a:r>
          </a:p>
        </p:txBody>
      </p:sp>
      <p:sp>
        <p:nvSpPr>
          <p:cNvPr id="10" name="Slide Number Placeholder 5"/>
          <p:cNvSpPr>
            <a:spLocks noGrp="1"/>
          </p:cNvSpPr>
          <p:nvPr>
            <p:ph type="sldNum" sz="quarter" idx="4"/>
          </p:nvPr>
        </p:nvSpPr>
        <p:spPr>
          <a:xfrm>
            <a:off x="4187592" y="4868863"/>
            <a:ext cx="752708" cy="273844"/>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fld id="{1F828677-349C-A845-AFD8-E1880F4B0899}" type="slidenum">
              <a:rPr lang="en-US" smtClean="0"/>
              <a:pPr/>
              <a:t>‹#›</a:t>
            </a:fld>
            <a:endParaRPr lang="en-US"/>
          </a:p>
        </p:txBody>
      </p:sp>
    </p:spTree>
    <p:extLst>
      <p:ext uri="{BB962C8B-B14F-4D97-AF65-F5344CB8AC3E}">
        <p14:creationId xmlns:p14="http://schemas.microsoft.com/office/powerpoint/2010/main" val="4170668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0" y="244079"/>
            <a:ext cx="8229600" cy="476647"/>
          </a:xfrm>
        </p:spPr>
        <p:txBody>
          <a:bodyPr>
            <a:noAutofit/>
          </a:bodyPr>
          <a:lstStyle>
            <a:lvl1pPr>
              <a:defRPr sz="3600" baseline="0"/>
            </a:lvl1pPr>
          </a:lstStyle>
          <a:p>
            <a:r>
              <a:rPr lang="en-US"/>
              <a:t>Click To Edit Title – Blue 36pt</a:t>
            </a:r>
          </a:p>
        </p:txBody>
      </p:sp>
      <p:sp>
        <p:nvSpPr>
          <p:cNvPr id="14" name="Footer Placeholder 4"/>
          <p:cNvSpPr>
            <a:spLocks noGrp="1"/>
          </p:cNvSpPr>
          <p:nvPr>
            <p:ph type="ftr" sz="quarter" idx="3"/>
          </p:nvPr>
        </p:nvSpPr>
        <p:spPr>
          <a:xfrm>
            <a:off x="457200" y="4868863"/>
            <a:ext cx="2895600" cy="273844"/>
          </a:xfrm>
          <a:prstGeom prst="rect">
            <a:avLst/>
          </a:prstGeom>
        </p:spPr>
        <p:txBody>
          <a:bodyPr lIns="91440" anchor="ctr" anchorCtr="0"/>
          <a:lstStyle>
            <a:lvl1pPr>
              <a:defRPr sz="700">
                <a:solidFill>
                  <a:srgbClr val="A6A6A6"/>
                </a:solidFill>
              </a:defRPr>
            </a:lvl1pPr>
          </a:lstStyle>
          <a:p>
            <a:endParaRPr lang="en-US"/>
          </a:p>
        </p:txBody>
      </p:sp>
      <p:sp>
        <p:nvSpPr>
          <p:cNvPr id="16" name="Text Placeholder 14"/>
          <p:cNvSpPr>
            <a:spLocks noGrp="1"/>
          </p:cNvSpPr>
          <p:nvPr>
            <p:ph type="body" sz="quarter" idx="10" hasCustomPrompt="1"/>
          </p:nvPr>
        </p:nvSpPr>
        <p:spPr>
          <a:xfrm>
            <a:off x="317500" y="790576"/>
            <a:ext cx="2355850" cy="3108722"/>
          </a:xfrm>
        </p:spPr>
        <p:txBody>
          <a:bodyPr>
            <a:normAutofit/>
          </a:bodyPr>
          <a:lstStyle>
            <a:lvl1pPr marL="0" indent="0">
              <a:lnSpc>
                <a:spcPct val="150000"/>
              </a:lnSpc>
              <a:buNone/>
              <a:defRPr sz="2400" baseline="0"/>
            </a:lvl1pPr>
          </a:lstStyle>
          <a:p>
            <a:pPr lvl="0"/>
            <a:r>
              <a:rPr lang="en-US"/>
              <a:t>Click to edit Master body text BLACK 24pt</a:t>
            </a:r>
          </a:p>
        </p:txBody>
      </p:sp>
      <p:sp>
        <p:nvSpPr>
          <p:cNvPr id="4" name="Picture Placeholder 3"/>
          <p:cNvSpPr>
            <a:spLocks noGrp="1"/>
          </p:cNvSpPr>
          <p:nvPr>
            <p:ph type="pic" sz="quarter" idx="11" hasCustomPrompt="1"/>
          </p:nvPr>
        </p:nvSpPr>
        <p:spPr>
          <a:xfrm>
            <a:off x="3225800" y="787004"/>
            <a:ext cx="5461000" cy="3108722"/>
          </a:xfrm>
        </p:spPr>
        <p:txBody>
          <a:bodyPr/>
          <a:lstStyle>
            <a:lvl1pPr marL="0" indent="0">
              <a:lnSpc>
                <a:spcPct val="150000"/>
              </a:lnSpc>
              <a:buNone/>
              <a:defRPr/>
            </a:lvl1pPr>
          </a:lstStyle>
          <a:p>
            <a:r>
              <a:rPr lang="en-US"/>
              <a:t>Insert Photo/Graphic</a:t>
            </a:r>
          </a:p>
        </p:txBody>
      </p:sp>
      <p:sp>
        <p:nvSpPr>
          <p:cNvPr id="10" name="Slide Number Placeholder 5"/>
          <p:cNvSpPr>
            <a:spLocks noGrp="1"/>
          </p:cNvSpPr>
          <p:nvPr>
            <p:ph type="sldNum" sz="quarter" idx="4"/>
          </p:nvPr>
        </p:nvSpPr>
        <p:spPr>
          <a:xfrm>
            <a:off x="4187592" y="4868863"/>
            <a:ext cx="752708" cy="273844"/>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fld id="{1F828677-349C-A845-AFD8-E1880F4B0899}" type="slidenum">
              <a:rPr lang="en-US" smtClean="0"/>
              <a:pPr/>
              <a:t>‹#›</a:t>
            </a:fld>
            <a:endParaRPr lang="en-US"/>
          </a:p>
        </p:txBody>
      </p:sp>
    </p:spTree>
    <p:extLst>
      <p:ext uri="{BB962C8B-B14F-4D97-AF65-F5344CB8AC3E}">
        <p14:creationId xmlns:p14="http://schemas.microsoft.com/office/powerpoint/2010/main" val="1918078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s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0" y="239714"/>
            <a:ext cx="8229600" cy="476647"/>
          </a:xfrm>
        </p:spPr>
        <p:txBody>
          <a:bodyPr/>
          <a:lstStyle>
            <a:lvl1pPr>
              <a:defRPr baseline="0"/>
            </a:lvl1pPr>
          </a:lstStyle>
          <a:p>
            <a:r>
              <a:rPr lang="en-US"/>
              <a:t>Click To Edit Title – BLUE 36pt</a:t>
            </a:r>
          </a:p>
        </p:txBody>
      </p:sp>
      <p:sp>
        <p:nvSpPr>
          <p:cNvPr id="14" name="Footer Placeholder 4"/>
          <p:cNvSpPr>
            <a:spLocks noGrp="1"/>
          </p:cNvSpPr>
          <p:nvPr>
            <p:ph type="ftr" sz="quarter" idx="3"/>
          </p:nvPr>
        </p:nvSpPr>
        <p:spPr>
          <a:xfrm>
            <a:off x="457200" y="4869656"/>
            <a:ext cx="2895600" cy="273844"/>
          </a:xfrm>
          <a:prstGeom prst="rect">
            <a:avLst/>
          </a:prstGeom>
        </p:spPr>
        <p:txBody>
          <a:bodyPr lIns="91440" anchor="ctr" anchorCtr="0"/>
          <a:lstStyle>
            <a:lvl1pPr>
              <a:defRPr sz="700">
                <a:solidFill>
                  <a:srgbClr val="A6A6A6"/>
                </a:solidFill>
              </a:defRPr>
            </a:lvl1pPr>
          </a:lstStyle>
          <a:p>
            <a:endParaRPr lang="en-US"/>
          </a:p>
        </p:txBody>
      </p:sp>
      <p:sp>
        <p:nvSpPr>
          <p:cNvPr id="16" name="Text Placeholder 14"/>
          <p:cNvSpPr>
            <a:spLocks noGrp="1"/>
          </p:cNvSpPr>
          <p:nvPr>
            <p:ph type="body" sz="quarter" idx="10" hasCustomPrompt="1"/>
          </p:nvPr>
        </p:nvSpPr>
        <p:spPr>
          <a:xfrm>
            <a:off x="355600" y="802881"/>
            <a:ext cx="8229600" cy="722708"/>
          </a:xfrm>
        </p:spPr>
        <p:txBody>
          <a:bodyPr/>
          <a:lstStyle>
            <a:lvl1pPr marL="0" indent="0">
              <a:lnSpc>
                <a:spcPct val="150000"/>
              </a:lnSpc>
              <a:buNone/>
              <a:defRPr baseline="0"/>
            </a:lvl1pPr>
          </a:lstStyle>
          <a:p>
            <a:pPr lvl="0"/>
            <a:r>
              <a:rPr lang="en-US"/>
              <a:t>Click to edit Master body text BLACK 24pt</a:t>
            </a:r>
          </a:p>
        </p:txBody>
      </p:sp>
      <p:sp>
        <p:nvSpPr>
          <p:cNvPr id="4" name="Picture Placeholder 3"/>
          <p:cNvSpPr>
            <a:spLocks noGrp="1"/>
          </p:cNvSpPr>
          <p:nvPr>
            <p:ph type="pic" sz="quarter" idx="11" hasCustomPrompt="1"/>
          </p:nvPr>
        </p:nvSpPr>
        <p:spPr>
          <a:xfrm>
            <a:off x="457200" y="2362598"/>
            <a:ext cx="3917950" cy="2190750"/>
          </a:xfrm>
        </p:spPr>
        <p:txBody>
          <a:bodyPr/>
          <a:lstStyle>
            <a:lvl1pPr marL="0" indent="0">
              <a:lnSpc>
                <a:spcPct val="150000"/>
              </a:lnSpc>
              <a:buNone/>
              <a:defRPr/>
            </a:lvl1pPr>
          </a:lstStyle>
          <a:p>
            <a:r>
              <a:rPr lang="en-US"/>
              <a:t>Insert Photo/Graphic</a:t>
            </a:r>
          </a:p>
        </p:txBody>
      </p:sp>
      <p:sp>
        <p:nvSpPr>
          <p:cNvPr id="10" name="Picture Placeholder 3"/>
          <p:cNvSpPr>
            <a:spLocks noGrp="1"/>
          </p:cNvSpPr>
          <p:nvPr>
            <p:ph type="pic" sz="quarter" idx="12" hasCustomPrompt="1"/>
          </p:nvPr>
        </p:nvSpPr>
        <p:spPr>
          <a:xfrm>
            <a:off x="4768850" y="2362598"/>
            <a:ext cx="3917950" cy="2190750"/>
          </a:xfrm>
        </p:spPr>
        <p:txBody>
          <a:bodyPr/>
          <a:lstStyle>
            <a:lvl1pPr marL="0" indent="0">
              <a:lnSpc>
                <a:spcPct val="150000"/>
              </a:lnSpc>
              <a:buNone/>
              <a:defRPr/>
            </a:lvl1pPr>
          </a:lstStyle>
          <a:p>
            <a:r>
              <a:rPr lang="en-US"/>
              <a:t>Insert Photo/Graphic</a:t>
            </a:r>
          </a:p>
        </p:txBody>
      </p:sp>
      <p:sp>
        <p:nvSpPr>
          <p:cNvPr id="12" name="Slide Number Placeholder 5"/>
          <p:cNvSpPr>
            <a:spLocks noGrp="1"/>
          </p:cNvSpPr>
          <p:nvPr>
            <p:ph type="sldNum" sz="quarter" idx="4"/>
          </p:nvPr>
        </p:nvSpPr>
        <p:spPr>
          <a:xfrm>
            <a:off x="4187592" y="4869656"/>
            <a:ext cx="752708" cy="273844"/>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fld id="{1F828677-349C-A845-AFD8-E1880F4B0899}" type="slidenum">
              <a:rPr lang="en-US" smtClean="0"/>
              <a:pPr/>
              <a:t>‹#›</a:t>
            </a:fld>
            <a:endParaRPr lang="en-US"/>
          </a:p>
        </p:txBody>
      </p:sp>
    </p:spTree>
    <p:extLst>
      <p:ext uri="{BB962C8B-B14F-4D97-AF65-F5344CB8AC3E}">
        <p14:creationId xmlns:p14="http://schemas.microsoft.com/office/powerpoint/2010/main" val="4125184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Photo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0200" y="242888"/>
            <a:ext cx="8229600" cy="476647"/>
          </a:xfrm>
        </p:spPr>
        <p:txBody>
          <a:bodyPr/>
          <a:lstStyle>
            <a:lvl1pPr>
              <a:defRPr baseline="0"/>
            </a:lvl1pPr>
          </a:lstStyle>
          <a:p>
            <a:r>
              <a:rPr lang="en-US"/>
              <a:t>Click To Edit Title – Blue 36pt</a:t>
            </a:r>
          </a:p>
        </p:txBody>
      </p:sp>
      <p:sp>
        <p:nvSpPr>
          <p:cNvPr id="14" name="Footer Placeholder 4"/>
          <p:cNvSpPr>
            <a:spLocks noGrp="1"/>
          </p:cNvSpPr>
          <p:nvPr>
            <p:ph type="ftr" sz="quarter" idx="3"/>
          </p:nvPr>
        </p:nvSpPr>
        <p:spPr>
          <a:xfrm>
            <a:off x="457200" y="4869656"/>
            <a:ext cx="2895600" cy="273844"/>
          </a:xfrm>
          <a:prstGeom prst="rect">
            <a:avLst/>
          </a:prstGeom>
        </p:spPr>
        <p:txBody>
          <a:bodyPr lIns="91440" anchor="ctr" anchorCtr="0"/>
          <a:lstStyle>
            <a:lvl1pPr>
              <a:defRPr sz="700">
                <a:solidFill>
                  <a:srgbClr val="A6A6A6"/>
                </a:solidFill>
              </a:defRPr>
            </a:lvl1pPr>
          </a:lstStyle>
          <a:p>
            <a:endParaRPr lang="en-US"/>
          </a:p>
        </p:txBody>
      </p:sp>
      <p:sp>
        <p:nvSpPr>
          <p:cNvPr id="16" name="Text Placeholder 14"/>
          <p:cNvSpPr>
            <a:spLocks noGrp="1"/>
          </p:cNvSpPr>
          <p:nvPr>
            <p:ph type="body" sz="quarter" idx="10" hasCustomPrompt="1"/>
          </p:nvPr>
        </p:nvSpPr>
        <p:spPr>
          <a:xfrm>
            <a:off x="317500" y="782242"/>
            <a:ext cx="8229600" cy="722708"/>
          </a:xfrm>
        </p:spPr>
        <p:txBody>
          <a:bodyPr>
            <a:normAutofit/>
          </a:bodyPr>
          <a:lstStyle>
            <a:lvl1pPr marL="0" indent="0">
              <a:lnSpc>
                <a:spcPct val="150000"/>
              </a:lnSpc>
              <a:buNone/>
              <a:defRPr sz="2400" baseline="0"/>
            </a:lvl1pPr>
          </a:lstStyle>
          <a:p>
            <a:pPr lvl="0"/>
            <a:r>
              <a:rPr lang="en-US"/>
              <a:t>Click to edit Master body text BLACK 24pt</a:t>
            </a:r>
          </a:p>
        </p:txBody>
      </p:sp>
      <p:sp>
        <p:nvSpPr>
          <p:cNvPr id="4" name="Picture Placeholder 3"/>
          <p:cNvSpPr>
            <a:spLocks noGrp="1"/>
          </p:cNvSpPr>
          <p:nvPr>
            <p:ph type="pic" sz="quarter" idx="11" hasCustomPrompt="1"/>
          </p:nvPr>
        </p:nvSpPr>
        <p:spPr>
          <a:xfrm>
            <a:off x="317500" y="1622822"/>
            <a:ext cx="8229600" cy="2282429"/>
          </a:xfrm>
        </p:spPr>
        <p:txBody>
          <a:bodyPr/>
          <a:lstStyle>
            <a:lvl1pPr marL="0" indent="0">
              <a:lnSpc>
                <a:spcPct val="150000"/>
              </a:lnSpc>
              <a:buNone/>
              <a:defRPr/>
            </a:lvl1pPr>
          </a:lstStyle>
          <a:p>
            <a:r>
              <a:rPr lang="en-US"/>
              <a:t>Insert Photo/Graphic</a:t>
            </a:r>
          </a:p>
        </p:txBody>
      </p:sp>
      <p:sp>
        <p:nvSpPr>
          <p:cNvPr id="10" name="Slide Number Placeholder 5"/>
          <p:cNvSpPr>
            <a:spLocks noGrp="1"/>
          </p:cNvSpPr>
          <p:nvPr>
            <p:ph type="sldNum" sz="quarter" idx="4"/>
          </p:nvPr>
        </p:nvSpPr>
        <p:spPr>
          <a:xfrm>
            <a:off x="4187592" y="4869656"/>
            <a:ext cx="752708" cy="273844"/>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fld id="{1F828677-349C-A845-AFD8-E1880F4B0899}" type="slidenum">
              <a:rPr lang="en-US" smtClean="0"/>
              <a:pPr/>
              <a:t>‹#›</a:t>
            </a:fld>
            <a:endParaRPr lang="en-US"/>
          </a:p>
        </p:txBody>
      </p:sp>
    </p:spTree>
    <p:extLst>
      <p:ext uri="{BB962C8B-B14F-4D97-AF65-F5344CB8AC3E}">
        <p14:creationId xmlns:p14="http://schemas.microsoft.com/office/powerpoint/2010/main" val="4049025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2100" y="233901"/>
            <a:ext cx="8229600" cy="458447"/>
          </a:xfrm>
          <a:prstGeom prst="rect">
            <a:avLst/>
          </a:prstGeom>
        </p:spPr>
        <p:txBody>
          <a:bodyPr vert="horz" lIns="0" tIns="45720" rIns="91440" bIns="45720" rtlCol="0" anchor="ctr">
            <a:noAutofit/>
          </a:bodyPr>
          <a:lstStyle/>
          <a:p>
            <a:r>
              <a:rPr lang="en-US"/>
              <a:t>Click To Edit Title – BLUE 36pt</a:t>
            </a:r>
          </a:p>
        </p:txBody>
      </p:sp>
      <p:sp>
        <p:nvSpPr>
          <p:cNvPr id="3" name="Text Placeholder 2"/>
          <p:cNvSpPr>
            <a:spLocks noGrp="1"/>
          </p:cNvSpPr>
          <p:nvPr>
            <p:ph type="body" idx="1"/>
          </p:nvPr>
        </p:nvSpPr>
        <p:spPr>
          <a:xfrm>
            <a:off x="304800" y="790575"/>
            <a:ext cx="8229600" cy="3545292"/>
          </a:xfrm>
          <a:prstGeom prst="rect">
            <a:avLst/>
          </a:prstGeom>
        </p:spPr>
        <p:txBody>
          <a:bodyPr vert="horz" lIns="0" tIns="0" rIns="91440" bIns="45720" rtlCol="0">
            <a:normAutofit/>
          </a:body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604128"/>
      </p:ext>
    </p:extLst>
  </p:cSld>
  <p:clrMap bg1="lt1" tx1="dk1" bg2="lt2" tx2="dk2" accent1="accent1" accent2="accent2" accent3="accent3" accent4="accent4" accent5="accent5" accent6="accent6" hlink="hlink" folHlink="folHlink"/>
  <p:sldLayoutIdLst>
    <p:sldLayoutId id="2147483669" r:id="rId1"/>
    <p:sldLayoutId id="2147483679" r:id="rId2"/>
    <p:sldLayoutId id="2147483675" r:id="rId3"/>
    <p:sldLayoutId id="2147483670" r:id="rId4"/>
    <p:sldLayoutId id="2147483672" r:id="rId5"/>
    <p:sldLayoutId id="2147483674" r:id="rId6"/>
    <p:sldLayoutId id="2147483676" r:id="rId7"/>
    <p:sldLayoutId id="2147483677" r:id="rId8"/>
    <p:sldLayoutId id="2147483678" r:id="rId9"/>
    <p:sldLayoutId id="2147483673" r:id="rId10"/>
  </p:sldLayoutIdLst>
  <p:hf hdr="0" dt="0"/>
  <p:txStyles>
    <p:titleStyle>
      <a:lvl1pPr algn="l" defTabSz="457200" rtl="0" eaLnBrk="1" latinLnBrk="0" hangingPunct="1">
        <a:spcBef>
          <a:spcPct val="0"/>
        </a:spcBef>
        <a:buNone/>
        <a:defRPr sz="3600" kern="1200" baseline="0">
          <a:solidFill>
            <a:schemeClr val="accent1"/>
          </a:solidFill>
          <a:latin typeface="+mj-lt"/>
          <a:ea typeface="+mj-ea"/>
          <a:cs typeface="Arial"/>
        </a:defRPr>
      </a:lvl1pPr>
    </p:titleStyle>
    <p:bodyStyle>
      <a:lvl1pPr marL="342900" indent="-342900" algn="l" defTabSz="457200" rtl="0" eaLnBrk="1" latinLnBrk="0" hangingPunct="1">
        <a:lnSpc>
          <a:spcPct val="150000"/>
        </a:lnSpc>
        <a:spcBef>
          <a:spcPts val="0"/>
        </a:spcBef>
        <a:buClr>
          <a:srgbClr val="007BB7"/>
        </a:buClr>
        <a:buFont typeface="Wingdings" charset="2"/>
        <a:buChar char="§"/>
        <a:defRPr sz="2400" kern="1200">
          <a:solidFill>
            <a:schemeClr val="tx1"/>
          </a:solidFill>
          <a:latin typeface="+mn-lt"/>
          <a:ea typeface="+mn-ea"/>
          <a:cs typeface="Arial"/>
        </a:defRPr>
      </a:lvl1pPr>
      <a:lvl2pPr marL="742950" indent="-285750" algn="l" defTabSz="457200" rtl="0" eaLnBrk="1" latinLnBrk="0" hangingPunct="1">
        <a:lnSpc>
          <a:spcPct val="150000"/>
        </a:lnSpc>
        <a:spcBef>
          <a:spcPts val="0"/>
        </a:spcBef>
        <a:buClr>
          <a:srgbClr val="007BB7"/>
        </a:buClr>
        <a:buFont typeface="Wingdings" charset="2"/>
        <a:buChar char="§"/>
        <a:defRPr sz="2400" kern="1200">
          <a:solidFill>
            <a:schemeClr val="tx1"/>
          </a:solidFill>
          <a:latin typeface="+mn-lt"/>
          <a:ea typeface="+mn-ea"/>
          <a:cs typeface="Arial"/>
        </a:defRPr>
      </a:lvl2pPr>
      <a:lvl3pPr marL="1143000" indent="-228600" algn="l" defTabSz="457200" rtl="0" eaLnBrk="1" latinLnBrk="0" hangingPunct="1">
        <a:lnSpc>
          <a:spcPct val="150000"/>
        </a:lnSpc>
        <a:spcBef>
          <a:spcPts val="0"/>
        </a:spcBef>
        <a:buClr>
          <a:srgbClr val="007BB7"/>
        </a:buClr>
        <a:buFont typeface="Wingdings" charset="2"/>
        <a:buChar char="§"/>
        <a:defRPr sz="2400" kern="1200">
          <a:solidFill>
            <a:schemeClr val="tx1"/>
          </a:solidFill>
          <a:latin typeface="+mn-lt"/>
          <a:ea typeface="+mn-ea"/>
          <a:cs typeface="Arial"/>
        </a:defRPr>
      </a:lvl3pPr>
      <a:lvl4pPr marL="1600200" indent="-228600" algn="l" defTabSz="457200" rtl="0" eaLnBrk="1" latinLnBrk="0" hangingPunct="1">
        <a:lnSpc>
          <a:spcPct val="150000"/>
        </a:lnSpc>
        <a:spcBef>
          <a:spcPts val="0"/>
        </a:spcBef>
        <a:buClr>
          <a:srgbClr val="007BB7"/>
        </a:buClr>
        <a:buFont typeface="Wingdings" charset="2"/>
        <a:buChar char="§"/>
        <a:defRPr sz="2400" kern="1200">
          <a:solidFill>
            <a:schemeClr val="tx1"/>
          </a:solidFill>
          <a:latin typeface="+mn-lt"/>
          <a:ea typeface="+mn-ea"/>
          <a:cs typeface="Arial"/>
        </a:defRPr>
      </a:lvl4pPr>
      <a:lvl5pPr marL="2057400" indent="-228600" algn="l" defTabSz="457200" rtl="0" eaLnBrk="1" latinLnBrk="0" hangingPunct="1">
        <a:lnSpc>
          <a:spcPct val="150000"/>
        </a:lnSpc>
        <a:spcBef>
          <a:spcPts val="0"/>
        </a:spcBef>
        <a:buClr>
          <a:srgbClr val="007BB7"/>
        </a:buClr>
        <a:buFont typeface="Wingdings" charset="2"/>
        <a:buChar char="§"/>
        <a:defRPr sz="24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http://www.aiche.org/studentaward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aiche.org/community/awards/john-j-mcketta-undergraduate-scholarship"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aiche.org/community/awards/donald-f-mildred-topp-othmer-scholarship-award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aiche.org/community/awards/freshman-recognition-award"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ww.aiche.org/community/awards/donald-f-othmer-sophomore-academic-excellence-award"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aiche.org/community/awards/international-student-chapter-leadership-development-travel-grant"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mailto:awards@aiche.org"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www.aiche.org/studentaward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272258"/>
            <a:ext cx="6502496" cy="742444"/>
          </a:xfrm>
        </p:spPr>
        <p:txBody>
          <a:bodyPr>
            <a:normAutofit/>
          </a:bodyPr>
          <a:lstStyle/>
          <a:p>
            <a:r>
              <a:rPr lang="en-US" err="1"/>
              <a:t>AIChE</a:t>
            </a:r>
            <a:r>
              <a:rPr lang="en-US" baseline="30000"/>
              <a:t>®</a:t>
            </a:r>
            <a:r>
              <a:rPr lang="en-US"/>
              <a:t> Scholarships &amp; Awards</a:t>
            </a:r>
            <a:endParaRPr lang="en-US" sz="360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615" y="2844858"/>
            <a:ext cx="2066636"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4550" y="2844858"/>
            <a:ext cx="206318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6474" b="12483"/>
          <a:stretch/>
        </p:blipFill>
        <p:spPr bwMode="auto">
          <a:xfrm>
            <a:off x="4833506" y="2844858"/>
            <a:ext cx="2211044"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2251" y="2835208"/>
            <a:ext cx="207125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3032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AIChE</a:t>
            </a:r>
            <a:r>
              <a:rPr lang="en-US"/>
              <a:t> Scholarships &amp; Awards</a:t>
            </a:r>
          </a:p>
        </p:txBody>
      </p:sp>
      <p:sp>
        <p:nvSpPr>
          <p:cNvPr id="3" name="Slide Number Placeholder 2"/>
          <p:cNvSpPr>
            <a:spLocks noGrp="1"/>
          </p:cNvSpPr>
          <p:nvPr>
            <p:ph type="sldNum" sz="quarter" idx="4"/>
          </p:nvPr>
        </p:nvSpPr>
        <p:spPr/>
        <p:txBody>
          <a:bodyPr/>
          <a:lstStyle/>
          <a:p>
            <a:fld id="{1F828677-349C-A845-AFD8-E1880F4B0899}" type="slidenum">
              <a:rPr lang="en-US" smtClean="0"/>
              <a:pPr/>
              <a:t>2</a:t>
            </a:fld>
            <a:endParaRPr lang="en-US"/>
          </a:p>
        </p:txBody>
      </p:sp>
      <p:sp>
        <p:nvSpPr>
          <p:cNvPr id="4" name="Text Placeholder 3"/>
          <p:cNvSpPr>
            <a:spLocks noGrp="1"/>
          </p:cNvSpPr>
          <p:nvPr>
            <p:ph type="body" sz="quarter" idx="10"/>
          </p:nvPr>
        </p:nvSpPr>
        <p:spPr/>
        <p:txBody>
          <a:bodyPr vert="horz" wrap="square" lIns="0" tIns="0" rIns="91440" bIns="0" rtlCol="0" anchor="t">
            <a:noAutofit/>
          </a:bodyPr>
          <a:lstStyle/>
          <a:p>
            <a:r>
              <a:rPr lang="en-US">
                <a:ea typeface="+mn-lt"/>
                <a:cs typeface="+mn-lt"/>
                <a:hlinkClick r:id="rId3"/>
              </a:rPr>
              <a:t>www.aiche.org/studentawards</a:t>
            </a:r>
            <a:r>
              <a:rPr lang="en-US" i="1">
                <a:ea typeface="+mn-lt"/>
                <a:cs typeface="+mn-lt"/>
              </a:rPr>
              <a:t> </a:t>
            </a:r>
            <a:endParaRPr lang="en-US"/>
          </a:p>
        </p:txBody>
      </p:sp>
      <p:sp>
        <p:nvSpPr>
          <p:cNvPr id="5" name="Text Placeholder 4"/>
          <p:cNvSpPr>
            <a:spLocks noGrp="1"/>
          </p:cNvSpPr>
          <p:nvPr>
            <p:ph type="body" sz="quarter" idx="11"/>
          </p:nvPr>
        </p:nvSpPr>
        <p:spPr/>
        <p:txBody>
          <a:bodyPr vert="horz" lIns="0" tIns="0" rIns="91440" bIns="0" rtlCol="0" anchor="t">
            <a:normAutofit/>
          </a:bodyPr>
          <a:lstStyle/>
          <a:p>
            <a:r>
              <a:rPr lang="en-US"/>
              <a:t>Valued at more than $50,000</a:t>
            </a:r>
          </a:p>
          <a:p>
            <a:r>
              <a:rPr lang="en-US"/>
              <a:t>Recognize academic accomplishments, student chapter achievements, innovation, and diversity</a:t>
            </a:r>
          </a:p>
          <a:p>
            <a:r>
              <a:rPr lang="en-US"/>
              <a:t>Available exclusively to </a:t>
            </a:r>
            <a:r>
              <a:rPr lang="en-US" err="1"/>
              <a:t>AIChE</a:t>
            </a:r>
            <a:r>
              <a:rPr lang="en-US"/>
              <a:t> student members and chapters, so keep your membership up to date</a:t>
            </a:r>
          </a:p>
          <a:p>
            <a:endParaRPr lang="en-US"/>
          </a:p>
        </p:txBody>
      </p:sp>
      <p:sp>
        <p:nvSpPr>
          <p:cNvPr id="6" name="Footer Placeholder 5"/>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2838403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AIChE</a:t>
            </a:r>
            <a:r>
              <a:rPr lang="en-US"/>
              <a:t> Scholarships &amp; Awards</a:t>
            </a:r>
          </a:p>
        </p:txBody>
      </p:sp>
      <p:sp>
        <p:nvSpPr>
          <p:cNvPr id="3" name="Slide Number Placeholder 2"/>
          <p:cNvSpPr>
            <a:spLocks noGrp="1"/>
          </p:cNvSpPr>
          <p:nvPr>
            <p:ph type="sldNum" sz="quarter" idx="4"/>
          </p:nvPr>
        </p:nvSpPr>
        <p:spPr/>
        <p:txBody>
          <a:bodyPr/>
          <a:lstStyle/>
          <a:p>
            <a:fld id="{1F828677-349C-A845-AFD8-E1880F4B0899}" type="slidenum">
              <a:rPr lang="en-US" smtClean="0"/>
              <a:pPr/>
              <a:t>3</a:t>
            </a:fld>
            <a:endParaRPr lang="en-US"/>
          </a:p>
        </p:txBody>
      </p:sp>
      <p:sp>
        <p:nvSpPr>
          <p:cNvPr id="4" name="Text Placeholder 3"/>
          <p:cNvSpPr>
            <a:spLocks noGrp="1"/>
          </p:cNvSpPr>
          <p:nvPr>
            <p:ph type="body" sz="quarter" idx="10"/>
          </p:nvPr>
        </p:nvSpPr>
        <p:spPr/>
        <p:txBody>
          <a:bodyPr vert="horz" wrap="square" lIns="0" tIns="0" rIns="91440" bIns="0" rtlCol="0" anchor="t">
            <a:noAutofit/>
          </a:bodyPr>
          <a:lstStyle/>
          <a:p>
            <a:r>
              <a:rPr lang="en-US">
                <a:hlinkClick r:id="rId3"/>
              </a:rPr>
              <a:t>John J. McKetta Undergraduate Scholarship Award</a:t>
            </a:r>
            <a:endParaRPr lang="en-US"/>
          </a:p>
        </p:txBody>
      </p:sp>
      <p:sp>
        <p:nvSpPr>
          <p:cNvPr id="5" name="Text Placeholder 4"/>
          <p:cNvSpPr>
            <a:spLocks noGrp="1"/>
          </p:cNvSpPr>
          <p:nvPr>
            <p:ph type="body" sz="quarter" idx="11"/>
          </p:nvPr>
        </p:nvSpPr>
        <p:spPr>
          <a:xfrm>
            <a:off x="317500" y="1157288"/>
            <a:ext cx="8229600" cy="3660197"/>
          </a:xfrm>
        </p:spPr>
        <p:txBody>
          <a:bodyPr vert="horz" lIns="0" tIns="0" rIns="91440" bIns="0" rtlCol="0" anchor="t">
            <a:normAutofit/>
          </a:bodyPr>
          <a:lstStyle/>
          <a:p>
            <a:r>
              <a:rPr lang="en-US" b="1"/>
              <a:t>Award:</a:t>
            </a:r>
            <a:r>
              <a:rPr lang="en-US"/>
              <a:t> Certificate + $5,000 (USD) scholarship</a:t>
            </a:r>
          </a:p>
          <a:p>
            <a:r>
              <a:rPr lang="en-US" b="1"/>
              <a:t>Eligibility:</a:t>
            </a:r>
            <a:r>
              <a:rPr lang="en-US"/>
              <a:t> Incoming juniors or seniors planning a career in the chemical engineering process industries</a:t>
            </a:r>
          </a:p>
          <a:p>
            <a:r>
              <a:rPr lang="en-US" b="1"/>
              <a:t>Deadline:</a:t>
            </a:r>
            <a:r>
              <a:rPr lang="en-US"/>
              <a:t> June 15th </a:t>
            </a:r>
          </a:p>
          <a:p>
            <a:endParaRPr lang="en-US"/>
          </a:p>
        </p:txBody>
      </p:sp>
      <p:sp>
        <p:nvSpPr>
          <p:cNvPr id="6" name="Footer Placeholder 5"/>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3179978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AIChE</a:t>
            </a:r>
            <a:r>
              <a:rPr lang="en-US"/>
              <a:t> Scholarships &amp; Awards</a:t>
            </a:r>
          </a:p>
        </p:txBody>
      </p:sp>
      <p:sp>
        <p:nvSpPr>
          <p:cNvPr id="3" name="Slide Number Placeholder 2"/>
          <p:cNvSpPr>
            <a:spLocks noGrp="1"/>
          </p:cNvSpPr>
          <p:nvPr>
            <p:ph type="sldNum" sz="quarter" idx="4"/>
          </p:nvPr>
        </p:nvSpPr>
        <p:spPr/>
        <p:txBody>
          <a:bodyPr/>
          <a:lstStyle/>
          <a:p>
            <a:fld id="{1F828677-349C-A845-AFD8-E1880F4B0899}" type="slidenum">
              <a:rPr lang="en-US" smtClean="0"/>
              <a:pPr/>
              <a:t>4</a:t>
            </a:fld>
            <a:endParaRPr lang="en-US"/>
          </a:p>
        </p:txBody>
      </p:sp>
      <p:sp>
        <p:nvSpPr>
          <p:cNvPr id="4" name="Text Placeholder 3"/>
          <p:cNvSpPr>
            <a:spLocks noGrp="1"/>
          </p:cNvSpPr>
          <p:nvPr>
            <p:ph type="body" sz="quarter" idx="10"/>
          </p:nvPr>
        </p:nvSpPr>
        <p:spPr/>
        <p:txBody>
          <a:bodyPr vert="horz" wrap="square" lIns="0" tIns="0" rIns="91440" bIns="0" rtlCol="0" anchor="t">
            <a:noAutofit/>
          </a:bodyPr>
          <a:lstStyle/>
          <a:p>
            <a:r>
              <a:rPr lang="en-US">
                <a:hlinkClick r:id="rId3"/>
              </a:rPr>
              <a:t>Donald F. &amp; Mildred Topp Othmer Scholarship Award</a:t>
            </a:r>
            <a:endParaRPr lang="en-US"/>
          </a:p>
        </p:txBody>
      </p:sp>
      <p:sp>
        <p:nvSpPr>
          <p:cNvPr id="5" name="Text Placeholder 4"/>
          <p:cNvSpPr>
            <a:spLocks noGrp="1"/>
          </p:cNvSpPr>
          <p:nvPr>
            <p:ph type="body" sz="quarter" idx="11"/>
          </p:nvPr>
        </p:nvSpPr>
        <p:spPr>
          <a:xfrm>
            <a:off x="317500" y="1157288"/>
            <a:ext cx="8229600" cy="3660197"/>
          </a:xfrm>
        </p:spPr>
        <p:txBody>
          <a:bodyPr vert="horz" lIns="0" tIns="0" rIns="91440" bIns="0" rtlCol="0" anchor="t">
            <a:normAutofit/>
          </a:bodyPr>
          <a:lstStyle/>
          <a:p>
            <a:r>
              <a:rPr lang="en-US" b="1"/>
              <a:t>Award:</a:t>
            </a:r>
            <a:r>
              <a:rPr lang="en-US"/>
              <a:t> Certificate + $1,000 (USD) scholarship</a:t>
            </a:r>
          </a:p>
          <a:p>
            <a:r>
              <a:rPr lang="en-US" b="1"/>
              <a:t>Eligibility:</a:t>
            </a:r>
            <a:r>
              <a:rPr lang="en-US"/>
              <a:t> </a:t>
            </a:r>
            <a:r>
              <a:rPr lang="en-US">
                <a:ea typeface="+mn-lt"/>
              </a:rPr>
              <a:t>M</a:t>
            </a:r>
            <a:r>
              <a:rPr lang="en-US">
                <a:ea typeface="+mn-lt"/>
                <a:cs typeface="+mn-lt"/>
              </a:rPr>
              <a:t>ust have completed approximately 50% of their degree requirement at the start of the 2019-2020 academic years</a:t>
            </a:r>
          </a:p>
          <a:p>
            <a:r>
              <a:rPr lang="en-US" b="1"/>
              <a:t>Deadline:</a:t>
            </a:r>
            <a:r>
              <a:rPr lang="en-US"/>
              <a:t> June 15th </a:t>
            </a:r>
          </a:p>
          <a:p>
            <a:endParaRPr lang="en-US">
              <a:ea typeface="+mn-lt"/>
              <a:cs typeface="+mn-lt"/>
            </a:endParaRPr>
          </a:p>
        </p:txBody>
      </p:sp>
      <p:sp>
        <p:nvSpPr>
          <p:cNvPr id="6" name="Footer Placeholder 5"/>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178007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AIChE</a:t>
            </a:r>
            <a:r>
              <a:rPr lang="en-US"/>
              <a:t> Scholarships &amp; Awards</a:t>
            </a:r>
          </a:p>
        </p:txBody>
      </p:sp>
      <p:sp>
        <p:nvSpPr>
          <p:cNvPr id="3" name="Slide Number Placeholder 2"/>
          <p:cNvSpPr>
            <a:spLocks noGrp="1"/>
          </p:cNvSpPr>
          <p:nvPr>
            <p:ph type="sldNum" sz="quarter" idx="4"/>
          </p:nvPr>
        </p:nvSpPr>
        <p:spPr/>
        <p:txBody>
          <a:bodyPr/>
          <a:lstStyle/>
          <a:p>
            <a:fld id="{1F828677-349C-A845-AFD8-E1880F4B0899}" type="slidenum">
              <a:rPr lang="en-US" smtClean="0"/>
              <a:pPr/>
              <a:t>5</a:t>
            </a:fld>
            <a:endParaRPr lang="en-US"/>
          </a:p>
        </p:txBody>
      </p:sp>
      <p:sp>
        <p:nvSpPr>
          <p:cNvPr id="4" name="Text Placeholder 3"/>
          <p:cNvSpPr>
            <a:spLocks noGrp="1"/>
          </p:cNvSpPr>
          <p:nvPr>
            <p:ph type="body" sz="quarter" idx="10"/>
          </p:nvPr>
        </p:nvSpPr>
        <p:spPr/>
        <p:txBody>
          <a:bodyPr vert="horz" wrap="square" lIns="0" tIns="0" rIns="91440" bIns="0" rtlCol="0" anchor="t">
            <a:noAutofit/>
          </a:bodyPr>
          <a:lstStyle/>
          <a:p>
            <a:r>
              <a:rPr lang="en-US" dirty="0">
                <a:hlinkClick r:id="rId3"/>
              </a:rPr>
              <a:t>Freshman</a:t>
            </a:r>
            <a:r>
              <a:rPr lang="en-US" dirty="0"/>
              <a:t> &amp; </a:t>
            </a:r>
            <a:r>
              <a:rPr lang="en-US" dirty="0" err="1" smtClean="0">
                <a:hlinkClick r:id="rId4"/>
              </a:rPr>
              <a:t>Othmer</a:t>
            </a:r>
            <a:r>
              <a:rPr lang="en-US" dirty="0" smtClean="0">
                <a:hlinkClick r:id="rId4"/>
              </a:rPr>
              <a:t> Sophomore</a:t>
            </a:r>
            <a:r>
              <a:rPr lang="en-US" dirty="0" smtClean="0"/>
              <a:t> </a:t>
            </a:r>
            <a:r>
              <a:rPr lang="en-US" dirty="0"/>
              <a:t>Awards</a:t>
            </a:r>
          </a:p>
        </p:txBody>
      </p:sp>
      <p:sp>
        <p:nvSpPr>
          <p:cNvPr id="6" name="Footer Placeholder 5"/>
          <p:cNvSpPr>
            <a:spLocks noGrp="1"/>
          </p:cNvSpPr>
          <p:nvPr>
            <p:ph type="ftr" sz="quarter" idx="3"/>
          </p:nvPr>
        </p:nvSpPr>
        <p:spPr/>
        <p:txBody>
          <a:bodyPr/>
          <a:lstStyle/>
          <a:p>
            <a:endParaRPr lang="en-US"/>
          </a:p>
        </p:txBody>
      </p:sp>
      <p:sp>
        <p:nvSpPr>
          <p:cNvPr id="8" name="Text Placeholder 4">
            <a:extLst>
              <a:ext uri="{FF2B5EF4-FFF2-40B4-BE49-F238E27FC236}">
                <a16:creationId xmlns:a16="http://schemas.microsoft.com/office/drawing/2014/main" id="{06CBB520-5EF9-4566-A7B5-855654AEB1A0}"/>
              </a:ext>
            </a:extLst>
          </p:cNvPr>
          <p:cNvSpPr txBox="1">
            <a:spLocks/>
          </p:cNvSpPr>
          <p:nvPr/>
        </p:nvSpPr>
        <p:spPr>
          <a:xfrm>
            <a:off x="317500" y="1241065"/>
            <a:ext cx="8229600" cy="3576420"/>
          </a:xfrm>
          <a:prstGeom prst="rect">
            <a:avLst/>
          </a:prstGeom>
        </p:spPr>
        <p:txBody>
          <a:bodyPr vert="horz" lIns="0" tIns="0" rIns="91440" bIns="0" rtlCol="0" anchor="t">
            <a:normAutofit/>
          </a:bodyPr>
          <a:lstStyle>
            <a:lvl1pPr marL="342900" indent="-342900" algn="l" defTabSz="457200" rtl="0" eaLnBrk="1" latinLnBrk="0" hangingPunct="1">
              <a:lnSpc>
                <a:spcPct val="150000"/>
              </a:lnSpc>
              <a:spcBef>
                <a:spcPts val="0"/>
              </a:spcBef>
              <a:buClr>
                <a:srgbClr val="007BB7"/>
              </a:buClr>
              <a:buFont typeface="Wingdings" charset="2"/>
              <a:buChar char="§"/>
              <a:defRPr sz="2400" kern="1200" baseline="0">
                <a:solidFill>
                  <a:schemeClr val="tx1"/>
                </a:solidFill>
                <a:latin typeface="+mn-lt"/>
                <a:ea typeface="+mn-ea"/>
                <a:cs typeface="Arial"/>
              </a:defRPr>
            </a:lvl1pPr>
            <a:lvl2pPr marL="742950" indent="-285750" algn="l" defTabSz="457200" rtl="0" eaLnBrk="1" latinLnBrk="0" hangingPunct="1">
              <a:lnSpc>
                <a:spcPct val="150000"/>
              </a:lnSpc>
              <a:spcBef>
                <a:spcPts val="0"/>
              </a:spcBef>
              <a:buClr>
                <a:srgbClr val="007BB7"/>
              </a:buClr>
              <a:buFont typeface="Wingdings" charset="2"/>
              <a:buChar char="§"/>
              <a:defRPr sz="2400" kern="1200">
                <a:solidFill>
                  <a:schemeClr val="tx1"/>
                </a:solidFill>
                <a:latin typeface="+mn-lt"/>
                <a:ea typeface="+mn-ea"/>
                <a:cs typeface="Arial"/>
              </a:defRPr>
            </a:lvl2pPr>
            <a:lvl3pPr marL="1143000" indent="-228600" algn="l" defTabSz="457200" rtl="0" eaLnBrk="1" latinLnBrk="0" hangingPunct="1">
              <a:lnSpc>
                <a:spcPct val="150000"/>
              </a:lnSpc>
              <a:spcBef>
                <a:spcPts val="0"/>
              </a:spcBef>
              <a:buClr>
                <a:srgbClr val="007BB7"/>
              </a:buClr>
              <a:buFont typeface="Wingdings" charset="2"/>
              <a:buChar char="§"/>
              <a:defRPr sz="2400" kern="1200">
                <a:solidFill>
                  <a:schemeClr val="tx1"/>
                </a:solidFill>
                <a:latin typeface="+mn-lt"/>
                <a:ea typeface="+mn-ea"/>
                <a:cs typeface="Arial"/>
              </a:defRPr>
            </a:lvl3pPr>
            <a:lvl4pPr marL="1600200" indent="-228600" algn="l" defTabSz="457200" rtl="0" eaLnBrk="1" latinLnBrk="0" hangingPunct="1">
              <a:lnSpc>
                <a:spcPct val="150000"/>
              </a:lnSpc>
              <a:spcBef>
                <a:spcPts val="0"/>
              </a:spcBef>
              <a:buClr>
                <a:srgbClr val="007BB7"/>
              </a:buClr>
              <a:buFont typeface="Wingdings" charset="2"/>
              <a:buChar char="§"/>
              <a:defRPr sz="2400" kern="1200">
                <a:solidFill>
                  <a:schemeClr val="tx1"/>
                </a:solidFill>
                <a:latin typeface="+mn-lt"/>
                <a:ea typeface="+mn-ea"/>
                <a:cs typeface="Arial"/>
              </a:defRPr>
            </a:lvl4pPr>
            <a:lvl5pPr marL="2057400" indent="-228600" algn="l" defTabSz="457200" rtl="0" eaLnBrk="1" latinLnBrk="0" hangingPunct="1">
              <a:lnSpc>
                <a:spcPct val="150000"/>
              </a:lnSpc>
              <a:spcBef>
                <a:spcPts val="0"/>
              </a:spcBef>
              <a:buClr>
                <a:srgbClr val="007BB7"/>
              </a:buClr>
              <a:buFont typeface="Wingdings" charset="2"/>
              <a:buChar char="§"/>
              <a:defRPr sz="24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Award:</a:t>
            </a:r>
            <a:r>
              <a:rPr lang="en-US" dirty="0"/>
              <a:t> Certificate, $50 travel allowance and complimentary registration to ASC</a:t>
            </a:r>
          </a:p>
          <a:p>
            <a:r>
              <a:rPr lang="en-US" b="1" dirty="0"/>
              <a:t>Eligibility:</a:t>
            </a:r>
            <a:r>
              <a:rPr lang="en-US" dirty="0"/>
              <a:t> </a:t>
            </a:r>
          </a:p>
          <a:p>
            <a:pPr lvl="1"/>
            <a:r>
              <a:rPr lang="en-US" dirty="0"/>
              <a:t>Most active freshman in chapter</a:t>
            </a:r>
          </a:p>
          <a:p>
            <a:pPr lvl="1"/>
            <a:r>
              <a:rPr lang="en-US" dirty="0"/>
              <a:t>Sophomore with the highest GPA</a:t>
            </a:r>
          </a:p>
          <a:p>
            <a:r>
              <a:rPr lang="en-US" b="1" dirty="0"/>
              <a:t>Deadline:</a:t>
            </a:r>
            <a:r>
              <a:rPr lang="en-US" dirty="0"/>
              <a:t> July 1st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891005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AIChE</a:t>
            </a:r>
            <a:r>
              <a:rPr lang="en-US"/>
              <a:t> Scholarships &amp; Awards</a:t>
            </a:r>
          </a:p>
        </p:txBody>
      </p:sp>
      <p:sp>
        <p:nvSpPr>
          <p:cNvPr id="3" name="Slide Number Placeholder 2"/>
          <p:cNvSpPr>
            <a:spLocks noGrp="1"/>
          </p:cNvSpPr>
          <p:nvPr>
            <p:ph type="sldNum" sz="quarter" idx="4"/>
          </p:nvPr>
        </p:nvSpPr>
        <p:spPr/>
        <p:txBody>
          <a:bodyPr/>
          <a:lstStyle/>
          <a:p>
            <a:fld id="{1F828677-349C-A845-AFD8-E1880F4B0899}" type="slidenum">
              <a:rPr lang="en-US" smtClean="0"/>
              <a:pPr/>
              <a:t>6</a:t>
            </a:fld>
            <a:endParaRPr lang="en-US"/>
          </a:p>
        </p:txBody>
      </p:sp>
      <p:sp>
        <p:nvSpPr>
          <p:cNvPr id="4" name="Text Placeholder 3"/>
          <p:cNvSpPr>
            <a:spLocks noGrp="1"/>
          </p:cNvSpPr>
          <p:nvPr>
            <p:ph type="body" sz="quarter" idx="10"/>
          </p:nvPr>
        </p:nvSpPr>
        <p:spPr/>
        <p:txBody>
          <a:bodyPr vert="horz" wrap="square" lIns="0" tIns="0" rIns="91440" bIns="0" rtlCol="0" anchor="t">
            <a:noAutofit/>
          </a:bodyPr>
          <a:lstStyle/>
          <a:p>
            <a:r>
              <a:rPr lang="en-US">
                <a:hlinkClick r:id="rId3"/>
              </a:rPr>
              <a:t>International Student Chapter Leadership Development Travel Grant Award</a:t>
            </a:r>
            <a:endParaRPr lang="en-US"/>
          </a:p>
        </p:txBody>
      </p:sp>
      <p:sp>
        <p:nvSpPr>
          <p:cNvPr id="5" name="Text Placeholder 4"/>
          <p:cNvSpPr>
            <a:spLocks noGrp="1"/>
          </p:cNvSpPr>
          <p:nvPr>
            <p:ph type="body" sz="quarter" idx="11"/>
          </p:nvPr>
        </p:nvSpPr>
        <p:spPr>
          <a:xfrm>
            <a:off x="317500" y="1562533"/>
            <a:ext cx="8229600" cy="3254952"/>
          </a:xfrm>
        </p:spPr>
        <p:txBody>
          <a:bodyPr vert="horz" lIns="0" tIns="0" rIns="91440" bIns="0" rtlCol="0" anchor="t">
            <a:normAutofit fontScale="92500"/>
          </a:bodyPr>
          <a:lstStyle/>
          <a:p>
            <a:r>
              <a:rPr lang="en-US" b="1"/>
              <a:t>Award:</a:t>
            </a:r>
            <a:r>
              <a:rPr lang="en-US"/>
              <a:t> Certificate, roundtrip airfare, complimentary registration, and hotel accommodations for ASC</a:t>
            </a:r>
          </a:p>
          <a:p>
            <a:r>
              <a:rPr lang="en-US" b="1"/>
              <a:t>Eligibility:</a:t>
            </a:r>
            <a:r>
              <a:rPr lang="en-US"/>
              <a:t> </a:t>
            </a:r>
            <a:r>
              <a:rPr lang="en-US">
                <a:ea typeface="+mn-lt"/>
                <a:cs typeface="+mn-lt"/>
              </a:rPr>
              <a:t>past/current student chapter leader from outside U.S. and Canada + past/current/incoming ESC member + undergrad for 2021-2022 academic year</a:t>
            </a:r>
          </a:p>
          <a:p>
            <a:r>
              <a:rPr lang="en-US" b="1"/>
              <a:t>Deadline:</a:t>
            </a:r>
            <a:r>
              <a:rPr lang="en-US"/>
              <a:t> July 8th </a:t>
            </a:r>
          </a:p>
          <a:p>
            <a:endParaRPr lang="en-US">
              <a:ea typeface="+mn-lt"/>
              <a:cs typeface="+mn-lt"/>
            </a:endParaRPr>
          </a:p>
        </p:txBody>
      </p:sp>
      <p:sp>
        <p:nvSpPr>
          <p:cNvPr id="6" name="Footer Placeholder 5"/>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2367635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Tips &amp; Best Practices</a:t>
            </a:r>
          </a:p>
        </p:txBody>
      </p:sp>
      <p:sp>
        <p:nvSpPr>
          <p:cNvPr id="3" name="Slide Number Placeholder 2"/>
          <p:cNvSpPr>
            <a:spLocks noGrp="1"/>
          </p:cNvSpPr>
          <p:nvPr>
            <p:ph type="sldNum" sz="quarter" idx="4"/>
          </p:nvPr>
        </p:nvSpPr>
        <p:spPr/>
        <p:txBody>
          <a:bodyPr/>
          <a:lstStyle/>
          <a:p>
            <a:fld id="{1F828677-349C-A845-AFD8-E1880F4B0899}" type="slidenum">
              <a:rPr lang="en-US" smtClean="0"/>
              <a:pPr/>
              <a:t>7</a:t>
            </a:fld>
            <a:endParaRPr lang="en-US"/>
          </a:p>
        </p:txBody>
      </p:sp>
      <p:sp>
        <p:nvSpPr>
          <p:cNvPr id="4" name="Text Placeholder 3"/>
          <p:cNvSpPr>
            <a:spLocks noGrp="1"/>
          </p:cNvSpPr>
          <p:nvPr>
            <p:ph type="body" sz="quarter" idx="10"/>
          </p:nvPr>
        </p:nvSpPr>
        <p:spPr/>
        <p:txBody>
          <a:bodyPr vert="horz" wrap="square" lIns="0" tIns="0" rIns="91440" bIns="0" rtlCol="0" anchor="t">
            <a:noAutofit/>
          </a:bodyPr>
          <a:lstStyle/>
          <a:p>
            <a:r>
              <a:rPr lang="en-US"/>
              <a:t>Plan ahead</a:t>
            </a:r>
          </a:p>
        </p:txBody>
      </p:sp>
      <p:sp>
        <p:nvSpPr>
          <p:cNvPr id="5" name="Text Placeholder 4"/>
          <p:cNvSpPr>
            <a:spLocks noGrp="1"/>
          </p:cNvSpPr>
          <p:nvPr>
            <p:ph type="body" sz="quarter" idx="11"/>
          </p:nvPr>
        </p:nvSpPr>
        <p:spPr>
          <a:xfrm>
            <a:off x="317500" y="1157288"/>
            <a:ext cx="8654254" cy="3701204"/>
          </a:xfrm>
        </p:spPr>
        <p:txBody>
          <a:bodyPr vert="horz" lIns="0" tIns="0" rIns="91440" bIns="0" rtlCol="0" anchor="t">
            <a:noAutofit/>
          </a:bodyPr>
          <a:lstStyle/>
          <a:p>
            <a:r>
              <a:rPr lang="en-US" sz="2000"/>
              <a:t>Get involved in your chapter now</a:t>
            </a:r>
          </a:p>
          <a:p>
            <a:r>
              <a:rPr lang="en-US" sz="2000"/>
              <a:t>Join </a:t>
            </a:r>
            <a:r>
              <a:rPr lang="en-US" sz="2000" err="1"/>
              <a:t>AIChE</a:t>
            </a:r>
            <a:r>
              <a:rPr lang="en-US" sz="2000"/>
              <a:t> &amp; renew your membership annually</a:t>
            </a:r>
          </a:p>
          <a:p>
            <a:r>
              <a:rPr lang="en-US" sz="2000">
                <a:ea typeface="+mn-lt"/>
                <a:cs typeface="+mn-lt"/>
              </a:rPr>
              <a:t>Connect with your student chapter advisor &amp; president early</a:t>
            </a:r>
            <a:endParaRPr lang="en-US" sz="2000"/>
          </a:p>
          <a:p>
            <a:r>
              <a:rPr lang="en-US" sz="2000"/>
              <a:t>Closely review award rules, criteria, &amp; submission requirements</a:t>
            </a:r>
          </a:p>
          <a:p>
            <a:r>
              <a:rPr lang="en-US" sz="2000"/>
              <a:t>Questions?  Contact </a:t>
            </a:r>
            <a:r>
              <a:rPr lang="en-US" sz="2000">
                <a:hlinkClick r:id="rId3">
                  <a:extLst>
                    <a:ext uri="{A12FA001-AC4F-418D-AE19-62706E023703}">
                      <ahyp:hlinkClr xmlns:ahyp="http://schemas.microsoft.com/office/drawing/2018/hyperlinkcolor" xmlns="" val="tx"/>
                    </a:ext>
                  </a:extLst>
                </a:hlinkClick>
              </a:rPr>
              <a:t>awards@aiche.org</a:t>
            </a:r>
            <a:r>
              <a:rPr lang="en-US" sz="2000"/>
              <a:t>.</a:t>
            </a:r>
          </a:p>
          <a:p>
            <a:pPr marL="0" indent="0">
              <a:buNone/>
            </a:pPr>
            <a:endParaRPr lang="en-US" sz="2000" i="1"/>
          </a:p>
          <a:p>
            <a:pPr marL="0" indent="0">
              <a:buNone/>
            </a:pPr>
            <a:r>
              <a:rPr lang="en-US" sz="1900" i="1"/>
              <a:t>Browse more scholarships &amp; awards at </a:t>
            </a:r>
            <a:r>
              <a:rPr lang="en-US" sz="1900" i="1">
                <a:hlinkClick r:id="rId4"/>
              </a:rPr>
              <a:t>www.aiche.org/studentawards</a:t>
            </a:r>
            <a:r>
              <a:rPr lang="en-US" sz="1900" i="1"/>
              <a:t>. </a:t>
            </a:r>
          </a:p>
        </p:txBody>
      </p:sp>
      <p:sp>
        <p:nvSpPr>
          <p:cNvPr id="6" name="Footer Placeholder 5"/>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2797321290"/>
      </p:ext>
    </p:extLst>
  </p:cSld>
  <p:clrMapOvr>
    <a:masterClrMapping/>
  </p:clrMapOvr>
</p:sld>
</file>

<file path=ppt/theme/theme1.xml><?xml version="1.0" encoding="utf-8"?>
<a:theme xmlns:a="http://schemas.openxmlformats.org/drawingml/2006/main" name="Default Theme">
  <a:themeElements>
    <a:clrScheme name="AIChE">
      <a:dk1>
        <a:sysClr val="windowText" lastClr="000000"/>
      </a:dk1>
      <a:lt1>
        <a:sysClr val="window" lastClr="FFFFFF"/>
      </a:lt1>
      <a:dk2>
        <a:srgbClr val="1F497D"/>
      </a:dk2>
      <a:lt2>
        <a:srgbClr val="EEECE1"/>
      </a:lt2>
      <a:accent1>
        <a:srgbClr val="0078B1"/>
      </a:accent1>
      <a:accent2>
        <a:srgbClr val="8B0E04"/>
      </a:accent2>
      <a:accent3>
        <a:srgbClr val="004062"/>
      </a:accent3>
      <a:accent4>
        <a:srgbClr val="00A4C4"/>
      </a:accent4>
      <a:accent5>
        <a:srgbClr val="F47B29"/>
      </a:accent5>
      <a:accent6>
        <a:srgbClr val="84C44A"/>
      </a:accent6>
      <a:hlink>
        <a:srgbClr val="007BB7"/>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71F444340D1544B657795A9E256BCB" ma:contentTypeVersion="2" ma:contentTypeDescription="Create a new document." ma:contentTypeScope="" ma:versionID="7ae52230073ba8e4eadba2c23357825f">
  <xsd:schema xmlns:xsd="http://www.w3.org/2001/XMLSchema" xmlns:xs="http://www.w3.org/2001/XMLSchema" xmlns:p="http://schemas.microsoft.com/office/2006/metadata/properties" xmlns:ns2="18a2e611-ed1e-4825-8e2b-790bae6d85f2" targetNamespace="http://schemas.microsoft.com/office/2006/metadata/properties" ma:root="true" ma:fieldsID="f424d360ddcfe6414ab5505f0782aef8" ns2:_="">
    <xsd:import namespace="18a2e611-ed1e-4825-8e2b-790bae6d85f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a2e611-ed1e-4825-8e2b-790bae6d85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B70525-39EF-47F6-A8D2-A66DB839E759}">
  <ds:schemaRefs>
    <ds:schemaRef ds:uri="http://schemas.microsoft.com/sharepoint/v3/contenttype/forms"/>
  </ds:schemaRefs>
</ds:datastoreItem>
</file>

<file path=customXml/itemProps2.xml><?xml version="1.0" encoding="utf-8"?>
<ds:datastoreItem xmlns:ds="http://schemas.openxmlformats.org/officeDocument/2006/customXml" ds:itemID="{ACDF386A-A9B8-47B3-A0D9-FE91A8316E9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43F1334-61FD-4B20-88C4-25C8120734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a2e611-ed1e-4825-8e2b-790bae6d85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Theme.thmx</Template>
  <TotalTime>30</TotalTime>
  <Words>407</Words>
  <Application>Microsoft Office PowerPoint</Application>
  <PresentationFormat>On-screen Show (16:9)</PresentationFormat>
  <Paragraphs>92</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Gothic</vt:lpstr>
      <vt:lpstr>Wingdings</vt:lpstr>
      <vt:lpstr>Default Theme</vt:lpstr>
      <vt:lpstr>AIChE® Scholarships &amp; Awards</vt:lpstr>
      <vt:lpstr>AIChE Scholarships &amp; Awards</vt:lpstr>
      <vt:lpstr>AIChE Scholarships &amp; Awards</vt:lpstr>
      <vt:lpstr>AIChE Scholarships &amp; Awards</vt:lpstr>
      <vt:lpstr>AIChE Scholarships &amp; Awards</vt:lpstr>
      <vt:lpstr>AIChE Scholarships &amp; Awards</vt:lpstr>
      <vt:lpstr>Tips &amp; Best Practices</vt:lpstr>
    </vt:vector>
  </TitlesOfParts>
  <Company>nycedc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Point Template</dc:title>
  <dc:creator>user uers</dc:creator>
  <cp:lastModifiedBy>Harpreet Singh</cp:lastModifiedBy>
  <cp:revision>4</cp:revision>
  <cp:lastPrinted>2017-03-09T15:48:40Z</cp:lastPrinted>
  <dcterms:created xsi:type="dcterms:W3CDTF">2016-02-08T17:47:03Z</dcterms:created>
  <dcterms:modified xsi:type="dcterms:W3CDTF">2020-04-09T21:34:45Z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0x0101007571F444340D1544B657795A9E256BCB</vt:lpwstr>
  </property>
</Properties>
</file>