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8" r:id="rId4"/>
  </p:sldMasterIdLst>
  <p:notesMasterIdLst>
    <p:notesMasterId r:id="rId14"/>
  </p:notesMasterIdLst>
  <p:handoutMasterIdLst>
    <p:handoutMasterId r:id="rId15"/>
  </p:handoutMasterIdLst>
  <p:sldIdLst>
    <p:sldId id="256" r:id="rId5"/>
    <p:sldId id="294" r:id="rId6"/>
    <p:sldId id="305" r:id="rId7"/>
    <p:sldId id="295" r:id="rId8"/>
    <p:sldId id="304" r:id="rId9"/>
    <p:sldId id="299" r:id="rId10"/>
    <p:sldId id="301" r:id="rId11"/>
    <p:sldId id="298" r:id="rId12"/>
    <p:sldId id="302" r:id="rId13"/>
  </p:sldIdLst>
  <p:sldSz cx="9144000" cy="5143500" type="screen16x9"/>
  <p:notesSz cx="6858000" cy="18764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0">
          <p15:clr>
            <a:srgbClr val="A4A3A4"/>
          </p15:clr>
        </p15:guide>
        <p15:guide id="2" orient="horz" pos="2916">
          <p15:clr>
            <a:srgbClr val="A4A3A4"/>
          </p15:clr>
        </p15:guide>
        <p15:guide id="3" orient="horz" pos="1620">
          <p15:clr>
            <a:srgbClr val="A4A3A4"/>
          </p15:clr>
        </p15:guide>
        <p15:guide id="4" orient="horz" pos="498">
          <p15:clr>
            <a:srgbClr val="A4A3A4"/>
          </p15:clr>
        </p15:guide>
        <p15:guide id="5" pos="200">
          <p15:clr>
            <a:srgbClr val="A4A3A4"/>
          </p15:clr>
        </p15:guide>
        <p15:guide id="6" pos="287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BB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064DA4-B92F-4FAE-AC4C-AB9295371ABE}" v="14" dt="2020-04-17T19:27:30.100"/>
    <p1510:client id="{2E83653F-F63D-B5FD-9B2B-A9D95913159B}" v="2334" dt="2020-04-16T20:33:31.296"/>
    <p1510:client id="{43F0C06C-B573-1B46-9B21-389EFCB43C5A}" v="40" dt="2020-04-17T15:05:53.320"/>
    <p1510:client id="{4736C279-0DEC-C1C3-C5D8-6E5E84124492}" v="64" dt="2020-04-16T20:34:09.746"/>
    <p1510:client id="{555B2A7D-0510-CC49-6E20-F3E6EE3BB723}" v="1" dt="2020-04-22T21:06:35.113"/>
    <p1510:client id="{A76774E8-F5F0-57E0-3BEB-1A22A65CBDF3}" v="766" dt="2020-04-22T20:37:58.568"/>
    <p1510:client id="{B1FB502E-FD3F-FBB3-2874-C2B42A248766}" v="370" dt="2020-04-17T21:13:40.977"/>
    <p1510:client id="{D6FAA41A-7DF1-D54C-3405-A393C3C987DA}" v="156" dt="2020-04-23T15:27:51.674"/>
    <p1510:client id="{DC7488C0-F624-4340-A70A-E34F1842A61D}" v="554" dt="2020-04-23T20:44:08.922"/>
  </p1510:revLst>
</p1510:revInfo>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5906" autoAdjust="0"/>
  </p:normalViewPr>
  <p:slideViewPr>
    <p:cSldViewPr snapToGrid="0">
      <p:cViewPr varScale="1">
        <p:scale>
          <a:sx n="85" d="100"/>
          <a:sy n="85" d="100"/>
        </p:scale>
        <p:origin x="1744" y="68"/>
      </p:cViewPr>
      <p:guideLst>
        <p:guide orient="horz" pos="390"/>
        <p:guide orient="horz" pos="2916"/>
        <p:guide orient="horz" pos="1620"/>
        <p:guide orient="horz" pos="498"/>
        <p:guide pos="200"/>
        <p:guide pos="28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645"/>
          </a:xfrm>
          <a:prstGeom prst="rect">
            <a:avLst/>
          </a:prstGeom>
        </p:spPr>
        <p:txBody>
          <a:bodyPr vert="horz" lIns="92382" tIns="46191" rIns="92382" bIns="46191" rtlCol="0"/>
          <a:lstStyle>
            <a:lvl1pPr algn="l">
              <a:defRPr sz="1200"/>
            </a:lvl1pPr>
          </a:lstStyle>
          <a:p>
            <a:endParaRPr lang="en-US"/>
          </a:p>
        </p:txBody>
      </p:sp>
      <p:sp>
        <p:nvSpPr>
          <p:cNvPr id="3" name="Date Placeholder 2"/>
          <p:cNvSpPr>
            <a:spLocks noGrp="1"/>
          </p:cNvSpPr>
          <p:nvPr>
            <p:ph type="dt" sz="quarter" idx="1"/>
          </p:nvPr>
        </p:nvSpPr>
        <p:spPr>
          <a:xfrm>
            <a:off x="3927775" y="0"/>
            <a:ext cx="3004820" cy="461645"/>
          </a:xfrm>
          <a:prstGeom prst="rect">
            <a:avLst/>
          </a:prstGeom>
        </p:spPr>
        <p:txBody>
          <a:bodyPr vert="horz" lIns="92382" tIns="46191" rIns="92382" bIns="46191" rtlCol="0"/>
          <a:lstStyle>
            <a:lvl1pPr algn="r">
              <a:defRPr sz="1200"/>
            </a:lvl1pPr>
          </a:lstStyle>
          <a:p>
            <a:fld id="{6EEF8290-40B6-8842-866D-3735C1EFFE55}" type="datetime1">
              <a:rPr lang="en-US" smtClean="0"/>
              <a:t>4/26/2020</a:t>
            </a:fld>
            <a:endParaRPr lang="en-US"/>
          </a:p>
        </p:txBody>
      </p:sp>
      <p:sp>
        <p:nvSpPr>
          <p:cNvPr id="4" name="Footer Placeholder 3"/>
          <p:cNvSpPr>
            <a:spLocks noGrp="1"/>
          </p:cNvSpPr>
          <p:nvPr>
            <p:ph type="ftr" sz="quarter" idx="2"/>
          </p:nvPr>
        </p:nvSpPr>
        <p:spPr>
          <a:xfrm>
            <a:off x="0" y="8769653"/>
            <a:ext cx="3004820" cy="461645"/>
          </a:xfrm>
          <a:prstGeom prst="rect">
            <a:avLst/>
          </a:prstGeom>
        </p:spPr>
        <p:txBody>
          <a:bodyPr vert="horz" lIns="92382" tIns="46191" rIns="92382" bIns="46191" rtlCol="0" anchor="b"/>
          <a:lstStyle>
            <a:lvl1pPr algn="l">
              <a:defRPr sz="1200"/>
            </a:lvl1pPr>
          </a:lstStyle>
          <a:p>
            <a:endParaRPr lang="en-US"/>
          </a:p>
        </p:txBody>
      </p:sp>
      <p:sp>
        <p:nvSpPr>
          <p:cNvPr id="5" name="Slide Number Placeholder 4"/>
          <p:cNvSpPr>
            <a:spLocks noGrp="1"/>
          </p:cNvSpPr>
          <p:nvPr>
            <p:ph type="sldNum" sz="quarter" idx="3"/>
          </p:nvPr>
        </p:nvSpPr>
        <p:spPr>
          <a:xfrm>
            <a:off x="3927775" y="8769653"/>
            <a:ext cx="3004820" cy="461645"/>
          </a:xfrm>
          <a:prstGeom prst="rect">
            <a:avLst/>
          </a:prstGeom>
        </p:spPr>
        <p:txBody>
          <a:bodyPr vert="horz" lIns="92382" tIns="46191" rIns="92382" bIns="46191" rtlCol="0" anchor="b"/>
          <a:lstStyle>
            <a:lvl1pPr algn="r">
              <a:defRPr sz="1200"/>
            </a:lvl1pPr>
          </a:lstStyle>
          <a:p>
            <a:fld id="{530E6269-DF60-1341-9972-2D1ED519CEC6}" type="slidenum">
              <a:rPr lang="en-US" smtClean="0"/>
              <a:t>‹#›</a:t>
            </a:fld>
            <a:endParaRPr lang="en-US"/>
          </a:p>
        </p:txBody>
      </p:sp>
    </p:spTree>
    <p:extLst>
      <p:ext uri="{BB962C8B-B14F-4D97-AF65-F5344CB8AC3E}">
        <p14:creationId xmlns:p14="http://schemas.microsoft.com/office/powerpoint/2010/main" val="8948625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645"/>
          </a:xfrm>
          <a:prstGeom prst="rect">
            <a:avLst/>
          </a:prstGeom>
        </p:spPr>
        <p:txBody>
          <a:bodyPr vert="horz" lIns="92382" tIns="46191" rIns="92382" bIns="46191" rtlCol="0"/>
          <a:lstStyle>
            <a:lvl1pPr algn="l">
              <a:defRPr sz="1200"/>
            </a:lvl1pPr>
          </a:lstStyle>
          <a:p>
            <a:endParaRPr lang="en-US"/>
          </a:p>
        </p:txBody>
      </p:sp>
      <p:sp>
        <p:nvSpPr>
          <p:cNvPr id="3" name="Date Placeholder 2"/>
          <p:cNvSpPr>
            <a:spLocks noGrp="1"/>
          </p:cNvSpPr>
          <p:nvPr>
            <p:ph type="dt" idx="1"/>
          </p:nvPr>
        </p:nvSpPr>
        <p:spPr>
          <a:xfrm>
            <a:off x="3927775" y="0"/>
            <a:ext cx="3004820" cy="461645"/>
          </a:xfrm>
          <a:prstGeom prst="rect">
            <a:avLst/>
          </a:prstGeom>
        </p:spPr>
        <p:txBody>
          <a:bodyPr vert="horz" lIns="92382" tIns="46191" rIns="92382" bIns="46191" rtlCol="0"/>
          <a:lstStyle>
            <a:lvl1pPr algn="r">
              <a:defRPr sz="1200"/>
            </a:lvl1pPr>
          </a:lstStyle>
          <a:p>
            <a:fld id="{C91499DA-C70D-074E-B6FB-FC7DD5F98DF8}" type="datetime1">
              <a:rPr lang="en-US" smtClean="0"/>
              <a:t>4/26/2020</a:t>
            </a:fld>
            <a:endParaRPr lang="en-US"/>
          </a:p>
        </p:txBody>
      </p:sp>
      <p:sp>
        <p:nvSpPr>
          <p:cNvPr id="4" name="Slide Image Placeholder 3"/>
          <p:cNvSpPr>
            <a:spLocks noGrp="1" noRot="1" noChangeAspect="1"/>
          </p:cNvSpPr>
          <p:nvPr>
            <p:ph type="sldImg" idx="2"/>
          </p:nvPr>
        </p:nvSpPr>
        <p:spPr>
          <a:xfrm>
            <a:off x="390525" y="692150"/>
            <a:ext cx="6153150" cy="3462338"/>
          </a:xfrm>
          <a:prstGeom prst="rect">
            <a:avLst/>
          </a:prstGeom>
          <a:noFill/>
          <a:ln w="12700">
            <a:solidFill>
              <a:prstClr val="black"/>
            </a:solidFill>
          </a:ln>
        </p:spPr>
        <p:txBody>
          <a:bodyPr vert="horz" lIns="92382" tIns="46191" rIns="92382" bIns="46191" rtlCol="0" anchor="ctr"/>
          <a:lstStyle/>
          <a:p>
            <a:endParaRPr lang="en-US"/>
          </a:p>
        </p:txBody>
      </p:sp>
      <p:sp>
        <p:nvSpPr>
          <p:cNvPr id="5" name="Notes Placeholder 4"/>
          <p:cNvSpPr>
            <a:spLocks noGrp="1"/>
          </p:cNvSpPr>
          <p:nvPr>
            <p:ph type="body" sz="quarter" idx="3"/>
          </p:nvPr>
        </p:nvSpPr>
        <p:spPr>
          <a:xfrm>
            <a:off x="693420" y="4385628"/>
            <a:ext cx="5547360" cy="4154805"/>
          </a:xfrm>
          <a:prstGeom prst="rect">
            <a:avLst/>
          </a:prstGeom>
        </p:spPr>
        <p:txBody>
          <a:bodyPr vert="horz" lIns="92382" tIns="46191" rIns="92382" bIns="4619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69653"/>
            <a:ext cx="3004820" cy="461645"/>
          </a:xfrm>
          <a:prstGeom prst="rect">
            <a:avLst/>
          </a:prstGeom>
        </p:spPr>
        <p:txBody>
          <a:bodyPr vert="horz" lIns="92382" tIns="46191" rIns="92382" bIns="46191"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69653"/>
            <a:ext cx="3004820" cy="461645"/>
          </a:xfrm>
          <a:prstGeom prst="rect">
            <a:avLst/>
          </a:prstGeom>
        </p:spPr>
        <p:txBody>
          <a:bodyPr vert="horz" lIns="92382" tIns="46191" rIns="92382" bIns="46191" rtlCol="0" anchor="b"/>
          <a:lstStyle>
            <a:lvl1pPr algn="r">
              <a:defRPr sz="1200"/>
            </a:lvl1pPr>
          </a:lstStyle>
          <a:p>
            <a:fld id="{F1BA375A-1123-5E4A-9C56-A6D9B97A90DC}" type="slidenum">
              <a:rPr lang="en-US" smtClean="0"/>
              <a:t>‹#›</a:t>
            </a:fld>
            <a:endParaRPr lang="en-US"/>
          </a:p>
        </p:txBody>
      </p:sp>
    </p:spTree>
    <p:extLst>
      <p:ext uri="{BB962C8B-B14F-4D97-AF65-F5344CB8AC3E}">
        <p14:creationId xmlns:p14="http://schemas.microsoft.com/office/powerpoint/2010/main" val="94308800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itunes.apple.com/US/app/id1252624575?mt=8"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play.google.com/store/apps/details?id=com.texterity.android.cepmagazine&amp;hl=en"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itunes.apple.com/US/app/id1252624575?mt=8"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play.google.com/store/apps/details?id=com.texterity.android.cepmagazine&amp;hl=en"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1BA375A-1123-5E4A-9C56-A6D9B97A90DC}" type="slidenum">
              <a:rPr lang="en-US" smtClean="0"/>
              <a:t>1</a:t>
            </a:fld>
            <a:endParaRPr lang="en-US"/>
          </a:p>
        </p:txBody>
      </p:sp>
    </p:spTree>
    <p:extLst>
      <p:ext uri="{BB962C8B-B14F-4D97-AF65-F5344CB8AC3E}">
        <p14:creationId xmlns:p14="http://schemas.microsoft.com/office/powerpoint/2010/main" val="1086379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Want the latest information on chemical engineering developments and breakthroughs? Chemical Engineering Progress (in print for professional members and online for students like you) is packed with practical information you can apply to current or future projects. Gain insight on technical issues like safety, environmental management, fluids and solids handling, reactions and separations, information technology, and more. Read up on career advice and guidance that you can apply to current or future projects. </a:t>
            </a:r>
          </a:p>
          <a:p>
            <a:pPr>
              <a:defRPr/>
            </a:pPr>
            <a:endParaRPr lang="en-US" dirty="0"/>
          </a:p>
          <a:p>
            <a:pPr>
              <a:defRPr/>
            </a:pPr>
            <a:r>
              <a:rPr lang="en-US" dirty="0"/>
              <a:t>Archived issues are available online dating back to 2001. Read the current issue of CEP online or download feature articles as PDF files for your personal reference.  And you can now have</a:t>
            </a:r>
            <a:r>
              <a:rPr lang="en-US" i="1" dirty="0"/>
              <a:t> CEP</a:t>
            </a:r>
            <a:r>
              <a:rPr lang="en-US" dirty="0"/>
              <a:t> right at your fingertips — from the latest R&amp;D news and new equipment to feature articles and special sections. Download the Chemical Engineering Progress (</a:t>
            </a:r>
            <a:r>
              <a:rPr lang="en-US" i="1" dirty="0"/>
              <a:t>CEP</a:t>
            </a:r>
            <a:r>
              <a:rPr lang="en-US" dirty="0"/>
              <a:t>) mobile app on your </a:t>
            </a:r>
            <a:r>
              <a:rPr lang="en-US" dirty="0">
                <a:hlinkClick r:id="rId3"/>
              </a:rPr>
              <a:t>Apple</a:t>
            </a:r>
            <a:r>
              <a:rPr lang="en-US" dirty="0"/>
              <a:t> or </a:t>
            </a:r>
            <a:r>
              <a:rPr lang="en-US" dirty="0">
                <a:hlinkClick r:id="rId4"/>
              </a:rPr>
              <a:t>Android</a:t>
            </a:r>
            <a:r>
              <a:rPr lang="en-US" dirty="0"/>
              <a:t> devices to get started. </a:t>
            </a:r>
            <a:endParaRPr lang="en-US" dirty="0">
              <a:cs typeface="Calibri"/>
            </a:endParaRPr>
          </a:p>
          <a:p>
            <a:pPr>
              <a:defRPr/>
            </a:pPr>
            <a:endParaRPr lang="en-US" dirty="0">
              <a:cs typeface="Calibri"/>
            </a:endParaRPr>
          </a:p>
          <a:p>
            <a:pPr>
              <a:defRPr/>
            </a:pPr>
            <a:r>
              <a:rPr lang="en-US" dirty="0"/>
              <a:t>Each issue of </a:t>
            </a:r>
            <a:r>
              <a:rPr lang="en-US" i="1" dirty="0"/>
              <a:t>CEP</a:t>
            </a:r>
            <a:r>
              <a:rPr lang="en-US" dirty="0"/>
              <a:t> is packed with practical information for chemical engineers:</a:t>
            </a:r>
            <a:endParaRPr lang="en-US" dirty="0">
              <a:cs typeface="Calibri"/>
            </a:endParaRPr>
          </a:p>
          <a:p>
            <a:pPr marL="171450" indent="-171450">
              <a:buFont typeface="Arial,Sans-Serif"/>
              <a:buChar char="•"/>
              <a:defRPr/>
            </a:pPr>
            <a:r>
              <a:rPr lang="en-US" dirty="0"/>
              <a:t>Learn best practices related to safety, fluids and solids handling, reactions and separations, instrumentation and automation, environmental management, and much more.</a:t>
            </a:r>
            <a:endParaRPr lang="en-US" dirty="0">
              <a:cs typeface="Calibri"/>
            </a:endParaRPr>
          </a:p>
          <a:p>
            <a:pPr marL="171450" indent="-171450">
              <a:buFont typeface="Arial,Sans-Serif"/>
              <a:buChar char="•"/>
              <a:defRPr/>
            </a:pPr>
            <a:r>
              <a:rPr lang="en-US" dirty="0"/>
              <a:t>Find out about emerging technologies, and gain insights into critical issues important to society.</a:t>
            </a:r>
            <a:endParaRPr lang="en-US" dirty="0">
              <a:cs typeface="Calibri"/>
            </a:endParaRPr>
          </a:p>
          <a:p>
            <a:pPr marL="171450" indent="-171450">
              <a:buFont typeface="Arial,Sans-Serif"/>
              <a:buChar char="•"/>
              <a:defRPr/>
            </a:pPr>
            <a:r>
              <a:rPr lang="en-US" dirty="0"/>
              <a:t>Browse editorials and columns such as Career Corner, Young Professionals Point of View, Spotlight on Safety, and Patent Update.</a:t>
            </a:r>
            <a:endParaRPr lang="en-US" dirty="0">
              <a:cs typeface="Calibri"/>
            </a:endParaRPr>
          </a:p>
          <a:p>
            <a:pPr marL="171450" indent="-171450">
              <a:buFont typeface="Arial,Sans-Serif"/>
              <a:buChar char="•"/>
              <a:defRPr/>
            </a:pPr>
            <a:r>
              <a:rPr lang="en-US" dirty="0"/>
              <a:t>Read in-depth “how-to” articles and special sections on biological engineering and energy.</a:t>
            </a:r>
            <a:endParaRPr lang="en-US" dirty="0">
              <a:cs typeface="Calibri"/>
            </a:endParaRPr>
          </a:p>
          <a:p>
            <a:pPr marL="171450" indent="-171450">
              <a:buFont typeface="Arial,Sans-Serif"/>
              <a:buChar char="•"/>
              <a:defRPr/>
            </a:pPr>
            <a:r>
              <a:rPr lang="en-US" dirty="0"/>
              <a:t>Access the results of </a:t>
            </a:r>
            <a:r>
              <a:rPr lang="en-US" dirty="0" err="1"/>
              <a:t>AIChE’s</a:t>
            </a:r>
            <a:r>
              <a:rPr lang="en-US" dirty="0"/>
              <a:t> latest biennial salary survey.</a:t>
            </a:r>
            <a:endParaRPr lang="en-US" dirty="0">
              <a:cs typeface="Calibri"/>
            </a:endParaRPr>
          </a:p>
          <a:p>
            <a:pPr>
              <a:defRPr/>
            </a:pPr>
            <a:endParaRPr lang="en-US" dirty="0">
              <a:cs typeface="Calibri"/>
            </a:endParaRPr>
          </a:p>
        </p:txBody>
      </p:sp>
      <p:sp>
        <p:nvSpPr>
          <p:cNvPr id="4" name="Slide Number Placeholder 3"/>
          <p:cNvSpPr>
            <a:spLocks noGrp="1"/>
          </p:cNvSpPr>
          <p:nvPr>
            <p:ph type="sldNum" sz="quarter" idx="10"/>
          </p:nvPr>
        </p:nvSpPr>
        <p:spPr/>
        <p:txBody>
          <a:bodyPr/>
          <a:lstStyle/>
          <a:p>
            <a:fld id="{F1BA375A-1123-5E4A-9C56-A6D9B97A90DC}" type="slidenum">
              <a:rPr lang="en-US" smtClean="0"/>
              <a:t>2</a:t>
            </a:fld>
            <a:endParaRPr lang="en-US"/>
          </a:p>
        </p:txBody>
      </p:sp>
    </p:spTree>
    <p:extLst>
      <p:ext uri="{BB962C8B-B14F-4D97-AF65-F5344CB8AC3E}">
        <p14:creationId xmlns:p14="http://schemas.microsoft.com/office/powerpoint/2010/main" val="4224579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Chemical Engineering Progress (</a:t>
            </a:r>
            <a:r>
              <a:rPr lang="en-US" i="1"/>
              <a:t>CEP</a:t>
            </a:r>
            <a:r>
              <a:rPr lang="en-US"/>
              <a:t>) now has a mobile app available for download on the </a:t>
            </a:r>
            <a:r>
              <a:rPr lang="en-US">
                <a:hlinkClick r:id="rId3"/>
              </a:rPr>
              <a:t>Apple</a:t>
            </a:r>
            <a:r>
              <a:rPr lang="en-US"/>
              <a:t> and </a:t>
            </a:r>
            <a:r>
              <a:rPr lang="en-US">
                <a:hlinkClick r:id="rId4"/>
              </a:rPr>
              <a:t>Android</a:t>
            </a:r>
            <a:r>
              <a:rPr lang="en-US"/>
              <a:t> platforms. You can now have</a:t>
            </a:r>
            <a:r>
              <a:rPr lang="en-US" i="1"/>
              <a:t> CEP</a:t>
            </a:r>
            <a:r>
              <a:rPr lang="en-US"/>
              <a:t> at your fingertips — from the latest R&amp;D news and new equipment to feature articles and special sections.</a:t>
            </a:r>
          </a:p>
          <a:p>
            <a:r>
              <a:rPr lang="en-US"/>
              <a:t>Each issue of </a:t>
            </a:r>
            <a:r>
              <a:rPr lang="en-US" i="1"/>
              <a:t>CEP</a:t>
            </a:r>
            <a:r>
              <a:rPr lang="en-US"/>
              <a:t> is packed with practical information for chemical engineers:</a:t>
            </a:r>
            <a:endParaRPr lang="en-US">
              <a:cs typeface="Calibri"/>
            </a:endParaRPr>
          </a:p>
          <a:p>
            <a:pPr marL="171450" indent="-171450">
              <a:buFont typeface="Arial"/>
              <a:buChar char="•"/>
            </a:pPr>
            <a:r>
              <a:rPr lang="en-US"/>
              <a:t>Learn best practices related to safety, fluids and solids handling, reactions and separations, instrumentation and automation, environmental management, and much more.</a:t>
            </a:r>
            <a:endParaRPr lang="en-US">
              <a:cs typeface="Calibri"/>
            </a:endParaRPr>
          </a:p>
          <a:p>
            <a:pPr marL="171450" indent="-171450">
              <a:buFont typeface="Arial"/>
              <a:buChar char="•"/>
            </a:pPr>
            <a:r>
              <a:rPr lang="en-US"/>
              <a:t>Find out about emerging technologies, and gain insights into critical issues important to society.</a:t>
            </a:r>
            <a:endParaRPr lang="en-US">
              <a:cs typeface="Calibri"/>
            </a:endParaRPr>
          </a:p>
          <a:p>
            <a:pPr marL="171450" indent="-171450">
              <a:buFont typeface="Arial"/>
              <a:buChar char="•"/>
            </a:pPr>
            <a:r>
              <a:rPr lang="en-US"/>
              <a:t>Browse editorials and columns such as Career Corner, Young Professionals Point of View, Spotlight on Safety, and Patent Update.</a:t>
            </a:r>
            <a:endParaRPr lang="en-US">
              <a:cs typeface="Calibri"/>
            </a:endParaRPr>
          </a:p>
          <a:p>
            <a:pPr marL="171450" indent="-171450">
              <a:buFont typeface="Arial"/>
              <a:buChar char="•"/>
            </a:pPr>
            <a:r>
              <a:rPr lang="en-US"/>
              <a:t>Read in-depth “how-to” articles and special sections on biological engineering and energy.</a:t>
            </a:r>
          </a:p>
          <a:p>
            <a:pPr marL="171450" indent="-171450">
              <a:buFont typeface="Arial"/>
              <a:buChar char="•"/>
            </a:pPr>
            <a:r>
              <a:rPr lang="en-US"/>
              <a:t>Access the results of </a:t>
            </a:r>
            <a:r>
              <a:rPr lang="en-US" err="1"/>
              <a:t>AIChE’s</a:t>
            </a:r>
            <a:r>
              <a:rPr lang="en-US"/>
              <a:t> latest biennial salary survey.</a:t>
            </a:r>
            <a:endParaRPr lang="en-US">
              <a:cs typeface="Calibri"/>
            </a:endParaRPr>
          </a:p>
          <a:p>
            <a:endParaRPr lang="en-US"/>
          </a:p>
          <a:p>
            <a:pPr>
              <a:buFont typeface="Arial"/>
            </a:pPr>
            <a:r>
              <a:rPr lang="en-US"/>
              <a:t>Read all issues on mobile phones and tablets, beginning with the January 2017 issue — whenever you want and wherever you go.</a:t>
            </a:r>
            <a:endParaRPr lang="en-US">
              <a:cs typeface="Calibri"/>
            </a:endParaRPr>
          </a:p>
          <a:p>
            <a:endParaRPr lang="en-US" b="1">
              <a:cs typeface="Calibri"/>
            </a:endParaRPr>
          </a:p>
        </p:txBody>
      </p:sp>
      <p:sp>
        <p:nvSpPr>
          <p:cNvPr id="4" name="Slide Number Placeholder 3"/>
          <p:cNvSpPr>
            <a:spLocks noGrp="1"/>
          </p:cNvSpPr>
          <p:nvPr>
            <p:ph type="sldNum" sz="quarter" idx="5"/>
          </p:nvPr>
        </p:nvSpPr>
        <p:spPr/>
        <p:txBody>
          <a:bodyPr/>
          <a:lstStyle/>
          <a:p>
            <a:fld id="{F1BA375A-1123-5E4A-9C56-A6D9B97A90DC}" type="slidenum">
              <a:rPr lang="en-US" smtClean="0"/>
              <a:t>3</a:t>
            </a:fld>
            <a:endParaRPr lang="en-US"/>
          </a:p>
        </p:txBody>
      </p:sp>
    </p:spTree>
    <p:extLst>
      <p:ext uri="{BB962C8B-B14F-4D97-AF65-F5344CB8AC3E}">
        <p14:creationId xmlns:p14="http://schemas.microsoft.com/office/powerpoint/2010/main" val="1913321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err="1"/>
              <a:t>ChEnected</a:t>
            </a:r>
            <a:r>
              <a:rPr lang="en-US" dirty="0"/>
              <a:t>—Where Chemical Engineers Mix it Up—is a unique online community created for and by </a:t>
            </a:r>
            <a:r>
              <a:rPr lang="en-US" dirty="0" smtClean="0"/>
              <a:t>chemical </a:t>
            </a:r>
            <a:r>
              <a:rPr lang="en-US" dirty="0"/>
              <a:t>engineers. Presented by AIChE, </a:t>
            </a:r>
            <a:r>
              <a:rPr lang="en-US" dirty="0" err="1"/>
              <a:t>ChEnected</a:t>
            </a:r>
            <a:r>
              <a:rPr lang="en-US" dirty="0"/>
              <a:t> is where chemical engineers can read, view, contribute, and engage with everything Chem-E. Learn new skills, solve </a:t>
            </a:r>
            <a:r>
              <a:rPr lang="en-US" dirty="0" smtClean="0"/>
              <a:t>challenges, </a:t>
            </a:r>
            <a:r>
              <a:rPr lang="en-US" dirty="0"/>
              <a:t>engage with other chemical engineers, and gain more exposure to hiring companies.</a:t>
            </a:r>
          </a:p>
          <a:p>
            <a:pPr marL="171450" indent="-171450">
              <a:buFont typeface="Arial"/>
              <a:buChar char="•"/>
              <a:defRPr/>
            </a:pPr>
            <a:r>
              <a:rPr lang="en-US" dirty="0" err="1" smtClean="0"/>
              <a:t>ChEnected</a:t>
            </a:r>
            <a:r>
              <a:rPr lang="en-US" dirty="0" smtClean="0"/>
              <a:t> </a:t>
            </a:r>
            <a:r>
              <a:rPr lang="en-US" dirty="0"/>
              <a:t>is Interactive, featuring polls, reviews, jokes, challenges, and contests.</a:t>
            </a:r>
          </a:p>
          <a:p>
            <a:pPr marL="171450" indent="-171450">
              <a:buFont typeface="Arial"/>
              <a:buChar char="•"/>
              <a:defRPr/>
            </a:pPr>
            <a:r>
              <a:rPr lang="en-US" dirty="0" err="1"/>
              <a:t>ChEnected</a:t>
            </a:r>
            <a:r>
              <a:rPr lang="en-US" dirty="0"/>
              <a:t> is Connected. Join us on Twitter, Facebook, LinkedIn, Flickr, </a:t>
            </a:r>
            <a:r>
              <a:rPr lang="en-US" dirty="0" err="1"/>
              <a:t>Slideshare</a:t>
            </a:r>
            <a:r>
              <a:rPr lang="en-US" dirty="0"/>
              <a:t> and more.</a:t>
            </a:r>
          </a:p>
          <a:p>
            <a:pPr marL="171450" indent="-171450">
              <a:buFont typeface="Arial"/>
              <a:buChar char="•"/>
              <a:defRPr/>
            </a:pPr>
            <a:r>
              <a:rPr lang="en-US" dirty="0" err="1"/>
              <a:t>ChEnected</a:t>
            </a:r>
            <a:r>
              <a:rPr lang="en-US" dirty="0"/>
              <a:t> is Multimedia. Look for our </a:t>
            </a:r>
            <a:r>
              <a:rPr lang="en-US" dirty="0" err="1"/>
              <a:t>ChEtube</a:t>
            </a:r>
            <a:r>
              <a:rPr lang="en-US" dirty="0"/>
              <a:t> video content, which can also be accessed on our YouTube channel and ChemE On Demand</a:t>
            </a:r>
            <a:r>
              <a:rPr lang="en-US" dirty="0" smtClean="0"/>
              <a:t>.</a:t>
            </a:r>
          </a:p>
          <a:p>
            <a:pPr marL="171450" indent="-171450">
              <a:buFont typeface="Arial"/>
              <a:buChar char="•"/>
              <a:defRPr/>
            </a:pPr>
            <a:r>
              <a:rPr lang="en-US" dirty="0" err="1" smtClean="0"/>
              <a:t>ChEnected</a:t>
            </a:r>
            <a:r>
              <a:rPr lang="en-US" dirty="0" smtClean="0"/>
              <a:t> is You. Occasionally, we’ll feature new Young Professionals and Students.</a:t>
            </a:r>
          </a:p>
          <a:p>
            <a:pPr>
              <a:defRPr/>
            </a:pPr>
            <a:endParaRPr lang="en-US" dirty="0">
              <a:cs typeface="Calibri"/>
            </a:endParaRPr>
          </a:p>
        </p:txBody>
      </p:sp>
      <p:sp>
        <p:nvSpPr>
          <p:cNvPr id="4" name="Slide Number Placeholder 3"/>
          <p:cNvSpPr>
            <a:spLocks noGrp="1"/>
          </p:cNvSpPr>
          <p:nvPr>
            <p:ph type="sldNum" sz="quarter" idx="10"/>
          </p:nvPr>
        </p:nvSpPr>
        <p:spPr/>
        <p:txBody>
          <a:bodyPr/>
          <a:lstStyle/>
          <a:p>
            <a:fld id="{F1BA375A-1123-5E4A-9C56-A6D9B97A90DC}" type="slidenum">
              <a:rPr lang="en-US" smtClean="0"/>
              <a:t>4</a:t>
            </a:fld>
            <a:endParaRPr lang="en-US"/>
          </a:p>
        </p:txBody>
      </p:sp>
    </p:spTree>
    <p:extLst>
      <p:ext uri="{BB962C8B-B14F-4D97-AF65-F5344CB8AC3E}">
        <p14:creationId xmlns:p14="http://schemas.microsoft.com/office/powerpoint/2010/main" val="2726590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cs typeface="Calibri"/>
            </a:endParaRPr>
          </a:p>
        </p:txBody>
      </p:sp>
      <p:sp>
        <p:nvSpPr>
          <p:cNvPr id="4" name="Slide Number Placeholder 3"/>
          <p:cNvSpPr>
            <a:spLocks noGrp="1"/>
          </p:cNvSpPr>
          <p:nvPr>
            <p:ph type="sldNum" sz="quarter" idx="10"/>
          </p:nvPr>
        </p:nvSpPr>
        <p:spPr/>
        <p:txBody>
          <a:bodyPr/>
          <a:lstStyle/>
          <a:p>
            <a:fld id="{F1BA375A-1123-5E4A-9C56-A6D9B97A90DC}" type="slidenum">
              <a:rPr lang="en-US" smtClean="0"/>
              <a:t>5</a:t>
            </a:fld>
            <a:endParaRPr lang="en-US"/>
          </a:p>
        </p:txBody>
      </p:sp>
    </p:spTree>
    <p:extLst>
      <p:ext uri="{BB962C8B-B14F-4D97-AF65-F5344CB8AC3E}">
        <p14:creationId xmlns:p14="http://schemas.microsoft.com/office/powerpoint/2010/main" val="4228012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t>AIChExchange is a monthly newsletter written exclusively for AIChE Members about membership activities and institute news—local section news, upcoming webinars, events, and more. If you're a member and not already getting Exchange, contact customer service to update your e-mail address.</a:t>
            </a:r>
          </a:p>
        </p:txBody>
      </p:sp>
      <p:sp>
        <p:nvSpPr>
          <p:cNvPr id="4" name="Slide Number Placeholder 3"/>
          <p:cNvSpPr>
            <a:spLocks noGrp="1"/>
          </p:cNvSpPr>
          <p:nvPr>
            <p:ph type="sldNum" sz="quarter" idx="5"/>
          </p:nvPr>
        </p:nvSpPr>
        <p:spPr/>
        <p:txBody>
          <a:bodyPr/>
          <a:lstStyle/>
          <a:p>
            <a:fld id="{F1BA375A-1123-5E4A-9C56-A6D9B97A90DC}" type="slidenum">
              <a:rPr lang="en-US" smtClean="0"/>
              <a:t>6</a:t>
            </a:fld>
            <a:endParaRPr lang="en-US"/>
          </a:p>
        </p:txBody>
      </p:sp>
    </p:spTree>
    <p:extLst>
      <p:ext uri="{BB962C8B-B14F-4D97-AF65-F5344CB8AC3E}">
        <p14:creationId xmlns:p14="http://schemas.microsoft.com/office/powerpoint/2010/main" val="900229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1BA375A-1123-5E4A-9C56-A6D9B97A90DC}" type="slidenum">
              <a:rPr lang="en-US" smtClean="0"/>
              <a:t>7</a:t>
            </a:fld>
            <a:endParaRPr lang="en-US"/>
          </a:p>
        </p:txBody>
      </p:sp>
    </p:spTree>
    <p:extLst>
      <p:ext uri="{BB962C8B-B14F-4D97-AF65-F5344CB8AC3E}">
        <p14:creationId xmlns:p14="http://schemas.microsoft.com/office/powerpoint/2010/main" val="1362013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slog through piles of journals to see what’s happening in your field?  You can get news at a glance — handpicked from hundreds of publications — in this weekly snapshot of the business and technology news affecting chemical engineers.  </a:t>
            </a:r>
          </a:p>
          <a:p>
            <a:endParaRPr lang="en-US" dirty="0"/>
          </a:p>
          <a:p>
            <a:r>
              <a:rPr lang="en-US" dirty="0"/>
              <a:t>Created by business news publisher </a:t>
            </a:r>
            <a:r>
              <a:rPr lang="en-US" dirty="0" err="1"/>
              <a:t>SmartBrief</a:t>
            </a:r>
            <a:r>
              <a:rPr lang="en-US" dirty="0"/>
              <a:t> in partnership with AIChE, and with stories coming from Bloomberg, Reuters and other leading sources, look no further than AIChE </a:t>
            </a:r>
            <a:r>
              <a:rPr lang="en-US" dirty="0" err="1"/>
              <a:t>SmartBrief</a:t>
            </a:r>
            <a:r>
              <a:rPr lang="en-US" dirty="0"/>
              <a:t> for summaries of what matters to you, written by expert editors to save you time and keep you informed and prepared.</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1BA375A-1123-5E4A-9C56-A6D9B97A90DC}" type="slidenum">
              <a:rPr lang="en-US" smtClean="0"/>
              <a:t>8</a:t>
            </a:fld>
            <a:endParaRPr lang="en-US"/>
          </a:p>
        </p:txBody>
      </p:sp>
    </p:spTree>
    <p:extLst>
      <p:ext uri="{BB962C8B-B14F-4D97-AF65-F5344CB8AC3E}">
        <p14:creationId xmlns:p14="http://schemas.microsoft.com/office/powerpoint/2010/main" val="15307183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1095375"/>
            <a:ext cx="7200900" cy="2105025"/>
          </a:xfrm>
          <a:prstGeom prst="rect">
            <a:avLst/>
          </a:prstGeom>
          <a:solidFill>
            <a:srgbClr val="007B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79354" y="1272258"/>
            <a:ext cx="6167163" cy="742444"/>
          </a:xfrm>
        </p:spPr>
        <p:txBody>
          <a:bodyPr lIns="0" bIns="0">
            <a:normAutofit/>
          </a:bodyPr>
          <a:lstStyle>
            <a:lvl1pPr algn="l">
              <a:defRPr sz="3400" b="0" i="0">
                <a:solidFill>
                  <a:schemeClr val="bg1"/>
                </a:solidFill>
                <a:latin typeface="+mj-lt"/>
                <a:cs typeface="Arial"/>
              </a:defRPr>
            </a:lvl1pPr>
          </a:lstStyle>
          <a:p>
            <a:r>
              <a:rPr lang="en-US"/>
              <a:t>Click to edit Master title style</a:t>
            </a:r>
          </a:p>
        </p:txBody>
      </p:sp>
      <p:sp>
        <p:nvSpPr>
          <p:cNvPr id="3" name="Subtitle 2"/>
          <p:cNvSpPr>
            <a:spLocks noGrp="1"/>
          </p:cNvSpPr>
          <p:nvPr>
            <p:ph type="subTitle" idx="1" hasCustomPrompt="1"/>
          </p:nvPr>
        </p:nvSpPr>
        <p:spPr>
          <a:xfrm>
            <a:off x="685801" y="2117914"/>
            <a:ext cx="6167163" cy="372314"/>
          </a:xfrm>
        </p:spPr>
        <p:txBody>
          <a:bodyPr lIns="0" tIns="0" rIns="0" bIns="0">
            <a:noAutofit/>
          </a:bodyPr>
          <a:lstStyle>
            <a:lvl1pPr marL="0" marR="0" indent="0" algn="l" defTabSz="457200" rtl="0" eaLnBrk="1" fontAlgn="auto" latinLnBrk="0" hangingPunct="1">
              <a:lnSpc>
                <a:spcPct val="150000"/>
              </a:lnSpc>
              <a:spcBef>
                <a:spcPts val="0"/>
              </a:spcBef>
              <a:spcAft>
                <a:spcPts val="0"/>
              </a:spcAft>
              <a:buClr>
                <a:schemeClr val="accent2"/>
              </a:buClr>
              <a:buSzTx/>
              <a:buFont typeface="Wingdings" charset="2"/>
              <a:buNone/>
              <a:tabLst/>
              <a:defRPr sz="2400" b="0" i="0">
                <a:solidFill>
                  <a:srgbClr val="FFFFFF"/>
                </a:solidFill>
                <a:latin typeface="+mn-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title style</a:t>
            </a:r>
          </a:p>
        </p:txBody>
      </p:sp>
      <p:pic>
        <p:nvPicPr>
          <p:cNvPr id="5" name="Picture 4"/>
          <p:cNvPicPr>
            <a:picLocks noChangeAspect="1"/>
          </p:cNvPicPr>
          <p:nvPr userDrawn="1"/>
        </p:nvPicPr>
        <p:blipFill>
          <a:blip r:embed="rId2"/>
          <a:stretch>
            <a:fillRect/>
          </a:stretch>
        </p:blipFill>
        <p:spPr>
          <a:xfrm>
            <a:off x="1657350" y="2914650"/>
            <a:ext cx="1828800" cy="1028700"/>
          </a:xfrm>
          <a:prstGeom prst="rect">
            <a:avLst/>
          </a:prstGeom>
        </p:spPr>
      </p:pic>
      <p:pic>
        <p:nvPicPr>
          <p:cNvPr id="6" name="Picture 5"/>
          <p:cNvPicPr>
            <a:picLocks noChangeAspect="1"/>
          </p:cNvPicPr>
          <p:nvPr userDrawn="1"/>
        </p:nvPicPr>
        <p:blipFill>
          <a:blip r:embed="rId2"/>
          <a:stretch>
            <a:fillRect/>
          </a:stretch>
        </p:blipFill>
        <p:spPr>
          <a:xfrm>
            <a:off x="3517900" y="2914650"/>
            <a:ext cx="1828800" cy="1028700"/>
          </a:xfrm>
          <a:prstGeom prst="rect">
            <a:avLst/>
          </a:prstGeom>
        </p:spPr>
      </p:pic>
      <p:pic>
        <p:nvPicPr>
          <p:cNvPr id="7" name="Picture 6"/>
          <p:cNvPicPr>
            <a:picLocks noChangeAspect="1"/>
          </p:cNvPicPr>
          <p:nvPr userDrawn="1"/>
        </p:nvPicPr>
        <p:blipFill>
          <a:blip r:embed="rId2"/>
          <a:stretch>
            <a:fillRect/>
          </a:stretch>
        </p:blipFill>
        <p:spPr>
          <a:xfrm>
            <a:off x="5372100" y="2914650"/>
            <a:ext cx="1828800" cy="1028700"/>
          </a:xfrm>
          <a:prstGeom prst="rect">
            <a:avLst/>
          </a:prstGeom>
        </p:spPr>
      </p:pic>
    </p:spTree>
    <p:extLst>
      <p:ext uri="{BB962C8B-B14F-4D97-AF65-F5344CB8AC3E}">
        <p14:creationId xmlns:p14="http://schemas.microsoft.com/office/powerpoint/2010/main" val="2508181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Slide Number Placeholder 5"/>
          <p:cNvSpPr>
            <a:spLocks noGrp="1"/>
          </p:cNvSpPr>
          <p:nvPr>
            <p:ph type="sldNum" sz="quarter" idx="4"/>
          </p:nvPr>
        </p:nvSpPr>
        <p:spPr>
          <a:xfrm>
            <a:off x="4187592" y="4868863"/>
            <a:ext cx="752708" cy="273844"/>
          </a:xfrm>
          <a:prstGeom prst="rect">
            <a:avLst/>
          </a:prstGeom>
        </p:spPr>
        <p:txBody>
          <a:bodyPr vert="horz" lIns="91440" tIns="45720" rIns="91440" bIns="45720" rtlCol="0" anchor="ctr"/>
          <a:lstStyle>
            <a:lvl1pPr algn="ctr">
              <a:defRPr sz="700">
                <a:solidFill>
                  <a:schemeClr val="bg1">
                    <a:lumMod val="65000"/>
                  </a:schemeClr>
                </a:solidFill>
                <a:latin typeface="Century Gothic"/>
                <a:cs typeface="Century Gothic"/>
              </a:defRPr>
            </a:lvl1pPr>
          </a:lstStyle>
          <a:p>
            <a:fld id="{1F828677-349C-A845-AFD8-E1880F4B0899}" type="slidenum">
              <a:rPr lang="en-US" smtClean="0"/>
              <a:pPr/>
              <a:t>‹#›</a:t>
            </a:fld>
            <a:endParaRPr lang="en-US"/>
          </a:p>
        </p:txBody>
      </p:sp>
    </p:spTree>
    <p:extLst>
      <p:ext uri="{BB962C8B-B14F-4D97-AF65-F5344CB8AC3E}">
        <p14:creationId xmlns:p14="http://schemas.microsoft.com/office/powerpoint/2010/main" val="1011021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p:cNvSpPr/>
          <p:nvPr userDrawn="1"/>
        </p:nvSpPr>
        <p:spPr>
          <a:xfrm>
            <a:off x="0" y="1095375"/>
            <a:ext cx="7200900" cy="2105025"/>
          </a:xfrm>
          <a:prstGeom prst="rect">
            <a:avLst/>
          </a:prstGeom>
          <a:solidFill>
            <a:srgbClr val="007BB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79354" y="1272258"/>
            <a:ext cx="6167163" cy="742444"/>
          </a:xfrm>
        </p:spPr>
        <p:txBody>
          <a:bodyPr lIns="0" bIns="0">
            <a:normAutofit/>
          </a:bodyPr>
          <a:lstStyle>
            <a:lvl1pPr algn="l">
              <a:defRPr sz="3400" b="0" i="0">
                <a:solidFill>
                  <a:schemeClr val="bg1"/>
                </a:solidFill>
                <a:latin typeface="+mj-lt"/>
                <a:cs typeface="Arial"/>
              </a:defRPr>
            </a:lvl1pPr>
          </a:lstStyle>
          <a:p>
            <a:r>
              <a:rPr lang="en-US"/>
              <a:t>Click to edit Master title style</a:t>
            </a:r>
          </a:p>
        </p:txBody>
      </p:sp>
      <p:sp>
        <p:nvSpPr>
          <p:cNvPr id="3" name="Subtitle 2"/>
          <p:cNvSpPr>
            <a:spLocks noGrp="1"/>
          </p:cNvSpPr>
          <p:nvPr>
            <p:ph type="subTitle" idx="1" hasCustomPrompt="1"/>
          </p:nvPr>
        </p:nvSpPr>
        <p:spPr>
          <a:xfrm>
            <a:off x="685801" y="2117914"/>
            <a:ext cx="6167163" cy="372314"/>
          </a:xfrm>
        </p:spPr>
        <p:txBody>
          <a:bodyPr lIns="0" tIns="0" rIns="0" bIns="0">
            <a:noAutofit/>
          </a:bodyPr>
          <a:lstStyle>
            <a:lvl1pPr marL="0" marR="0" indent="0" algn="l" defTabSz="457200" rtl="0" eaLnBrk="1" fontAlgn="auto" latinLnBrk="0" hangingPunct="1">
              <a:lnSpc>
                <a:spcPct val="150000"/>
              </a:lnSpc>
              <a:spcBef>
                <a:spcPts val="0"/>
              </a:spcBef>
              <a:spcAft>
                <a:spcPts val="0"/>
              </a:spcAft>
              <a:buClr>
                <a:schemeClr val="accent2"/>
              </a:buClr>
              <a:buSzTx/>
              <a:buFont typeface="Wingdings" charset="2"/>
              <a:buNone/>
              <a:tabLst/>
              <a:defRPr sz="2400" b="0" i="0">
                <a:solidFill>
                  <a:srgbClr val="FFFFFF"/>
                </a:solidFill>
                <a:latin typeface="+mn-lt"/>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title style</a:t>
            </a:r>
          </a:p>
        </p:txBody>
      </p:sp>
      <p:pic>
        <p:nvPicPr>
          <p:cNvPr id="8" name="Picture 7"/>
          <p:cNvPicPr>
            <a:picLocks noChangeAspect="1"/>
          </p:cNvPicPr>
          <p:nvPr userDrawn="1"/>
        </p:nvPicPr>
        <p:blipFill>
          <a:blip r:embed="rId2"/>
          <a:stretch>
            <a:fillRect/>
          </a:stretch>
        </p:blipFill>
        <p:spPr>
          <a:xfrm>
            <a:off x="2133600" y="2838450"/>
            <a:ext cx="5067300" cy="1746250"/>
          </a:xfrm>
          <a:prstGeom prst="rect">
            <a:avLst/>
          </a:prstGeom>
        </p:spPr>
      </p:pic>
    </p:spTree>
    <p:extLst>
      <p:ext uri="{BB962C8B-B14F-4D97-AF65-F5344CB8AC3E}">
        <p14:creationId xmlns:p14="http://schemas.microsoft.com/office/powerpoint/2010/main" val="2086389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bg>
      <p:bgPr>
        <a:solidFill>
          <a:srgbClr val="007BB7"/>
        </a:solidFill>
        <a:effectLst/>
      </p:bgPr>
    </p:bg>
    <p:spTree>
      <p:nvGrpSpPr>
        <p:cNvPr id="1" name=""/>
        <p:cNvGrpSpPr/>
        <p:nvPr/>
      </p:nvGrpSpPr>
      <p:grpSpPr>
        <a:xfrm>
          <a:off x="0" y="0"/>
          <a:ext cx="0" cy="0"/>
          <a:chOff x="0" y="0"/>
          <a:chExt cx="0" cy="0"/>
        </a:xfrm>
      </p:grpSpPr>
      <p:sp>
        <p:nvSpPr>
          <p:cNvPr id="8" name="Rectangle 7"/>
          <p:cNvSpPr/>
          <p:nvPr/>
        </p:nvSpPr>
        <p:spPr>
          <a:xfrm>
            <a:off x="0" y="1265238"/>
            <a:ext cx="6961188" cy="11160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79354" y="1272258"/>
            <a:ext cx="6167163" cy="1108992"/>
          </a:xfrm>
          <a:ln>
            <a:noFill/>
          </a:ln>
        </p:spPr>
        <p:txBody>
          <a:bodyPr lIns="0" bIns="0">
            <a:normAutofit/>
          </a:bodyPr>
          <a:lstStyle>
            <a:lvl1pPr algn="l">
              <a:defRPr sz="3600" b="0" i="0" baseline="0">
                <a:solidFill>
                  <a:schemeClr val="accent1"/>
                </a:solidFill>
                <a:latin typeface="+mj-lt"/>
                <a:cs typeface="Arial"/>
              </a:defRPr>
            </a:lvl1pPr>
          </a:lstStyle>
          <a:p>
            <a:r>
              <a:rPr lang="en-US"/>
              <a:t>Click to edit Divider slide</a:t>
            </a:r>
          </a:p>
        </p:txBody>
      </p:sp>
    </p:spTree>
    <p:extLst>
      <p:ext uri="{BB962C8B-B14F-4D97-AF65-F5344CB8AC3E}">
        <p14:creationId xmlns:p14="http://schemas.microsoft.com/office/powerpoint/2010/main" val="1158087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yan Headline 16p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7500" y="225029"/>
            <a:ext cx="8229600" cy="476647"/>
          </a:xfrm>
        </p:spPr>
        <p:txBody>
          <a:bodyPr>
            <a:noAutofit/>
          </a:bodyPr>
          <a:lstStyle>
            <a:lvl1pPr>
              <a:defRPr sz="3600"/>
            </a:lvl1pPr>
          </a:lstStyle>
          <a:p>
            <a:r>
              <a:rPr lang="en-US"/>
              <a:t>Click To Edit Title – Blue 36pt</a:t>
            </a:r>
          </a:p>
        </p:txBody>
      </p:sp>
      <p:sp>
        <p:nvSpPr>
          <p:cNvPr id="10" name="Slide Number Placeholder 5"/>
          <p:cNvSpPr>
            <a:spLocks noGrp="1"/>
          </p:cNvSpPr>
          <p:nvPr>
            <p:ph type="sldNum" sz="quarter" idx="4"/>
          </p:nvPr>
        </p:nvSpPr>
        <p:spPr>
          <a:xfrm>
            <a:off x="4187592" y="4881563"/>
            <a:ext cx="752708" cy="273844"/>
          </a:xfrm>
          <a:prstGeom prst="rect">
            <a:avLst/>
          </a:prstGeom>
        </p:spPr>
        <p:txBody>
          <a:bodyPr vert="horz" lIns="91440" tIns="45720" rIns="91440" bIns="45720" rtlCol="0" anchor="ctr"/>
          <a:lstStyle>
            <a:lvl1pPr algn="ctr">
              <a:defRPr sz="700">
                <a:solidFill>
                  <a:schemeClr val="bg1">
                    <a:lumMod val="65000"/>
                  </a:schemeClr>
                </a:solidFill>
                <a:latin typeface="Century Gothic"/>
                <a:cs typeface="Century Gothic"/>
              </a:defRPr>
            </a:lvl1pPr>
          </a:lstStyle>
          <a:p>
            <a:fld id="{1F828677-349C-A845-AFD8-E1880F4B0899}" type="slidenum">
              <a:rPr lang="en-US" smtClean="0"/>
              <a:pPr/>
              <a:t>‹#›</a:t>
            </a:fld>
            <a:endParaRPr lang="en-US"/>
          </a:p>
        </p:txBody>
      </p:sp>
      <p:sp>
        <p:nvSpPr>
          <p:cNvPr id="5" name="Text Placeholder 4"/>
          <p:cNvSpPr>
            <a:spLocks noGrp="1"/>
          </p:cNvSpPr>
          <p:nvPr>
            <p:ph type="body" sz="quarter" idx="10" hasCustomPrompt="1"/>
          </p:nvPr>
        </p:nvSpPr>
        <p:spPr>
          <a:xfrm>
            <a:off x="317500" y="790575"/>
            <a:ext cx="8229600" cy="252413"/>
          </a:xfrm>
        </p:spPr>
        <p:txBody>
          <a:bodyPr wrap="square" bIns="0">
            <a:noAutofit/>
          </a:bodyPr>
          <a:lstStyle>
            <a:lvl1pPr marL="0" indent="0">
              <a:lnSpc>
                <a:spcPct val="100000"/>
              </a:lnSpc>
              <a:spcBef>
                <a:spcPts val="0"/>
              </a:spcBef>
              <a:buNone/>
              <a:defRPr sz="2400" baseline="0">
                <a:solidFill>
                  <a:srgbClr val="00A4C4"/>
                </a:solidFill>
              </a:defRPr>
            </a:lvl1pPr>
          </a:lstStyle>
          <a:p>
            <a:pPr lvl="0"/>
            <a:r>
              <a:rPr lang="en-US"/>
              <a:t>Click to create Master headline – CYAN 24pt</a:t>
            </a:r>
          </a:p>
        </p:txBody>
      </p:sp>
      <p:sp>
        <p:nvSpPr>
          <p:cNvPr id="11" name="Text Placeholder 10"/>
          <p:cNvSpPr>
            <a:spLocks noGrp="1"/>
          </p:cNvSpPr>
          <p:nvPr>
            <p:ph type="body" sz="quarter" idx="11" hasCustomPrompt="1"/>
          </p:nvPr>
        </p:nvSpPr>
        <p:spPr>
          <a:xfrm>
            <a:off x="317500" y="1157288"/>
            <a:ext cx="8229600" cy="2828925"/>
          </a:xfrm>
        </p:spPr>
        <p:txBody>
          <a:bodyPr bIns="0">
            <a:normAutofit/>
          </a:bodyPr>
          <a:lstStyle>
            <a:lvl1pPr>
              <a:defRPr sz="2400" baseline="0"/>
            </a:lvl1pPr>
            <a:lvl2pPr>
              <a:defRPr sz="2400"/>
            </a:lvl2pPr>
            <a:lvl3pPr>
              <a:defRPr sz="2400"/>
            </a:lvl3pPr>
            <a:lvl4pPr>
              <a:defRPr sz="2400"/>
            </a:lvl4pPr>
            <a:lvl5pPr>
              <a:defRPr sz="2400"/>
            </a:lvl5pPr>
          </a:lstStyle>
          <a:p>
            <a:pPr lvl="0"/>
            <a:r>
              <a:rPr lang="en-US"/>
              <a:t>Click to edit Master body text – BLACK 20pt</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p:cNvSpPr>
            <a:spLocks noGrp="1"/>
          </p:cNvSpPr>
          <p:nvPr>
            <p:ph type="ftr" sz="quarter" idx="3"/>
          </p:nvPr>
        </p:nvSpPr>
        <p:spPr>
          <a:xfrm>
            <a:off x="457200" y="4881563"/>
            <a:ext cx="2895600" cy="273844"/>
          </a:xfrm>
          <a:prstGeom prst="rect">
            <a:avLst/>
          </a:prstGeom>
        </p:spPr>
        <p:txBody>
          <a:bodyPr lIns="91440" anchor="ctr" anchorCtr="0"/>
          <a:lstStyle>
            <a:lvl1pPr>
              <a:defRPr sz="700">
                <a:solidFill>
                  <a:srgbClr val="A6A6A6"/>
                </a:solidFill>
              </a:defRPr>
            </a:lvl1pPr>
          </a:lstStyle>
          <a:p>
            <a:endParaRPr lang="en-US"/>
          </a:p>
        </p:txBody>
      </p:sp>
    </p:spTree>
    <p:extLst>
      <p:ext uri="{BB962C8B-B14F-4D97-AF65-F5344CB8AC3E}">
        <p14:creationId xmlns:p14="http://schemas.microsoft.com/office/powerpoint/2010/main" val="803509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ck 12p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7500" y="225029"/>
            <a:ext cx="8229600" cy="476647"/>
          </a:xfrm>
        </p:spPr>
        <p:txBody>
          <a:bodyPr/>
          <a:lstStyle>
            <a:lvl1pPr>
              <a:defRPr baseline="0"/>
            </a:lvl1pPr>
          </a:lstStyle>
          <a:p>
            <a:r>
              <a:rPr lang="en-US"/>
              <a:t>Click To Edit Title – Blue 36pt</a:t>
            </a:r>
          </a:p>
        </p:txBody>
      </p:sp>
      <p:sp>
        <p:nvSpPr>
          <p:cNvPr id="14" name="Footer Placeholder 4"/>
          <p:cNvSpPr>
            <a:spLocks noGrp="1"/>
          </p:cNvSpPr>
          <p:nvPr>
            <p:ph type="ftr" sz="quarter" idx="3"/>
          </p:nvPr>
        </p:nvSpPr>
        <p:spPr>
          <a:xfrm>
            <a:off x="457200" y="4869656"/>
            <a:ext cx="2895600" cy="273844"/>
          </a:xfrm>
          <a:prstGeom prst="rect">
            <a:avLst/>
          </a:prstGeom>
        </p:spPr>
        <p:txBody>
          <a:bodyPr lIns="91440" anchor="ctr" anchorCtr="0"/>
          <a:lstStyle>
            <a:lvl1pPr>
              <a:defRPr sz="700">
                <a:solidFill>
                  <a:srgbClr val="A6A6A6"/>
                </a:solidFill>
              </a:defRPr>
            </a:lvl1pPr>
          </a:lstStyle>
          <a:p>
            <a:endParaRPr lang="en-US"/>
          </a:p>
        </p:txBody>
      </p:sp>
      <p:sp>
        <p:nvSpPr>
          <p:cNvPr id="16" name="Text Placeholder 14"/>
          <p:cNvSpPr>
            <a:spLocks noGrp="1"/>
          </p:cNvSpPr>
          <p:nvPr>
            <p:ph type="body" sz="quarter" idx="10" hasCustomPrompt="1"/>
          </p:nvPr>
        </p:nvSpPr>
        <p:spPr>
          <a:xfrm>
            <a:off x="317500" y="790575"/>
            <a:ext cx="8229600" cy="3127772"/>
          </a:xfrm>
        </p:spPr>
        <p:txBody>
          <a:bodyPr>
            <a:normAutofit/>
          </a:bodyPr>
          <a:lstStyle>
            <a:lvl1pPr marL="0" indent="0">
              <a:lnSpc>
                <a:spcPct val="150000"/>
              </a:lnSpc>
              <a:buNone/>
              <a:defRPr sz="2400" baseline="0"/>
            </a:lvl1pPr>
          </a:lstStyle>
          <a:p>
            <a:pPr lvl="0"/>
            <a:r>
              <a:rPr lang="en-US"/>
              <a:t>Click to edit Master body text – BLACK 24pt</a:t>
            </a:r>
          </a:p>
        </p:txBody>
      </p:sp>
      <p:sp>
        <p:nvSpPr>
          <p:cNvPr id="10" name="Slide Number Placeholder 5"/>
          <p:cNvSpPr>
            <a:spLocks noGrp="1"/>
          </p:cNvSpPr>
          <p:nvPr>
            <p:ph type="sldNum" sz="quarter" idx="4"/>
          </p:nvPr>
        </p:nvSpPr>
        <p:spPr>
          <a:xfrm>
            <a:off x="4187592" y="4869656"/>
            <a:ext cx="752708" cy="273844"/>
          </a:xfrm>
          <a:prstGeom prst="rect">
            <a:avLst/>
          </a:prstGeom>
        </p:spPr>
        <p:txBody>
          <a:bodyPr vert="horz" lIns="91440" tIns="45720" rIns="91440" bIns="45720" rtlCol="0" anchor="ctr"/>
          <a:lstStyle>
            <a:lvl1pPr algn="ctr">
              <a:defRPr sz="700">
                <a:solidFill>
                  <a:schemeClr val="bg1">
                    <a:lumMod val="65000"/>
                  </a:schemeClr>
                </a:solidFill>
                <a:latin typeface="Century Gothic"/>
                <a:cs typeface="Century Gothic"/>
              </a:defRPr>
            </a:lvl1pPr>
          </a:lstStyle>
          <a:p>
            <a:fld id="{1F828677-349C-A845-AFD8-E1880F4B0899}" type="slidenum">
              <a:rPr lang="en-US" smtClean="0"/>
              <a:pPr/>
              <a:t>‹#›</a:t>
            </a:fld>
            <a:endParaRPr lang="en-US"/>
          </a:p>
        </p:txBody>
      </p:sp>
    </p:spTree>
    <p:extLst>
      <p:ext uri="{BB962C8B-B14F-4D97-AF65-F5344CB8AC3E}">
        <p14:creationId xmlns:p14="http://schemas.microsoft.com/office/powerpoint/2010/main" val="398820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ck 10p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7500" y="136129"/>
            <a:ext cx="8229600" cy="476647"/>
          </a:xfrm>
        </p:spPr>
        <p:txBody>
          <a:bodyPr>
            <a:noAutofit/>
          </a:bodyPr>
          <a:lstStyle>
            <a:lvl1pPr>
              <a:defRPr sz="3600" baseline="0"/>
            </a:lvl1pPr>
          </a:lstStyle>
          <a:p>
            <a:r>
              <a:rPr lang="en-US"/>
              <a:t>Click To Edit Title – Blue 36pt</a:t>
            </a:r>
          </a:p>
        </p:txBody>
      </p:sp>
      <p:sp>
        <p:nvSpPr>
          <p:cNvPr id="14" name="Footer Placeholder 4"/>
          <p:cNvSpPr>
            <a:spLocks noGrp="1"/>
          </p:cNvSpPr>
          <p:nvPr>
            <p:ph type="ftr" sz="quarter" idx="3"/>
          </p:nvPr>
        </p:nvSpPr>
        <p:spPr>
          <a:xfrm>
            <a:off x="457200" y="4868863"/>
            <a:ext cx="2895600" cy="273844"/>
          </a:xfrm>
          <a:prstGeom prst="rect">
            <a:avLst/>
          </a:prstGeom>
        </p:spPr>
        <p:txBody>
          <a:bodyPr lIns="91440" anchor="ctr" anchorCtr="0"/>
          <a:lstStyle>
            <a:lvl1pPr>
              <a:defRPr sz="700">
                <a:solidFill>
                  <a:srgbClr val="A6A6A6"/>
                </a:solidFill>
              </a:defRPr>
            </a:lvl1pPr>
          </a:lstStyle>
          <a:p>
            <a:endParaRPr lang="en-US"/>
          </a:p>
        </p:txBody>
      </p:sp>
      <p:sp>
        <p:nvSpPr>
          <p:cNvPr id="16" name="Text Placeholder 14"/>
          <p:cNvSpPr>
            <a:spLocks noGrp="1"/>
          </p:cNvSpPr>
          <p:nvPr>
            <p:ph type="body" sz="quarter" idx="10" hasCustomPrompt="1"/>
          </p:nvPr>
        </p:nvSpPr>
        <p:spPr>
          <a:xfrm>
            <a:off x="317500" y="790576"/>
            <a:ext cx="8229600" cy="3102371"/>
          </a:xfrm>
        </p:spPr>
        <p:txBody>
          <a:bodyPr>
            <a:normAutofit/>
          </a:bodyPr>
          <a:lstStyle>
            <a:lvl1pPr marL="0" indent="0">
              <a:lnSpc>
                <a:spcPct val="150000"/>
              </a:lnSpc>
              <a:buNone/>
              <a:defRPr sz="2400" baseline="0"/>
            </a:lvl1pPr>
          </a:lstStyle>
          <a:p>
            <a:pPr lvl="0"/>
            <a:r>
              <a:rPr lang="en-US"/>
              <a:t>Click to edit Master body text – BLACK 24pt</a:t>
            </a:r>
          </a:p>
        </p:txBody>
      </p:sp>
      <p:sp>
        <p:nvSpPr>
          <p:cNvPr id="10" name="Slide Number Placeholder 5"/>
          <p:cNvSpPr>
            <a:spLocks noGrp="1"/>
          </p:cNvSpPr>
          <p:nvPr>
            <p:ph type="sldNum" sz="quarter" idx="4"/>
          </p:nvPr>
        </p:nvSpPr>
        <p:spPr>
          <a:xfrm>
            <a:off x="4187592" y="4868863"/>
            <a:ext cx="752708" cy="273844"/>
          </a:xfrm>
          <a:prstGeom prst="rect">
            <a:avLst/>
          </a:prstGeom>
        </p:spPr>
        <p:txBody>
          <a:bodyPr vert="horz" lIns="91440" tIns="45720" rIns="91440" bIns="45720" rtlCol="0" anchor="ctr"/>
          <a:lstStyle>
            <a:lvl1pPr algn="ctr">
              <a:defRPr sz="700">
                <a:solidFill>
                  <a:schemeClr val="bg1">
                    <a:lumMod val="65000"/>
                  </a:schemeClr>
                </a:solidFill>
                <a:latin typeface="Century Gothic"/>
                <a:cs typeface="Century Gothic"/>
              </a:defRPr>
            </a:lvl1pPr>
          </a:lstStyle>
          <a:p>
            <a:fld id="{1F828677-349C-A845-AFD8-E1880F4B0899}" type="slidenum">
              <a:rPr lang="en-US" smtClean="0"/>
              <a:pPr/>
              <a:t>‹#›</a:t>
            </a:fld>
            <a:endParaRPr lang="en-US"/>
          </a:p>
        </p:txBody>
      </p:sp>
    </p:spTree>
    <p:extLst>
      <p:ext uri="{BB962C8B-B14F-4D97-AF65-F5344CB8AC3E}">
        <p14:creationId xmlns:p14="http://schemas.microsoft.com/office/powerpoint/2010/main" val="41706689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7500" y="244079"/>
            <a:ext cx="8229600" cy="476647"/>
          </a:xfrm>
        </p:spPr>
        <p:txBody>
          <a:bodyPr>
            <a:noAutofit/>
          </a:bodyPr>
          <a:lstStyle>
            <a:lvl1pPr>
              <a:defRPr sz="3600" baseline="0"/>
            </a:lvl1pPr>
          </a:lstStyle>
          <a:p>
            <a:r>
              <a:rPr lang="en-US"/>
              <a:t>Click To Edit Title – Blue 36pt</a:t>
            </a:r>
          </a:p>
        </p:txBody>
      </p:sp>
      <p:sp>
        <p:nvSpPr>
          <p:cNvPr id="14" name="Footer Placeholder 4"/>
          <p:cNvSpPr>
            <a:spLocks noGrp="1"/>
          </p:cNvSpPr>
          <p:nvPr>
            <p:ph type="ftr" sz="quarter" idx="3"/>
          </p:nvPr>
        </p:nvSpPr>
        <p:spPr>
          <a:xfrm>
            <a:off x="457200" y="4868863"/>
            <a:ext cx="2895600" cy="273844"/>
          </a:xfrm>
          <a:prstGeom prst="rect">
            <a:avLst/>
          </a:prstGeom>
        </p:spPr>
        <p:txBody>
          <a:bodyPr lIns="91440" anchor="ctr" anchorCtr="0"/>
          <a:lstStyle>
            <a:lvl1pPr>
              <a:defRPr sz="700">
                <a:solidFill>
                  <a:srgbClr val="A6A6A6"/>
                </a:solidFill>
              </a:defRPr>
            </a:lvl1pPr>
          </a:lstStyle>
          <a:p>
            <a:endParaRPr lang="en-US"/>
          </a:p>
        </p:txBody>
      </p:sp>
      <p:sp>
        <p:nvSpPr>
          <p:cNvPr id="16" name="Text Placeholder 14"/>
          <p:cNvSpPr>
            <a:spLocks noGrp="1"/>
          </p:cNvSpPr>
          <p:nvPr>
            <p:ph type="body" sz="quarter" idx="10" hasCustomPrompt="1"/>
          </p:nvPr>
        </p:nvSpPr>
        <p:spPr>
          <a:xfrm>
            <a:off x="317500" y="790576"/>
            <a:ext cx="2355850" cy="3108722"/>
          </a:xfrm>
        </p:spPr>
        <p:txBody>
          <a:bodyPr>
            <a:normAutofit/>
          </a:bodyPr>
          <a:lstStyle>
            <a:lvl1pPr marL="0" indent="0">
              <a:lnSpc>
                <a:spcPct val="150000"/>
              </a:lnSpc>
              <a:buNone/>
              <a:defRPr sz="2400" baseline="0"/>
            </a:lvl1pPr>
          </a:lstStyle>
          <a:p>
            <a:pPr lvl="0"/>
            <a:r>
              <a:rPr lang="en-US"/>
              <a:t>Click to edit Master body text BLACK 24pt</a:t>
            </a:r>
          </a:p>
        </p:txBody>
      </p:sp>
      <p:sp>
        <p:nvSpPr>
          <p:cNvPr id="4" name="Picture Placeholder 3"/>
          <p:cNvSpPr>
            <a:spLocks noGrp="1"/>
          </p:cNvSpPr>
          <p:nvPr>
            <p:ph type="pic" sz="quarter" idx="11" hasCustomPrompt="1"/>
          </p:nvPr>
        </p:nvSpPr>
        <p:spPr>
          <a:xfrm>
            <a:off x="3225800" y="787004"/>
            <a:ext cx="5461000" cy="3108722"/>
          </a:xfrm>
        </p:spPr>
        <p:txBody>
          <a:bodyPr/>
          <a:lstStyle>
            <a:lvl1pPr marL="0" indent="0">
              <a:lnSpc>
                <a:spcPct val="150000"/>
              </a:lnSpc>
              <a:buNone/>
              <a:defRPr/>
            </a:lvl1pPr>
          </a:lstStyle>
          <a:p>
            <a:r>
              <a:rPr lang="en-US"/>
              <a:t>Insert Photo/Graphic</a:t>
            </a:r>
          </a:p>
        </p:txBody>
      </p:sp>
      <p:sp>
        <p:nvSpPr>
          <p:cNvPr id="10" name="Slide Number Placeholder 5"/>
          <p:cNvSpPr>
            <a:spLocks noGrp="1"/>
          </p:cNvSpPr>
          <p:nvPr>
            <p:ph type="sldNum" sz="quarter" idx="4"/>
          </p:nvPr>
        </p:nvSpPr>
        <p:spPr>
          <a:xfrm>
            <a:off x="4187592" y="4868863"/>
            <a:ext cx="752708" cy="273844"/>
          </a:xfrm>
          <a:prstGeom prst="rect">
            <a:avLst/>
          </a:prstGeom>
        </p:spPr>
        <p:txBody>
          <a:bodyPr vert="horz" lIns="91440" tIns="45720" rIns="91440" bIns="45720" rtlCol="0" anchor="ctr"/>
          <a:lstStyle>
            <a:lvl1pPr algn="ctr">
              <a:defRPr sz="700">
                <a:solidFill>
                  <a:schemeClr val="bg1">
                    <a:lumMod val="65000"/>
                  </a:schemeClr>
                </a:solidFill>
                <a:latin typeface="Century Gothic"/>
                <a:cs typeface="Century Gothic"/>
              </a:defRPr>
            </a:lvl1pPr>
          </a:lstStyle>
          <a:p>
            <a:fld id="{1F828677-349C-A845-AFD8-E1880F4B0899}" type="slidenum">
              <a:rPr lang="en-US" smtClean="0"/>
              <a:pPr/>
              <a:t>‹#›</a:t>
            </a:fld>
            <a:endParaRPr lang="en-US"/>
          </a:p>
        </p:txBody>
      </p:sp>
    </p:spTree>
    <p:extLst>
      <p:ext uri="{BB962C8B-B14F-4D97-AF65-F5344CB8AC3E}">
        <p14:creationId xmlns:p14="http://schemas.microsoft.com/office/powerpoint/2010/main" val="1918078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s Bott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7500" y="239714"/>
            <a:ext cx="8229600" cy="476647"/>
          </a:xfrm>
        </p:spPr>
        <p:txBody>
          <a:bodyPr/>
          <a:lstStyle>
            <a:lvl1pPr>
              <a:defRPr baseline="0"/>
            </a:lvl1pPr>
          </a:lstStyle>
          <a:p>
            <a:r>
              <a:rPr lang="en-US"/>
              <a:t>Click To Edit Title – BLUE 36pt</a:t>
            </a:r>
          </a:p>
        </p:txBody>
      </p:sp>
      <p:sp>
        <p:nvSpPr>
          <p:cNvPr id="14" name="Footer Placeholder 4"/>
          <p:cNvSpPr>
            <a:spLocks noGrp="1"/>
          </p:cNvSpPr>
          <p:nvPr>
            <p:ph type="ftr" sz="quarter" idx="3"/>
          </p:nvPr>
        </p:nvSpPr>
        <p:spPr>
          <a:xfrm>
            <a:off x="457200" y="4869656"/>
            <a:ext cx="2895600" cy="273844"/>
          </a:xfrm>
          <a:prstGeom prst="rect">
            <a:avLst/>
          </a:prstGeom>
        </p:spPr>
        <p:txBody>
          <a:bodyPr lIns="91440" anchor="ctr" anchorCtr="0"/>
          <a:lstStyle>
            <a:lvl1pPr>
              <a:defRPr sz="700">
                <a:solidFill>
                  <a:srgbClr val="A6A6A6"/>
                </a:solidFill>
              </a:defRPr>
            </a:lvl1pPr>
          </a:lstStyle>
          <a:p>
            <a:endParaRPr lang="en-US"/>
          </a:p>
        </p:txBody>
      </p:sp>
      <p:sp>
        <p:nvSpPr>
          <p:cNvPr id="16" name="Text Placeholder 14"/>
          <p:cNvSpPr>
            <a:spLocks noGrp="1"/>
          </p:cNvSpPr>
          <p:nvPr>
            <p:ph type="body" sz="quarter" idx="10" hasCustomPrompt="1"/>
          </p:nvPr>
        </p:nvSpPr>
        <p:spPr>
          <a:xfrm>
            <a:off x="355600" y="802881"/>
            <a:ext cx="8229600" cy="722708"/>
          </a:xfrm>
        </p:spPr>
        <p:txBody>
          <a:bodyPr/>
          <a:lstStyle>
            <a:lvl1pPr marL="0" indent="0">
              <a:lnSpc>
                <a:spcPct val="150000"/>
              </a:lnSpc>
              <a:buNone/>
              <a:defRPr baseline="0"/>
            </a:lvl1pPr>
          </a:lstStyle>
          <a:p>
            <a:pPr lvl="0"/>
            <a:r>
              <a:rPr lang="en-US"/>
              <a:t>Click to edit Master body text BLACK 24pt</a:t>
            </a:r>
          </a:p>
        </p:txBody>
      </p:sp>
      <p:sp>
        <p:nvSpPr>
          <p:cNvPr id="4" name="Picture Placeholder 3"/>
          <p:cNvSpPr>
            <a:spLocks noGrp="1"/>
          </p:cNvSpPr>
          <p:nvPr>
            <p:ph type="pic" sz="quarter" idx="11" hasCustomPrompt="1"/>
          </p:nvPr>
        </p:nvSpPr>
        <p:spPr>
          <a:xfrm>
            <a:off x="457200" y="2362598"/>
            <a:ext cx="3917950" cy="2190750"/>
          </a:xfrm>
        </p:spPr>
        <p:txBody>
          <a:bodyPr/>
          <a:lstStyle>
            <a:lvl1pPr marL="0" indent="0">
              <a:lnSpc>
                <a:spcPct val="150000"/>
              </a:lnSpc>
              <a:buNone/>
              <a:defRPr/>
            </a:lvl1pPr>
          </a:lstStyle>
          <a:p>
            <a:r>
              <a:rPr lang="en-US"/>
              <a:t>Insert Photo/Graphic</a:t>
            </a:r>
          </a:p>
        </p:txBody>
      </p:sp>
      <p:sp>
        <p:nvSpPr>
          <p:cNvPr id="10" name="Picture Placeholder 3"/>
          <p:cNvSpPr>
            <a:spLocks noGrp="1"/>
          </p:cNvSpPr>
          <p:nvPr>
            <p:ph type="pic" sz="quarter" idx="12" hasCustomPrompt="1"/>
          </p:nvPr>
        </p:nvSpPr>
        <p:spPr>
          <a:xfrm>
            <a:off x="4768850" y="2362598"/>
            <a:ext cx="3917950" cy="2190750"/>
          </a:xfrm>
        </p:spPr>
        <p:txBody>
          <a:bodyPr/>
          <a:lstStyle>
            <a:lvl1pPr marL="0" indent="0">
              <a:lnSpc>
                <a:spcPct val="150000"/>
              </a:lnSpc>
              <a:buNone/>
              <a:defRPr/>
            </a:lvl1pPr>
          </a:lstStyle>
          <a:p>
            <a:r>
              <a:rPr lang="en-US"/>
              <a:t>Insert Photo/Graphic</a:t>
            </a:r>
          </a:p>
        </p:txBody>
      </p:sp>
      <p:sp>
        <p:nvSpPr>
          <p:cNvPr id="12" name="Slide Number Placeholder 5"/>
          <p:cNvSpPr>
            <a:spLocks noGrp="1"/>
          </p:cNvSpPr>
          <p:nvPr>
            <p:ph type="sldNum" sz="quarter" idx="4"/>
          </p:nvPr>
        </p:nvSpPr>
        <p:spPr>
          <a:xfrm>
            <a:off x="4187592" y="4869656"/>
            <a:ext cx="752708" cy="273844"/>
          </a:xfrm>
          <a:prstGeom prst="rect">
            <a:avLst/>
          </a:prstGeom>
        </p:spPr>
        <p:txBody>
          <a:bodyPr vert="horz" lIns="91440" tIns="45720" rIns="91440" bIns="45720" rtlCol="0" anchor="ctr"/>
          <a:lstStyle>
            <a:lvl1pPr algn="ctr">
              <a:defRPr sz="700">
                <a:solidFill>
                  <a:schemeClr val="bg1">
                    <a:lumMod val="65000"/>
                  </a:schemeClr>
                </a:solidFill>
                <a:latin typeface="Century Gothic"/>
                <a:cs typeface="Century Gothic"/>
              </a:defRPr>
            </a:lvl1pPr>
          </a:lstStyle>
          <a:p>
            <a:fld id="{1F828677-349C-A845-AFD8-E1880F4B0899}" type="slidenum">
              <a:rPr lang="en-US" smtClean="0"/>
              <a:pPr/>
              <a:t>‹#›</a:t>
            </a:fld>
            <a:endParaRPr lang="en-US"/>
          </a:p>
        </p:txBody>
      </p:sp>
    </p:spTree>
    <p:extLst>
      <p:ext uri="{BB962C8B-B14F-4D97-AF65-F5344CB8AC3E}">
        <p14:creationId xmlns:p14="http://schemas.microsoft.com/office/powerpoint/2010/main" val="4125184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ngle Photo Bott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30200" y="242888"/>
            <a:ext cx="8229600" cy="476647"/>
          </a:xfrm>
        </p:spPr>
        <p:txBody>
          <a:bodyPr/>
          <a:lstStyle>
            <a:lvl1pPr>
              <a:defRPr baseline="0"/>
            </a:lvl1pPr>
          </a:lstStyle>
          <a:p>
            <a:r>
              <a:rPr lang="en-US"/>
              <a:t>Click To Edit Title – Blue 36pt</a:t>
            </a:r>
          </a:p>
        </p:txBody>
      </p:sp>
      <p:sp>
        <p:nvSpPr>
          <p:cNvPr id="14" name="Footer Placeholder 4"/>
          <p:cNvSpPr>
            <a:spLocks noGrp="1"/>
          </p:cNvSpPr>
          <p:nvPr>
            <p:ph type="ftr" sz="quarter" idx="3"/>
          </p:nvPr>
        </p:nvSpPr>
        <p:spPr>
          <a:xfrm>
            <a:off x="457200" y="4869656"/>
            <a:ext cx="2895600" cy="273844"/>
          </a:xfrm>
          <a:prstGeom prst="rect">
            <a:avLst/>
          </a:prstGeom>
        </p:spPr>
        <p:txBody>
          <a:bodyPr lIns="91440" anchor="ctr" anchorCtr="0"/>
          <a:lstStyle>
            <a:lvl1pPr>
              <a:defRPr sz="700">
                <a:solidFill>
                  <a:srgbClr val="A6A6A6"/>
                </a:solidFill>
              </a:defRPr>
            </a:lvl1pPr>
          </a:lstStyle>
          <a:p>
            <a:endParaRPr lang="en-US"/>
          </a:p>
        </p:txBody>
      </p:sp>
      <p:sp>
        <p:nvSpPr>
          <p:cNvPr id="16" name="Text Placeholder 14"/>
          <p:cNvSpPr>
            <a:spLocks noGrp="1"/>
          </p:cNvSpPr>
          <p:nvPr>
            <p:ph type="body" sz="quarter" idx="10" hasCustomPrompt="1"/>
          </p:nvPr>
        </p:nvSpPr>
        <p:spPr>
          <a:xfrm>
            <a:off x="317500" y="782242"/>
            <a:ext cx="8229600" cy="722708"/>
          </a:xfrm>
        </p:spPr>
        <p:txBody>
          <a:bodyPr>
            <a:normAutofit/>
          </a:bodyPr>
          <a:lstStyle>
            <a:lvl1pPr marL="0" indent="0">
              <a:lnSpc>
                <a:spcPct val="150000"/>
              </a:lnSpc>
              <a:buNone/>
              <a:defRPr sz="2400" baseline="0"/>
            </a:lvl1pPr>
          </a:lstStyle>
          <a:p>
            <a:pPr lvl="0"/>
            <a:r>
              <a:rPr lang="en-US"/>
              <a:t>Click to edit Master body text BLACK 24pt</a:t>
            </a:r>
          </a:p>
        </p:txBody>
      </p:sp>
      <p:sp>
        <p:nvSpPr>
          <p:cNvPr id="4" name="Picture Placeholder 3"/>
          <p:cNvSpPr>
            <a:spLocks noGrp="1"/>
          </p:cNvSpPr>
          <p:nvPr>
            <p:ph type="pic" sz="quarter" idx="11" hasCustomPrompt="1"/>
          </p:nvPr>
        </p:nvSpPr>
        <p:spPr>
          <a:xfrm>
            <a:off x="317500" y="1622822"/>
            <a:ext cx="8229600" cy="2282429"/>
          </a:xfrm>
        </p:spPr>
        <p:txBody>
          <a:bodyPr/>
          <a:lstStyle>
            <a:lvl1pPr marL="0" indent="0">
              <a:lnSpc>
                <a:spcPct val="150000"/>
              </a:lnSpc>
              <a:buNone/>
              <a:defRPr/>
            </a:lvl1pPr>
          </a:lstStyle>
          <a:p>
            <a:r>
              <a:rPr lang="en-US"/>
              <a:t>Insert Photo/Graphic</a:t>
            </a:r>
          </a:p>
        </p:txBody>
      </p:sp>
      <p:sp>
        <p:nvSpPr>
          <p:cNvPr id="10" name="Slide Number Placeholder 5"/>
          <p:cNvSpPr>
            <a:spLocks noGrp="1"/>
          </p:cNvSpPr>
          <p:nvPr>
            <p:ph type="sldNum" sz="quarter" idx="4"/>
          </p:nvPr>
        </p:nvSpPr>
        <p:spPr>
          <a:xfrm>
            <a:off x="4187592" y="4869656"/>
            <a:ext cx="752708" cy="273844"/>
          </a:xfrm>
          <a:prstGeom prst="rect">
            <a:avLst/>
          </a:prstGeom>
        </p:spPr>
        <p:txBody>
          <a:bodyPr vert="horz" lIns="91440" tIns="45720" rIns="91440" bIns="45720" rtlCol="0" anchor="ctr"/>
          <a:lstStyle>
            <a:lvl1pPr algn="ctr">
              <a:defRPr sz="700">
                <a:solidFill>
                  <a:schemeClr val="bg1">
                    <a:lumMod val="65000"/>
                  </a:schemeClr>
                </a:solidFill>
                <a:latin typeface="Century Gothic"/>
                <a:cs typeface="Century Gothic"/>
              </a:defRPr>
            </a:lvl1pPr>
          </a:lstStyle>
          <a:p>
            <a:fld id="{1F828677-349C-A845-AFD8-E1880F4B0899}" type="slidenum">
              <a:rPr lang="en-US" smtClean="0"/>
              <a:pPr/>
              <a:t>‹#›</a:t>
            </a:fld>
            <a:endParaRPr lang="en-US"/>
          </a:p>
        </p:txBody>
      </p:sp>
    </p:spTree>
    <p:extLst>
      <p:ext uri="{BB962C8B-B14F-4D97-AF65-F5344CB8AC3E}">
        <p14:creationId xmlns:p14="http://schemas.microsoft.com/office/powerpoint/2010/main" val="4049025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2100" y="233901"/>
            <a:ext cx="8229600" cy="458447"/>
          </a:xfrm>
          <a:prstGeom prst="rect">
            <a:avLst/>
          </a:prstGeom>
        </p:spPr>
        <p:txBody>
          <a:bodyPr vert="horz" lIns="0" tIns="45720" rIns="91440" bIns="45720" rtlCol="0" anchor="ctr">
            <a:noAutofit/>
          </a:bodyPr>
          <a:lstStyle/>
          <a:p>
            <a:r>
              <a:rPr lang="en-US"/>
              <a:t>Click To Edit Title – BLUE 36pt</a:t>
            </a:r>
          </a:p>
        </p:txBody>
      </p:sp>
      <p:sp>
        <p:nvSpPr>
          <p:cNvPr id="3" name="Text Placeholder 2"/>
          <p:cNvSpPr>
            <a:spLocks noGrp="1"/>
          </p:cNvSpPr>
          <p:nvPr>
            <p:ph type="body" idx="1"/>
          </p:nvPr>
        </p:nvSpPr>
        <p:spPr>
          <a:xfrm>
            <a:off x="304800" y="790575"/>
            <a:ext cx="8229600" cy="3545292"/>
          </a:xfrm>
          <a:prstGeom prst="rect">
            <a:avLst/>
          </a:prstGeom>
        </p:spPr>
        <p:txBody>
          <a:bodyPr vert="horz" lIns="0" tIns="0" rIns="91440" bIns="45720" rtlCol="0">
            <a:normAutofit/>
          </a:body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604128"/>
      </p:ext>
    </p:extLst>
  </p:cSld>
  <p:clrMap bg1="lt1" tx1="dk1" bg2="lt2" tx2="dk2" accent1="accent1" accent2="accent2" accent3="accent3" accent4="accent4" accent5="accent5" accent6="accent6" hlink="hlink" folHlink="folHlink"/>
  <p:sldLayoutIdLst>
    <p:sldLayoutId id="2147483669" r:id="rId1"/>
    <p:sldLayoutId id="2147483679" r:id="rId2"/>
    <p:sldLayoutId id="2147483675" r:id="rId3"/>
    <p:sldLayoutId id="2147483670" r:id="rId4"/>
    <p:sldLayoutId id="2147483672" r:id="rId5"/>
    <p:sldLayoutId id="2147483674" r:id="rId6"/>
    <p:sldLayoutId id="2147483676" r:id="rId7"/>
    <p:sldLayoutId id="2147483677" r:id="rId8"/>
    <p:sldLayoutId id="2147483678" r:id="rId9"/>
    <p:sldLayoutId id="2147483673" r:id="rId10"/>
  </p:sldLayoutIdLst>
  <p:hf hdr="0" dt="0"/>
  <p:txStyles>
    <p:titleStyle>
      <a:lvl1pPr algn="l" defTabSz="457200" rtl="0" eaLnBrk="1" latinLnBrk="0" hangingPunct="1">
        <a:spcBef>
          <a:spcPct val="0"/>
        </a:spcBef>
        <a:buNone/>
        <a:defRPr sz="3600" kern="1200" baseline="0">
          <a:solidFill>
            <a:schemeClr val="accent1"/>
          </a:solidFill>
          <a:latin typeface="+mj-lt"/>
          <a:ea typeface="+mj-ea"/>
          <a:cs typeface="Arial"/>
        </a:defRPr>
      </a:lvl1pPr>
    </p:titleStyle>
    <p:bodyStyle>
      <a:lvl1pPr marL="342900" indent="-342900" algn="l" defTabSz="457200" rtl="0" eaLnBrk="1" latinLnBrk="0" hangingPunct="1">
        <a:lnSpc>
          <a:spcPct val="150000"/>
        </a:lnSpc>
        <a:spcBef>
          <a:spcPts val="0"/>
        </a:spcBef>
        <a:buClr>
          <a:srgbClr val="007BB7"/>
        </a:buClr>
        <a:buFont typeface="Wingdings" charset="2"/>
        <a:buChar char="§"/>
        <a:defRPr sz="2400" kern="1200">
          <a:solidFill>
            <a:schemeClr val="tx1"/>
          </a:solidFill>
          <a:latin typeface="+mn-lt"/>
          <a:ea typeface="+mn-ea"/>
          <a:cs typeface="Arial"/>
        </a:defRPr>
      </a:lvl1pPr>
      <a:lvl2pPr marL="742950" indent="-285750" algn="l" defTabSz="457200" rtl="0" eaLnBrk="1" latinLnBrk="0" hangingPunct="1">
        <a:lnSpc>
          <a:spcPct val="150000"/>
        </a:lnSpc>
        <a:spcBef>
          <a:spcPts val="0"/>
        </a:spcBef>
        <a:buClr>
          <a:srgbClr val="007BB7"/>
        </a:buClr>
        <a:buFont typeface="Wingdings" charset="2"/>
        <a:buChar char="§"/>
        <a:defRPr sz="2400" kern="1200">
          <a:solidFill>
            <a:schemeClr val="tx1"/>
          </a:solidFill>
          <a:latin typeface="+mn-lt"/>
          <a:ea typeface="+mn-ea"/>
          <a:cs typeface="Arial"/>
        </a:defRPr>
      </a:lvl2pPr>
      <a:lvl3pPr marL="1143000" indent="-228600" algn="l" defTabSz="457200" rtl="0" eaLnBrk="1" latinLnBrk="0" hangingPunct="1">
        <a:lnSpc>
          <a:spcPct val="150000"/>
        </a:lnSpc>
        <a:spcBef>
          <a:spcPts val="0"/>
        </a:spcBef>
        <a:buClr>
          <a:srgbClr val="007BB7"/>
        </a:buClr>
        <a:buFont typeface="Wingdings" charset="2"/>
        <a:buChar char="§"/>
        <a:defRPr sz="2400" kern="1200">
          <a:solidFill>
            <a:schemeClr val="tx1"/>
          </a:solidFill>
          <a:latin typeface="+mn-lt"/>
          <a:ea typeface="+mn-ea"/>
          <a:cs typeface="Arial"/>
        </a:defRPr>
      </a:lvl3pPr>
      <a:lvl4pPr marL="1600200" indent="-228600" algn="l" defTabSz="457200" rtl="0" eaLnBrk="1" latinLnBrk="0" hangingPunct="1">
        <a:lnSpc>
          <a:spcPct val="150000"/>
        </a:lnSpc>
        <a:spcBef>
          <a:spcPts val="0"/>
        </a:spcBef>
        <a:buClr>
          <a:srgbClr val="007BB7"/>
        </a:buClr>
        <a:buFont typeface="Wingdings" charset="2"/>
        <a:buChar char="§"/>
        <a:defRPr sz="2400" kern="1200">
          <a:solidFill>
            <a:schemeClr val="tx1"/>
          </a:solidFill>
          <a:latin typeface="+mn-lt"/>
          <a:ea typeface="+mn-ea"/>
          <a:cs typeface="Arial"/>
        </a:defRPr>
      </a:lvl4pPr>
      <a:lvl5pPr marL="2057400" indent="-228600" algn="l" defTabSz="457200" rtl="0" eaLnBrk="1" latinLnBrk="0" hangingPunct="1">
        <a:lnSpc>
          <a:spcPct val="150000"/>
        </a:lnSpc>
        <a:spcBef>
          <a:spcPts val="0"/>
        </a:spcBef>
        <a:buClr>
          <a:srgbClr val="007BB7"/>
        </a:buClr>
        <a:buFont typeface="Wingdings" charset="2"/>
        <a:buChar char="§"/>
        <a:defRPr sz="24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hyperlink" Target="http://www.aiche.org/cep" TargetMode="External"/><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hyperlink" Target="https://play.google.com/store/apps/details?id=com.texterity.android.cepmagazine&amp;hl=en" TargetMode="External"/><Relationship Id="rId5" Type="http://schemas.openxmlformats.org/officeDocument/2006/relationships/image" Target="../media/image8.png"/><Relationship Id="rId4" Type="http://schemas.openxmlformats.org/officeDocument/2006/relationships/hyperlink" Target="https://itunes.apple.com/US/app/id1252624575?mt=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hyperlink" Target="https://www.aiche.org/chenected"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www.smartbrief.com/aiche/index.jsp"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272258"/>
            <a:ext cx="6502496" cy="742444"/>
          </a:xfrm>
        </p:spPr>
        <p:txBody>
          <a:bodyPr>
            <a:normAutofit fontScale="90000"/>
          </a:bodyPr>
          <a:lstStyle/>
          <a:p>
            <a:r>
              <a:rPr lang="en-US" err="1"/>
              <a:t>AIChE</a:t>
            </a:r>
            <a:r>
              <a:rPr lang="en-US" baseline="30000"/>
              <a:t>®</a:t>
            </a:r>
            <a:r>
              <a:rPr lang="en-US"/>
              <a:t> Publications</a:t>
            </a:r>
            <a:br>
              <a:rPr lang="en-US"/>
            </a:b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615" y="2844858"/>
            <a:ext cx="2066636"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4550" y="2844858"/>
            <a:ext cx="206318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6474" b="12483"/>
          <a:stretch/>
        </p:blipFill>
        <p:spPr bwMode="auto">
          <a:xfrm>
            <a:off x="4833506" y="2844858"/>
            <a:ext cx="221104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62251" y="2835208"/>
            <a:ext cx="2071255"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30324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CEP</a:t>
            </a:r>
          </a:p>
        </p:txBody>
      </p:sp>
      <p:sp>
        <p:nvSpPr>
          <p:cNvPr id="3" name="Slide Number Placeholder 2"/>
          <p:cNvSpPr>
            <a:spLocks noGrp="1"/>
          </p:cNvSpPr>
          <p:nvPr>
            <p:ph type="sldNum" sz="quarter" idx="4"/>
          </p:nvPr>
        </p:nvSpPr>
        <p:spPr/>
        <p:txBody>
          <a:bodyPr/>
          <a:lstStyle/>
          <a:p>
            <a:fld id="{1F828677-349C-A845-AFD8-E1880F4B0899}" type="slidenum">
              <a:rPr lang="en-US" smtClean="0"/>
              <a:pPr/>
              <a:t>2</a:t>
            </a:fld>
            <a:endParaRPr lang="en-US"/>
          </a:p>
        </p:txBody>
      </p:sp>
      <p:sp>
        <p:nvSpPr>
          <p:cNvPr id="4" name="Text Placeholder 3"/>
          <p:cNvSpPr>
            <a:spLocks noGrp="1"/>
          </p:cNvSpPr>
          <p:nvPr>
            <p:ph type="body" sz="quarter" idx="10"/>
          </p:nvPr>
        </p:nvSpPr>
        <p:spPr>
          <a:xfrm>
            <a:off x="317500" y="790575"/>
            <a:ext cx="8221436" cy="252413"/>
          </a:xfrm>
        </p:spPr>
        <p:txBody>
          <a:bodyPr vert="horz" wrap="square" lIns="0" tIns="0" rIns="91440" bIns="0" rtlCol="0" anchor="t">
            <a:noAutofit/>
          </a:bodyPr>
          <a:lstStyle/>
          <a:p>
            <a:r>
              <a:rPr lang="en-US" dirty="0">
                <a:hlinkClick r:id="rId3"/>
              </a:rPr>
              <a:t>Chemical Engineering Progress</a:t>
            </a:r>
            <a:r>
              <a:rPr lang="en-US" baseline="30000" dirty="0"/>
              <a:t>®</a:t>
            </a:r>
            <a:r>
              <a:rPr lang="en-US" dirty="0"/>
              <a:t>  </a:t>
            </a:r>
          </a:p>
        </p:txBody>
      </p:sp>
      <p:sp>
        <p:nvSpPr>
          <p:cNvPr id="6" name="Footer Placeholder 5"/>
          <p:cNvSpPr>
            <a:spLocks noGrp="1"/>
          </p:cNvSpPr>
          <p:nvPr>
            <p:ph type="ftr" sz="quarter" idx="3"/>
          </p:nvPr>
        </p:nvSpPr>
        <p:spPr/>
        <p:txBody>
          <a:bodyPr/>
          <a:lstStyle/>
          <a:p>
            <a:endParaRPr lang="en-US"/>
          </a:p>
        </p:txBody>
      </p:sp>
      <p:sp>
        <p:nvSpPr>
          <p:cNvPr id="9" name="Text Placeholder 4"/>
          <p:cNvSpPr>
            <a:spLocks noGrp="1"/>
          </p:cNvSpPr>
          <p:nvPr>
            <p:ph type="body" sz="quarter" idx="11"/>
          </p:nvPr>
        </p:nvSpPr>
        <p:spPr>
          <a:xfrm>
            <a:off x="286083" y="1288346"/>
            <a:ext cx="8569971" cy="3435388"/>
          </a:xfrm>
        </p:spPr>
        <p:txBody>
          <a:bodyPr vert="horz" lIns="0" tIns="0" rIns="91440" bIns="0" rtlCol="0" anchor="t">
            <a:normAutofit/>
          </a:bodyPr>
          <a:lstStyle/>
          <a:p>
            <a:endParaRPr lang="en-US"/>
          </a:p>
          <a:p>
            <a:pPr lvl="1"/>
            <a:endParaRPr lang="en-US"/>
          </a:p>
          <a:p>
            <a:endParaRPr lang="en-US"/>
          </a:p>
          <a:p>
            <a:endParaRPr lang="en-US"/>
          </a:p>
        </p:txBody>
      </p:sp>
      <p:sp>
        <p:nvSpPr>
          <p:cNvPr id="7" name="Text Placeholder 4">
            <a:extLst>
              <a:ext uri="{FF2B5EF4-FFF2-40B4-BE49-F238E27FC236}">
                <a16:creationId xmlns:a16="http://schemas.microsoft.com/office/drawing/2014/main" id="{A2266EC2-3F22-435B-882A-363DC857975F}"/>
              </a:ext>
            </a:extLst>
          </p:cNvPr>
          <p:cNvSpPr txBox="1">
            <a:spLocks/>
          </p:cNvSpPr>
          <p:nvPr/>
        </p:nvSpPr>
        <p:spPr>
          <a:xfrm>
            <a:off x="522377" y="1286684"/>
            <a:ext cx="8143335" cy="2969104"/>
          </a:xfrm>
          <a:prstGeom prst="rect">
            <a:avLst/>
          </a:prstGeom>
        </p:spPr>
        <p:txBody>
          <a:bodyPr vert="horz" lIns="0" tIns="0" rIns="91440" bIns="0" rtlCol="0" anchor="t">
            <a:noAutofit/>
          </a:bodyPr>
          <a:lstStyle>
            <a:lvl1pPr marL="342900" indent="-342900" algn="l" defTabSz="457200" rtl="0" eaLnBrk="1" latinLnBrk="0" hangingPunct="1">
              <a:lnSpc>
                <a:spcPct val="150000"/>
              </a:lnSpc>
              <a:spcBef>
                <a:spcPts val="0"/>
              </a:spcBef>
              <a:buClr>
                <a:srgbClr val="007BB7"/>
              </a:buClr>
              <a:buFont typeface="Wingdings" charset="2"/>
              <a:buChar char="§"/>
              <a:defRPr sz="2400" kern="1200" baseline="0">
                <a:solidFill>
                  <a:schemeClr val="tx1"/>
                </a:solidFill>
                <a:latin typeface="+mn-lt"/>
                <a:ea typeface="+mn-ea"/>
                <a:cs typeface="Arial"/>
              </a:defRPr>
            </a:lvl1pPr>
            <a:lvl2pPr marL="742950" indent="-285750" algn="l" defTabSz="457200" rtl="0" eaLnBrk="1" latinLnBrk="0" hangingPunct="1">
              <a:lnSpc>
                <a:spcPct val="150000"/>
              </a:lnSpc>
              <a:spcBef>
                <a:spcPts val="0"/>
              </a:spcBef>
              <a:buClr>
                <a:srgbClr val="007BB7"/>
              </a:buClr>
              <a:buFont typeface="Wingdings" charset="2"/>
              <a:buChar char="§"/>
              <a:defRPr sz="2400" kern="1200">
                <a:solidFill>
                  <a:schemeClr val="tx1"/>
                </a:solidFill>
                <a:latin typeface="+mn-lt"/>
                <a:ea typeface="+mn-ea"/>
                <a:cs typeface="Arial"/>
              </a:defRPr>
            </a:lvl2pPr>
            <a:lvl3pPr marL="1143000" indent="-228600" algn="l" defTabSz="457200" rtl="0" eaLnBrk="1" latinLnBrk="0" hangingPunct="1">
              <a:lnSpc>
                <a:spcPct val="150000"/>
              </a:lnSpc>
              <a:spcBef>
                <a:spcPts val="0"/>
              </a:spcBef>
              <a:buClr>
                <a:srgbClr val="007BB7"/>
              </a:buClr>
              <a:buFont typeface="Wingdings" charset="2"/>
              <a:buChar char="§"/>
              <a:defRPr sz="2400" kern="1200">
                <a:solidFill>
                  <a:schemeClr val="tx1"/>
                </a:solidFill>
                <a:latin typeface="+mn-lt"/>
                <a:ea typeface="+mn-ea"/>
                <a:cs typeface="Arial"/>
              </a:defRPr>
            </a:lvl3pPr>
            <a:lvl4pPr marL="1600200" indent="-228600" algn="l" defTabSz="457200" rtl="0" eaLnBrk="1" latinLnBrk="0" hangingPunct="1">
              <a:lnSpc>
                <a:spcPct val="150000"/>
              </a:lnSpc>
              <a:spcBef>
                <a:spcPts val="0"/>
              </a:spcBef>
              <a:buClr>
                <a:srgbClr val="007BB7"/>
              </a:buClr>
              <a:buFont typeface="Wingdings" charset="2"/>
              <a:buChar char="§"/>
              <a:defRPr sz="2400" kern="1200">
                <a:solidFill>
                  <a:schemeClr val="tx1"/>
                </a:solidFill>
                <a:latin typeface="+mn-lt"/>
                <a:ea typeface="+mn-ea"/>
                <a:cs typeface="Arial"/>
              </a:defRPr>
            </a:lvl4pPr>
            <a:lvl5pPr marL="2057400" indent="-228600" algn="l" defTabSz="457200" rtl="0" eaLnBrk="1" latinLnBrk="0" hangingPunct="1">
              <a:lnSpc>
                <a:spcPct val="150000"/>
              </a:lnSpc>
              <a:spcBef>
                <a:spcPts val="0"/>
              </a:spcBef>
              <a:buClr>
                <a:srgbClr val="007BB7"/>
              </a:buClr>
              <a:buFont typeface="Wingdings" charset="2"/>
              <a:buChar char="§"/>
              <a:defRPr sz="24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Monthly magazine informing on the latest chemical engineering developments and </a:t>
            </a:r>
            <a:r>
              <a:rPr lang="en-US" dirty="0" smtClean="0"/>
              <a:t>breakthroughs</a:t>
            </a:r>
            <a:endParaRPr lang="en-US" dirty="0"/>
          </a:p>
          <a:p>
            <a:r>
              <a:rPr lang="en-US" dirty="0"/>
              <a:t>Archived issues available online date back to 2001</a:t>
            </a:r>
          </a:p>
          <a:p>
            <a:r>
              <a:rPr lang="en-US" dirty="0">
                <a:ea typeface="+mn-lt"/>
                <a:cs typeface="+mn-lt"/>
              </a:rPr>
              <a:t>Students can now access on our CEP mobile app</a:t>
            </a:r>
            <a:endParaRPr lang="en-US" dirty="0"/>
          </a:p>
        </p:txBody>
      </p:sp>
      <p:pic>
        <p:nvPicPr>
          <p:cNvPr id="5" name="Picture 7" descr="A close up of a sign&#10;&#10;Description generated with very high confidence">
            <a:hlinkClick r:id="rId4"/>
            <a:extLst>
              <a:ext uri="{FF2B5EF4-FFF2-40B4-BE49-F238E27FC236}">
                <a16:creationId xmlns:a16="http://schemas.microsoft.com/office/drawing/2014/main" id="{65BD4DA0-9F1B-4CE8-8EDF-7EFFCB869D76}"/>
              </a:ext>
            </a:extLst>
          </p:cNvPr>
          <p:cNvPicPr>
            <a:picLocks noChangeAspect="1"/>
          </p:cNvPicPr>
          <p:nvPr/>
        </p:nvPicPr>
        <p:blipFill>
          <a:blip r:embed="rId5"/>
          <a:stretch>
            <a:fillRect/>
          </a:stretch>
        </p:blipFill>
        <p:spPr>
          <a:xfrm>
            <a:off x="1368275" y="4002387"/>
            <a:ext cx="2676525" cy="790575"/>
          </a:xfrm>
          <a:prstGeom prst="rect">
            <a:avLst/>
          </a:prstGeom>
        </p:spPr>
      </p:pic>
      <p:pic>
        <p:nvPicPr>
          <p:cNvPr id="11" name="Picture 11" descr="A picture containing drawing&#10;&#10;Description generated with very high confidence">
            <a:hlinkClick r:id="rId6"/>
            <a:extLst>
              <a:ext uri="{FF2B5EF4-FFF2-40B4-BE49-F238E27FC236}">
                <a16:creationId xmlns:a16="http://schemas.microsoft.com/office/drawing/2014/main" id="{CA8CD30B-9886-4A9C-8753-88642F43A8E7}"/>
              </a:ext>
            </a:extLst>
          </p:cNvPr>
          <p:cNvPicPr>
            <a:picLocks noChangeAspect="1"/>
          </p:cNvPicPr>
          <p:nvPr/>
        </p:nvPicPr>
        <p:blipFill>
          <a:blip r:embed="rId7"/>
          <a:stretch>
            <a:fillRect/>
          </a:stretch>
        </p:blipFill>
        <p:spPr>
          <a:xfrm>
            <a:off x="4942342" y="4002387"/>
            <a:ext cx="2590800" cy="790575"/>
          </a:xfrm>
          <a:prstGeom prst="rect">
            <a:avLst/>
          </a:prstGeom>
        </p:spPr>
      </p:pic>
    </p:spTree>
    <p:extLst>
      <p:ext uri="{BB962C8B-B14F-4D97-AF65-F5344CB8AC3E}">
        <p14:creationId xmlns:p14="http://schemas.microsoft.com/office/powerpoint/2010/main" val="31421862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119E7-F5A2-4292-812F-20872127D5CD}"/>
              </a:ext>
            </a:extLst>
          </p:cNvPr>
          <p:cNvSpPr>
            <a:spLocks noGrp="1"/>
          </p:cNvSpPr>
          <p:nvPr>
            <p:ph type="title"/>
          </p:nvPr>
        </p:nvSpPr>
        <p:spPr/>
        <p:txBody>
          <a:bodyPr/>
          <a:lstStyle/>
          <a:p>
            <a:r>
              <a:rPr lang="en-US">
                <a:ea typeface="+mj-lt"/>
                <a:cs typeface="+mj-lt"/>
              </a:rPr>
              <a:t>CEP</a:t>
            </a:r>
            <a:endParaRPr lang="en-US"/>
          </a:p>
        </p:txBody>
      </p:sp>
      <p:sp>
        <p:nvSpPr>
          <p:cNvPr id="3" name="Slide Number Placeholder 2">
            <a:extLst>
              <a:ext uri="{FF2B5EF4-FFF2-40B4-BE49-F238E27FC236}">
                <a16:creationId xmlns:a16="http://schemas.microsoft.com/office/drawing/2014/main" id="{FC962BFA-11A5-44E9-B2A5-A1CF1FBCA2D6}"/>
              </a:ext>
            </a:extLst>
          </p:cNvPr>
          <p:cNvSpPr>
            <a:spLocks noGrp="1"/>
          </p:cNvSpPr>
          <p:nvPr>
            <p:ph type="sldNum" sz="quarter" idx="4"/>
          </p:nvPr>
        </p:nvSpPr>
        <p:spPr/>
        <p:txBody>
          <a:bodyPr/>
          <a:lstStyle/>
          <a:p>
            <a:fld id="{1F828677-349C-A845-AFD8-E1880F4B0899}" type="slidenum">
              <a:rPr lang="en-US" smtClean="0"/>
              <a:pPr/>
              <a:t>3</a:t>
            </a:fld>
            <a:endParaRPr lang="en-US"/>
          </a:p>
        </p:txBody>
      </p:sp>
      <p:sp>
        <p:nvSpPr>
          <p:cNvPr id="6" name="Footer Placeholder 5">
            <a:extLst>
              <a:ext uri="{FF2B5EF4-FFF2-40B4-BE49-F238E27FC236}">
                <a16:creationId xmlns:a16="http://schemas.microsoft.com/office/drawing/2014/main" id="{0BABB73E-D761-4DA6-A425-A4251FB532E5}"/>
              </a:ext>
            </a:extLst>
          </p:cNvPr>
          <p:cNvSpPr>
            <a:spLocks noGrp="1"/>
          </p:cNvSpPr>
          <p:nvPr>
            <p:ph type="ftr" sz="quarter" idx="3"/>
          </p:nvPr>
        </p:nvSpPr>
        <p:spPr/>
        <p:txBody>
          <a:bodyPr/>
          <a:lstStyle/>
          <a:p>
            <a:endParaRPr lang="en-US"/>
          </a:p>
        </p:txBody>
      </p:sp>
      <p:pic>
        <p:nvPicPr>
          <p:cNvPr id="13" name="Picture 13" descr="A picture containing fence, train, green, track&#10;&#10;Description generated with very high confidence">
            <a:extLst>
              <a:ext uri="{FF2B5EF4-FFF2-40B4-BE49-F238E27FC236}">
                <a16:creationId xmlns:a16="http://schemas.microsoft.com/office/drawing/2014/main" id="{64A38E5E-4A63-4972-BC3A-80481978774A}"/>
              </a:ext>
            </a:extLst>
          </p:cNvPr>
          <p:cNvPicPr>
            <a:picLocks noChangeAspect="1"/>
          </p:cNvPicPr>
          <p:nvPr/>
        </p:nvPicPr>
        <p:blipFill rotWithShape="1">
          <a:blip r:embed="rId3"/>
          <a:srcRect t="-510" r="-478" b="22194"/>
          <a:stretch/>
        </p:blipFill>
        <p:spPr>
          <a:xfrm>
            <a:off x="410733" y="814022"/>
            <a:ext cx="2636690" cy="3846167"/>
          </a:xfrm>
          <a:prstGeom prst="rect">
            <a:avLst/>
          </a:prstGeom>
        </p:spPr>
      </p:pic>
      <p:pic>
        <p:nvPicPr>
          <p:cNvPr id="15" name="Picture 15" descr="A screenshot of a cell phone&#10;&#10;Description generated with very high confidence">
            <a:extLst>
              <a:ext uri="{FF2B5EF4-FFF2-40B4-BE49-F238E27FC236}">
                <a16:creationId xmlns:a16="http://schemas.microsoft.com/office/drawing/2014/main" id="{4A916E44-98B5-412A-AF8C-FB8F18F92404}"/>
              </a:ext>
            </a:extLst>
          </p:cNvPr>
          <p:cNvPicPr>
            <a:picLocks noChangeAspect="1"/>
          </p:cNvPicPr>
          <p:nvPr/>
        </p:nvPicPr>
        <p:blipFill rotWithShape="1">
          <a:blip r:embed="rId4"/>
          <a:srcRect r="-318" b="6442"/>
          <a:stretch/>
        </p:blipFill>
        <p:spPr>
          <a:xfrm>
            <a:off x="3381434" y="812894"/>
            <a:ext cx="2696743" cy="3841184"/>
          </a:xfrm>
          <a:prstGeom prst="rect">
            <a:avLst/>
          </a:prstGeom>
        </p:spPr>
      </p:pic>
      <p:pic>
        <p:nvPicPr>
          <p:cNvPr id="18" name="Picture 18" descr="A screenshot of a social media post&#10;&#10;Description generated with very high confidence">
            <a:extLst>
              <a:ext uri="{FF2B5EF4-FFF2-40B4-BE49-F238E27FC236}">
                <a16:creationId xmlns:a16="http://schemas.microsoft.com/office/drawing/2014/main" id="{2143B556-8BB2-4547-A6CB-DBC8A893A12E}"/>
              </a:ext>
            </a:extLst>
          </p:cNvPr>
          <p:cNvPicPr>
            <a:picLocks noChangeAspect="1"/>
          </p:cNvPicPr>
          <p:nvPr/>
        </p:nvPicPr>
        <p:blipFill>
          <a:blip r:embed="rId5"/>
          <a:stretch>
            <a:fillRect/>
          </a:stretch>
        </p:blipFill>
        <p:spPr>
          <a:xfrm>
            <a:off x="6204198" y="814020"/>
            <a:ext cx="2619270" cy="3841846"/>
          </a:xfrm>
          <a:prstGeom prst="rect">
            <a:avLst/>
          </a:prstGeom>
        </p:spPr>
      </p:pic>
    </p:spTree>
    <p:extLst>
      <p:ext uri="{BB962C8B-B14F-4D97-AF65-F5344CB8AC3E}">
        <p14:creationId xmlns:p14="http://schemas.microsoft.com/office/powerpoint/2010/main" val="12016566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ChEnected</a:t>
            </a:r>
            <a:r>
              <a:rPr lang="en-US"/>
              <a:t> Blog</a:t>
            </a:r>
          </a:p>
        </p:txBody>
      </p:sp>
      <p:sp>
        <p:nvSpPr>
          <p:cNvPr id="3" name="Slide Number Placeholder 2"/>
          <p:cNvSpPr>
            <a:spLocks noGrp="1"/>
          </p:cNvSpPr>
          <p:nvPr>
            <p:ph type="sldNum" sz="quarter" idx="4"/>
          </p:nvPr>
        </p:nvSpPr>
        <p:spPr/>
        <p:txBody>
          <a:bodyPr/>
          <a:lstStyle/>
          <a:p>
            <a:fld id="{1F828677-349C-A845-AFD8-E1880F4B0899}" type="slidenum">
              <a:rPr lang="en-US" smtClean="0"/>
              <a:pPr/>
              <a:t>4</a:t>
            </a:fld>
            <a:endParaRPr lang="en-US"/>
          </a:p>
        </p:txBody>
      </p:sp>
      <p:sp>
        <p:nvSpPr>
          <p:cNvPr id="4" name="Text Placeholder 3"/>
          <p:cNvSpPr>
            <a:spLocks noGrp="1"/>
          </p:cNvSpPr>
          <p:nvPr>
            <p:ph type="body" sz="quarter" idx="10"/>
          </p:nvPr>
        </p:nvSpPr>
        <p:spPr>
          <a:xfrm>
            <a:off x="317500" y="801358"/>
            <a:ext cx="8229600" cy="252413"/>
          </a:xfrm>
        </p:spPr>
        <p:txBody>
          <a:bodyPr vert="horz" wrap="square" lIns="0" tIns="0" rIns="91440" bIns="0" rtlCol="0" anchor="t">
            <a:noAutofit/>
          </a:bodyPr>
          <a:lstStyle/>
          <a:p>
            <a:r>
              <a:rPr lang="en-US" dirty="0">
                <a:ea typeface="+mn-lt"/>
                <a:cs typeface="+mn-lt"/>
                <a:hlinkClick r:id="rId3"/>
              </a:rPr>
              <a:t>www.aiche.org/chenected</a:t>
            </a:r>
            <a:endParaRPr lang="en-US" dirty="0"/>
          </a:p>
          <a:p>
            <a:endParaRPr lang="en-US" dirty="0"/>
          </a:p>
        </p:txBody>
      </p:sp>
      <p:sp>
        <p:nvSpPr>
          <p:cNvPr id="6" name="Footer Placeholder 5"/>
          <p:cNvSpPr>
            <a:spLocks noGrp="1"/>
          </p:cNvSpPr>
          <p:nvPr>
            <p:ph type="ftr" sz="quarter" idx="3"/>
          </p:nvPr>
        </p:nvSpPr>
        <p:spPr/>
        <p:txBody>
          <a:bodyPr/>
          <a:lstStyle/>
          <a:p>
            <a:endParaRPr lang="en-US"/>
          </a:p>
        </p:txBody>
      </p:sp>
      <p:sp>
        <p:nvSpPr>
          <p:cNvPr id="9" name="Text Placeholder 4"/>
          <p:cNvSpPr>
            <a:spLocks noGrp="1"/>
          </p:cNvSpPr>
          <p:nvPr>
            <p:ph type="body" sz="quarter" idx="11"/>
          </p:nvPr>
        </p:nvSpPr>
        <p:spPr>
          <a:xfrm>
            <a:off x="286083" y="1288346"/>
            <a:ext cx="8569971" cy="3316775"/>
          </a:xfrm>
        </p:spPr>
        <p:txBody>
          <a:bodyPr vert="horz" lIns="0" tIns="0" rIns="91440" bIns="0" rtlCol="0" anchor="t">
            <a:normAutofit/>
          </a:bodyPr>
          <a:lstStyle/>
          <a:p>
            <a:r>
              <a:rPr lang="en-US"/>
              <a:t>An online community where you can read, contribute, and engage with everything ChemE</a:t>
            </a:r>
          </a:p>
          <a:p>
            <a:r>
              <a:rPr lang="en-US"/>
              <a:t>Explore what's trending and gain exposure to hiring companies</a:t>
            </a:r>
            <a:endParaRPr lang="en-US" dirty="0"/>
          </a:p>
          <a:p>
            <a:endParaRPr lang="en-US" dirty="0"/>
          </a:p>
        </p:txBody>
      </p:sp>
    </p:spTree>
    <p:extLst>
      <p:ext uri="{BB962C8B-B14F-4D97-AF65-F5344CB8AC3E}">
        <p14:creationId xmlns:p14="http://schemas.microsoft.com/office/powerpoint/2010/main" val="4806018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ChEnected</a:t>
            </a:r>
            <a:r>
              <a:rPr lang="en-US"/>
              <a:t> Blog</a:t>
            </a:r>
          </a:p>
        </p:txBody>
      </p:sp>
      <p:sp>
        <p:nvSpPr>
          <p:cNvPr id="3" name="Slide Number Placeholder 2"/>
          <p:cNvSpPr>
            <a:spLocks noGrp="1"/>
          </p:cNvSpPr>
          <p:nvPr>
            <p:ph type="sldNum" sz="quarter" idx="4"/>
          </p:nvPr>
        </p:nvSpPr>
        <p:spPr/>
        <p:txBody>
          <a:bodyPr/>
          <a:lstStyle/>
          <a:p>
            <a:fld id="{1F828677-349C-A845-AFD8-E1880F4B0899}" type="slidenum">
              <a:rPr lang="en-US" smtClean="0"/>
              <a:pPr/>
              <a:t>5</a:t>
            </a:fld>
            <a:endParaRPr lang="en-US"/>
          </a:p>
        </p:txBody>
      </p:sp>
      <p:sp>
        <p:nvSpPr>
          <p:cNvPr id="6" name="Footer Placeholder 5"/>
          <p:cNvSpPr>
            <a:spLocks noGrp="1"/>
          </p:cNvSpPr>
          <p:nvPr>
            <p:ph type="ftr" sz="quarter" idx="3"/>
          </p:nvPr>
        </p:nvSpPr>
        <p:spPr/>
        <p:txBody>
          <a:bodyPr/>
          <a:lstStyle/>
          <a:p>
            <a:endParaRPr lang="en-US"/>
          </a:p>
        </p:txBody>
      </p:sp>
      <p:pic>
        <p:nvPicPr>
          <p:cNvPr id="8" name="Picture 9" descr="A screenshot of a computer screen&#10;&#10;Description generated with very high confidence">
            <a:extLst>
              <a:ext uri="{FF2B5EF4-FFF2-40B4-BE49-F238E27FC236}">
                <a16:creationId xmlns:a16="http://schemas.microsoft.com/office/drawing/2014/main" id="{AA8FACE0-66E1-4247-9457-EC625AF7A9B9}"/>
              </a:ext>
            </a:extLst>
          </p:cNvPr>
          <p:cNvPicPr>
            <a:picLocks noChangeAspect="1"/>
          </p:cNvPicPr>
          <p:nvPr/>
        </p:nvPicPr>
        <p:blipFill>
          <a:blip r:embed="rId3"/>
          <a:stretch>
            <a:fillRect/>
          </a:stretch>
        </p:blipFill>
        <p:spPr>
          <a:xfrm>
            <a:off x="1833419" y="883057"/>
            <a:ext cx="5524904" cy="3844389"/>
          </a:xfrm>
          <a:prstGeom prst="rect">
            <a:avLst/>
          </a:prstGeom>
        </p:spPr>
      </p:pic>
    </p:spTree>
    <p:extLst>
      <p:ext uri="{BB962C8B-B14F-4D97-AF65-F5344CB8AC3E}">
        <p14:creationId xmlns:p14="http://schemas.microsoft.com/office/powerpoint/2010/main" val="2990670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119E7-F5A2-4292-812F-20872127D5CD}"/>
              </a:ext>
            </a:extLst>
          </p:cNvPr>
          <p:cNvSpPr>
            <a:spLocks noGrp="1"/>
          </p:cNvSpPr>
          <p:nvPr>
            <p:ph type="title"/>
          </p:nvPr>
        </p:nvSpPr>
        <p:spPr/>
        <p:txBody>
          <a:bodyPr/>
          <a:lstStyle/>
          <a:p>
            <a:r>
              <a:rPr lang="en-US">
                <a:ea typeface="+mj-lt"/>
                <a:cs typeface="+mj-lt"/>
              </a:rPr>
              <a:t>AIChExchange</a:t>
            </a:r>
            <a:endParaRPr lang="en-US"/>
          </a:p>
        </p:txBody>
      </p:sp>
      <p:sp>
        <p:nvSpPr>
          <p:cNvPr id="3" name="Slide Number Placeholder 2">
            <a:extLst>
              <a:ext uri="{FF2B5EF4-FFF2-40B4-BE49-F238E27FC236}">
                <a16:creationId xmlns:a16="http://schemas.microsoft.com/office/drawing/2014/main" id="{FC962BFA-11A5-44E9-B2A5-A1CF1FBCA2D6}"/>
              </a:ext>
            </a:extLst>
          </p:cNvPr>
          <p:cNvSpPr>
            <a:spLocks noGrp="1"/>
          </p:cNvSpPr>
          <p:nvPr>
            <p:ph type="sldNum" sz="quarter" idx="4"/>
          </p:nvPr>
        </p:nvSpPr>
        <p:spPr/>
        <p:txBody>
          <a:bodyPr/>
          <a:lstStyle/>
          <a:p>
            <a:fld id="{1F828677-349C-A845-AFD8-E1880F4B0899}" type="slidenum">
              <a:rPr lang="en-US" smtClean="0"/>
              <a:pPr/>
              <a:t>6</a:t>
            </a:fld>
            <a:endParaRPr lang="en-US"/>
          </a:p>
        </p:txBody>
      </p:sp>
      <p:sp>
        <p:nvSpPr>
          <p:cNvPr id="5" name="Text Placeholder 4">
            <a:extLst>
              <a:ext uri="{FF2B5EF4-FFF2-40B4-BE49-F238E27FC236}">
                <a16:creationId xmlns:a16="http://schemas.microsoft.com/office/drawing/2014/main" id="{30A7399A-D044-4C0E-B623-72A12E23A1F2}"/>
              </a:ext>
            </a:extLst>
          </p:cNvPr>
          <p:cNvSpPr>
            <a:spLocks noGrp="1"/>
          </p:cNvSpPr>
          <p:nvPr>
            <p:ph type="body" sz="quarter" idx="11"/>
          </p:nvPr>
        </p:nvSpPr>
        <p:spPr>
          <a:xfrm>
            <a:off x="550888" y="1286684"/>
            <a:ext cx="7993953" cy="2969104"/>
          </a:xfrm>
        </p:spPr>
        <p:txBody>
          <a:bodyPr vert="horz" lIns="0" tIns="0" rIns="91440" bIns="0" rtlCol="0" anchor="t">
            <a:noAutofit/>
          </a:bodyPr>
          <a:lstStyle/>
          <a:p>
            <a:r>
              <a:rPr lang="en-US"/>
              <a:t>Monthly newsletter informing on membership activities and institute news</a:t>
            </a:r>
          </a:p>
          <a:p>
            <a:r>
              <a:rPr lang="en-US"/>
              <a:t>Make the most of your membership benefits with this essential guide to </a:t>
            </a:r>
            <a:r>
              <a:rPr lang="en-US" err="1"/>
              <a:t>AIChE's</a:t>
            </a:r>
            <a:r>
              <a:rPr lang="en-US"/>
              <a:t> upcoming events</a:t>
            </a:r>
          </a:p>
        </p:txBody>
      </p:sp>
      <p:sp>
        <p:nvSpPr>
          <p:cNvPr id="6" name="Footer Placeholder 5">
            <a:extLst>
              <a:ext uri="{FF2B5EF4-FFF2-40B4-BE49-F238E27FC236}">
                <a16:creationId xmlns:a16="http://schemas.microsoft.com/office/drawing/2014/main" id="{0BABB73E-D761-4DA6-A425-A4251FB532E5}"/>
              </a:ext>
            </a:extLst>
          </p:cNvPr>
          <p:cNvSpPr>
            <a:spLocks noGrp="1"/>
          </p:cNvSpPr>
          <p:nvPr>
            <p:ph type="ftr" sz="quarter" idx="3"/>
          </p:nvPr>
        </p:nvSpPr>
        <p:spPr/>
        <p:txBody>
          <a:bodyPr/>
          <a:lstStyle/>
          <a:p>
            <a:endParaRPr lang="en-US"/>
          </a:p>
        </p:txBody>
      </p:sp>
    </p:spTree>
    <p:extLst>
      <p:ext uri="{BB962C8B-B14F-4D97-AF65-F5344CB8AC3E}">
        <p14:creationId xmlns:p14="http://schemas.microsoft.com/office/powerpoint/2010/main" val="2592197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119E7-F5A2-4292-812F-20872127D5CD}"/>
              </a:ext>
            </a:extLst>
          </p:cNvPr>
          <p:cNvSpPr>
            <a:spLocks noGrp="1"/>
          </p:cNvSpPr>
          <p:nvPr>
            <p:ph type="title"/>
          </p:nvPr>
        </p:nvSpPr>
        <p:spPr/>
        <p:txBody>
          <a:bodyPr/>
          <a:lstStyle/>
          <a:p>
            <a:r>
              <a:rPr lang="en-US">
                <a:ea typeface="+mj-lt"/>
                <a:cs typeface="+mj-lt"/>
              </a:rPr>
              <a:t>AIChExchange</a:t>
            </a:r>
            <a:endParaRPr lang="en-US"/>
          </a:p>
        </p:txBody>
      </p:sp>
      <p:sp>
        <p:nvSpPr>
          <p:cNvPr id="3" name="Slide Number Placeholder 2">
            <a:extLst>
              <a:ext uri="{FF2B5EF4-FFF2-40B4-BE49-F238E27FC236}">
                <a16:creationId xmlns:a16="http://schemas.microsoft.com/office/drawing/2014/main" id="{FC962BFA-11A5-44E9-B2A5-A1CF1FBCA2D6}"/>
              </a:ext>
            </a:extLst>
          </p:cNvPr>
          <p:cNvSpPr>
            <a:spLocks noGrp="1"/>
          </p:cNvSpPr>
          <p:nvPr>
            <p:ph type="sldNum" sz="quarter" idx="4"/>
          </p:nvPr>
        </p:nvSpPr>
        <p:spPr/>
        <p:txBody>
          <a:bodyPr/>
          <a:lstStyle/>
          <a:p>
            <a:fld id="{1F828677-349C-A845-AFD8-E1880F4B0899}" type="slidenum">
              <a:rPr lang="en-US" smtClean="0"/>
              <a:pPr/>
              <a:t>7</a:t>
            </a:fld>
            <a:endParaRPr lang="en-US"/>
          </a:p>
        </p:txBody>
      </p:sp>
      <p:sp>
        <p:nvSpPr>
          <p:cNvPr id="6" name="Footer Placeholder 5">
            <a:extLst>
              <a:ext uri="{FF2B5EF4-FFF2-40B4-BE49-F238E27FC236}">
                <a16:creationId xmlns:a16="http://schemas.microsoft.com/office/drawing/2014/main" id="{0BABB73E-D761-4DA6-A425-A4251FB532E5}"/>
              </a:ext>
            </a:extLst>
          </p:cNvPr>
          <p:cNvSpPr>
            <a:spLocks noGrp="1"/>
          </p:cNvSpPr>
          <p:nvPr>
            <p:ph type="ftr" sz="quarter" idx="3"/>
          </p:nvPr>
        </p:nvSpPr>
        <p:spPr/>
        <p:txBody>
          <a:bodyPr/>
          <a:lstStyle/>
          <a:p>
            <a:endParaRPr lang="en-US"/>
          </a:p>
        </p:txBody>
      </p:sp>
      <p:pic>
        <p:nvPicPr>
          <p:cNvPr id="8" name="Picture 8" descr="A screenshot of a cell phone&#10;&#10;Description generated with very high confidence">
            <a:extLst>
              <a:ext uri="{FF2B5EF4-FFF2-40B4-BE49-F238E27FC236}">
                <a16:creationId xmlns:a16="http://schemas.microsoft.com/office/drawing/2014/main" id="{8B9C4BEB-6740-441D-9F20-54137117BAB2}"/>
              </a:ext>
            </a:extLst>
          </p:cNvPr>
          <p:cNvPicPr>
            <a:picLocks noChangeAspect="1"/>
          </p:cNvPicPr>
          <p:nvPr/>
        </p:nvPicPr>
        <p:blipFill>
          <a:blip r:embed="rId3"/>
          <a:stretch>
            <a:fillRect/>
          </a:stretch>
        </p:blipFill>
        <p:spPr>
          <a:xfrm>
            <a:off x="2107096" y="850123"/>
            <a:ext cx="4904960" cy="3782840"/>
          </a:xfrm>
          <a:prstGeom prst="rect">
            <a:avLst/>
          </a:prstGeom>
        </p:spPr>
      </p:pic>
    </p:spTree>
    <p:extLst>
      <p:ext uri="{BB962C8B-B14F-4D97-AF65-F5344CB8AC3E}">
        <p14:creationId xmlns:p14="http://schemas.microsoft.com/office/powerpoint/2010/main" val="39637647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119E7-F5A2-4292-812F-20872127D5CD}"/>
              </a:ext>
            </a:extLst>
          </p:cNvPr>
          <p:cNvSpPr>
            <a:spLocks noGrp="1"/>
          </p:cNvSpPr>
          <p:nvPr>
            <p:ph type="title"/>
          </p:nvPr>
        </p:nvSpPr>
        <p:spPr/>
        <p:txBody>
          <a:bodyPr/>
          <a:lstStyle/>
          <a:p>
            <a:r>
              <a:rPr lang="en-US">
                <a:ea typeface="+mj-lt"/>
                <a:cs typeface="+mj-lt"/>
              </a:rPr>
              <a:t>SmartBrief</a:t>
            </a:r>
            <a:endParaRPr lang="en-US" err="1"/>
          </a:p>
        </p:txBody>
      </p:sp>
      <p:sp>
        <p:nvSpPr>
          <p:cNvPr id="3" name="Slide Number Placeholder 2">
            <a:extLst>
              <a:ext uri="{FF2B5EF4-FFF2-40B4-BE49-F238E27FC236}">
                <a16:creationId xmlns:a16="http://schemas.microsoft.com/office/drawing/2014/main" id="{FC962BFA-11A5-44E9-B2A5-A1CF1FBCA2D6}"/>
              </a:ext>
            </a:extLst>
          </p:cNvPr>
          <p:cNvSpPr>
            <a:spLocks noGrp="1"/>
          </p:cNvSpPr>
          <p:nvPr>
            <p:ph type="sldNum" sz="quarter" idx="4"/>
          </p:nvPr>
        </p:nvSpPr>
        <p:spPr/>
        <p:txBody>
          <a:bodyPr/>
          <a:lstStyle/>
          <a:p>
            <a:fld id="{1F828677-349C-A845-AFD8-E1880F4B0899}" type="slidenum">
              <a:rPr lang="en-US" smtClean="0"/>
              <a:pPr/>
              <a:t>8</a:t>
            </a:fld>
            <a:endParaRPr lang="en-US"/>
          </a:p>
        </p:txBody>
      </p:sp>
      <p:sp>
        <p:nvSpPr>
          <p:cNvPr id="5" name="Text Placeholder 4">
            <a:extLst>
              <a:ext uri="{FF2B5EF4-FFF2-40B4-BE49-F238E27FC236}">
                <a16:creationId xmlns:a16="http://schemas.microsoft.com/office/drawing/2014/main" id="{30A7399A-D044-4C0E-B623-72A12E23A1F2}"/>
              </a:ext>
            </a:extLst>
          </p:cNvPr>
          <p:cNvSpPr>
            <a:spLocks noGrp="1"/>
          </p:cNvSpPr>
          <p:nvPr>
            <p:ph type="body" sz="quarter" idx="11"/>
          </p:nvPr>
        </p:nvSpPr>
        <p:spPr>
          <a:xfrm>
            <a:off x="317500" y="1050379"/>
            <a:ext cx="8369778" cy="2843869"/>
          </a:xfrm>
          <a:prstGeom prst="roundRect">
            <a:avLst/>
          </a:prstGeom>
        </p:spPr>
        <p:txBody>
          <a:bodyPr vert="horz" lIns="0" tIns="0" rIns="91440" bIns="0" rtlCol="0" anchor="t">
            <a:noAutofit/>
          </a:bodyPr>
          <a:lstStyle/>
          <a:p>
            <a:r>
              <a:rPr lang="en-US" dirty="0"/>
              <a:t>AIChE </a:t>
            </a:r>
            <a:r>
              <a:rPr lang="en-US" dirty="0" err="1"/>
              <a:t>SmartBrief</a:t>
            </a:r>
            <a:r>
              <a:rPr lang="en-US" dirty="0"/>
              <a:t> delivers handpicked articles curated to your areas of interest </a:t>
            </a:r>
            <a:r>
              <a:rPr lang="en-US" dirty="0" smtClean="0"/>
              <a:t>to </a:t>
            </a:r>
            <a:r>
              <a:rPr lang="en-US" dirty="0"/>
              <a:t>eliminate information overload</a:t>
            </a:r>
          </a:p>
          <a:p>
            <a:r>
              <a:rPr lang="en-US" dirty="0"/>
              <a:t>Articles chosen from thousands of news sites are summarized by industry expert editors</a:t>
            </a:r>
          </a:p>
          <a:p>
            <a:pPr marL="0" indent="0">
              <a:buNone/>
            </a:pPr>
            <a:endParaRPr lang="en-US" dirty="0"/>
          </a:p>
          <a:p>
            <a:pPr marL="0" indent="0">
              <a:buNone/>
            </a:pPr>
            <a:endParaRPr lang="en-US" dirty="0"/>
          </a:p>
          <a:p>
            <a:endParaRPr lang="en-US" dirty="0"/>
          </a:p>
          <a:p>
            <a:endParaRPr lang="en-US" dirty="0"/>
          </a:p>
          <a:p>
            <a:endParaRPr lang="en-US" sz="1800" dirty="0"/>
          </a:p>
          <a:p>
            <a:pPr lvl="1"/>
            <a:endParaRPr lang="en-US" sz="1800" dirty="0"/>
          </a:p>
          <a:p>
            <a:endParaRPr lang="en-US" dirty="0"/>
          </a:p>
        </p:txBody>
      </p:sp>
      <p:sp>
        <p:nvSpPr>
          <p:cNvPr id="6" name="Footer Placeholder 5">
            <a:extLst>
              <a:ext uri="{FF2B5EF4-FFF2-40B4-BE49-F238E27FC236}">
                <a16:creationId xmlns:a16="http://schemas.microsoft.com/office/drawing/2014/main" id="{0BABB73E-D761-4DA6-A425-A4251FB532E5}"/>
              </a:ext>
            </a:extLst>
          </p:cNvPr>
          <p:cNvSpPr>
            <a:spLocks noGrp="1"/>
          </p:cNvSpPr>
          <p:nvPr>
            <p:ph type="ftr" sz="quarter" idx="3"/>
          </p:nvPr>
        </p:nvSpPr>
        <p:spPr/>
        <p:txBody>
          <a:bodyPr/>
          <a:lstStyle/>
          <a:p>
            <a:endParaRPr lang="en-US"/>
          </a:p>
        </p:txBody>
      </p:sp>
      <p:sp>
        <p:nvSpPr>
          <p:cNvPr id="12" name="Rounded Rectangle 11">
            <a:hlinkClick r:id="rId3" highlightClick="1"/>
          </p:cNvPr>
          <p:cNvSpPr/>
          <p:nvPr/>
        </p:nvSpPr>
        <p:spPr>
          <a:xfrm>
            <a:off x="3565472" y="4242952"/>
            <a:ext cx="1996948" cy="526212"/>
          </a:xfrm>
          <a:prstGeom prst="roundRect">
            <a:avLst>
              <a:gd name="adj" fmla="val 3288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Subscribe</a:t>
            </a:r>
            <a:endParaRPr lang="en-US" b="1" dirty="0"/>
          </a:p>
        </p:txBody>
      </p:sp>
    </p:spTree>
    <p:extLst>
      <p:ext uri="{BB962C8B-B14F-4D97-AF65-F5344CB8AC3E}">
        <p14:creationId xmlns:p14="http://schemas.microsoft.com/office/powerpoint/2010/main" val="28862411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5EAC5-E4AE-4636-85FF-126C85CF54F4}"/>
              </a:ext>
            </a:extLst>
          </p:cNvPr>
          <p:cNvSpPr>
            <a:spLocks noGrp="1"/>
          </p:cNvSpPr>
          <p:nvPr>
            <p:ph type="title"/>
          </p:nvPr>
        </p:nvSpPr>
        <p:spPr/>
        <p:txBody>
          <a:bodyPr/>
          <a:lstStyle/>
          <a:p>
            <a:r>
              <a:rPr lang="en-US"/>
              <a:t>SmartBrief</a:t>
            </a:r>
          </a:p>
        </p:txBody>
      </p:sp>
      <p:sp>
        <p:nvSpPr>
          <p:cNvPr id="3" name="Slide Number Placeholder 2">
            <a:extLst>
              <a:ext uri="{FF2B5EF4-FFF2-40B4-BE49-F238E27FC236}">
                <a16:creationId xmlns:a16="http://schemas.microsoft.com/office/drawing/2014/main" id="{5628C5CE-94D3-4407-9B3A-24D66AD45051}"/>
              </a:ext>
            </a:extLst>
          </p:cNvPr>
          <p:cNvSpPr>
            <a:spLocks noGrp="1"/>
          </p:cNvSpPr>
          <p:nvPr>
            <p:ph type="sldNum" sz="quarter" idx="4"/>
          </p:nvPr>
        </p:nvSpPr>
        <p:spPr/>
        <p:txBody>
          <a:bodyPr/>
          <a:lstStyle/>
          <a:p>
            <a:fld id="{1F828677-349C-A845-AFD8-E1880F4B0899}" type="slidenum">
              <a:rPr lang="en-US" smtClean="0"/>
              <a:pPr/>
              <a:t>9</a:t>
            </a:fld>
            <a:endParaRPr lang="en-US"/>
          </a:p>
        </p:txBody>
      </p:sp>
      <p:sp>
        <p:nvSpPr>
          <p:cNvPr id="6" name="Footer Placeholder 5">
            <a:extLst>
              <a:ext uri="{FF2B5EF4-FFF2-40B4-BE49-F238E27FC236}">
                <a16:creationId xmlns:a16="http://schemas.microsoft.com/office/drawing/2014/main" id="{1FE040EA-6360-4601-842B-4C8258F0E87B}"/>
              </a:ext>
            </a:extLst>
          </p:cNvPr>
          <p:cNvSpPr>
            <a:spLocks noGrp="1"/>
          </p:cNvSpPr>
          <p:nvPr>
            <p:ph type="ftr" sz="quarter" idx="3"/>
          </p:nvPr>
        </p:nvSpPr>
        <p:spPr/>
        <p:txBody>
          <a:bodyPr/>
          <a:lstStyle/>
          <a:p>
            <a:endParaRPr lang="en-US"/>
          </a:p>
        </p:txBody>
      </p:sp>
      <p:pic>
        <p:nvPicPr>
          <p:cNvPr id="7" name="Picture 7" descr="A screenshot of a social media post&#10;&#10;Description generated with very high confidence">
            <a:extLst>
              <a:ext uri="{FF2B5EF4-FFF2-40B4-BE49-F238E27FC236}">
                <a16:creationId xmlns:a16="http://schemas.microsoft.com/office/drawing/2014/main" id="{4608CECE-094A-4D08-A2EF-CCC539B21686}"/>
              </a:ext>
            </a:extLst>
          </p:cNvPr>
          <p:cNvPicPr>
            <a:picLocks noChangeAspect="1"/>
          </p:cNvPicPr>
          <p:nvPr/>
        </p:nvPicPr>
        <p:blipFill>
          <a:blip r:embed="rId2"/>
          <a:stretch>
            <a:fillRect/>
          </a:stretch>
        </p:blipFill>
        <p:spPr>
          <a:xfrm>
            <a:off x="2367565" y="703495"/>
            <a:ext cx="4134678" cy="3979424"/>
          </a:xfrm>
          <a:prstGeom prst="rect">
            <a:avLst/>
          </a:prstGeom>
        </p:spPr>
      </p:pic>
    </p:spTree>
    <p:extLst>
      <p:ext uri="{BB962C8B-B14F-4D97-AF65-F5344CB8AC3E}">
        <p14:creationId xmlns:p14="http://schemas.microsoft.com/office/powerpoint/2010/main" val="3582999322"/>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Theme">
  <a:themeElements>
    <a:clrScheme name="AIChE">
      <a:dk1>
        <a:sysClr val="windowText" lastClr="000000"/>
      </a:dk1>
      <a:lt1>
        <a:sysClr val="window" lastClr="FFFFFF"/>
      </a:lt1>
      <a:dk2>
        <a:srgbClr val="1F497D"/>
      </a:dk2>
      <a:lt2>
        <a:srgbClr val="EEECE1"/>
      </a:lt2>
      <a:accent1>
        <a:srgbClr val="0078B1"/>
      </a:accent1>
      <a:accent2>
        <a:srgbClr val="8B0E04"/>
      </a:accent2>
      <a:accent3>
        <a:srgbClr val="004062"/>
      </a:accent3>
      <a:accent4>
        <a:srgbClr val="00A4C4"/>
      </a:accent4>
      <a:accent5>
        <a:srgbClr val="F47B29"/>
      </a:accent5>
      <a:accent6>
        <a:srgbClr val="84C44A"/>
      </a:accent6>
      <a:hlink>
        <a:srgbClr val="007BB7"/>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71F444340D1544B657795A9E256BCB" ma:contentTypeVersion="2" ma:contentTypeDescription="Create a new document." ma:contentTypeScope="" ma:versionID="7ae52230073ba8e4eadba2c23357825f">
  <xsd:schema xmlns:xsd="http://www.w3.org/2001/XMLSchema" xmlns:xs="http://www.w3.org/2001/XMLSchema" xmlns:p="http://schemas.microsoft.com/office/2006/metadata/properties" xmlns:ns2="18a2e611-ed1e-4825-8e2b-790bae6d85f2" targetNamespace="http://schemas.microsoft.com/office/2006/metadata/properties" ma:root="true" ma:fieldsID="f424d360ddcfe6414ab5505f0782aef8" ns2:_="">
    <xsd:import namespace="18a2e611-ed1e-4825-8e2b-790bae6d85f2"/>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a2e611-ed1e-4825-8e2b-790bae6d85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43F1334-61FD-4B20-88C4-25C81207342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a2e611-ed1e-4825-8e2b-790bae6d85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CB70525-39EF-47F6-A8D2-A66DB839E759}">
  <ds:schemaRefs>
    <ds:schemaRef ds:uri="http://schemas.microsoft.com/sharepoint/v3/contenttype/forms"/>
  </ds:schemaRefs>
</ds:datastoreItem>
</file>

<file path=customXml/itemProps3.xml><?xml version="1.0" encoding="utf-8"?>
<ds:datastoreItem xmlns:ds="http://schemas.openxmlformats.org/officeDocument/2006/customXml" ds:itemID="{ACDF386A-A9B8-47B3-A0D9-FE91A8316E9E}">
  <ds:schemaRefs>
    <ds:schemaRef ds:uri="http://schemas.microsoft.com/office/2006/metadata/properties"/>
    <ds:schemaRef ds:uri="http://purl.org/dc/terms/"/>
    <ds:schemaRef ds:uri="http://purl.org/dc/dcmitype/"/>
    <ds:schemaRef ds:uri="http://schemas.microsoft.com/office/2006/documentManagement/types"/>
    <ds:schemaRef ds:uri="http://schemas.openxmlformats.org/package/2006/metadata/core-properties"/>
    <ds:schemaRef ds:uri="18a2e611-ed1e-4825-8e2b-790bae6d85f2"/>
    <ds:schemaRef ds:uri="http://schemas.microsoft.com/office/infopath/2007/PartnerControls"/>
    <ds:schemaRef ds:uri="http://purl.org/dc/elements/1.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Default Theme.thmx</Template>
  <TotalTime>49</TotalTime>
  <Words>321</Words>
  <Application>Microsoft Office PowerPoint</Application>
  <PresentationFormat>On-screen Show (16:9)</PresentationFormat>
  <Paragraphs>73</Paragraphs>
  <Slides>9</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Arial,Sans-Serif</vt:lpstr>
      <vt:lpstr>Calibri</vt:lpstr>
      <vt:lpstr>Century Gothic</vt:lpstr>
      <vt:lpstr>Wingdings</vt:lpstr>
      <vt:lpstr>Default Theme</vt:lpstr>
      <vt:lpstr>AIChE® Publications </vt:lpstr>
      <vt:lpstr>CEP</vt:lpstr>
      <vt:lpstr>CEP</vt:lpstr>
      <vt:lpstr>ChEnected Blog</vt:lpstr>
      <vt:lpstr>ChEnected Blog</vt:lpstr>
      <vt:lpstr>AIChExchange</vt:lpstr>
      <vt:lpstr>AIChExchange</vt:lpstr>
      <vt:lpstr>SmartBrief</vt:lpstr>
      <vt:lpstr>SmartBrief</vt:lpstr>
    </vt:vector>
  </TitlesOfParts>
  <Company>nycedc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 Point Template</dc:title>
  <dc:creator>user uers</dc:creator>
  <cp:lastModifiedBy>Harpreet Singh</cp:lastModifiedBy>
  <cp:revision>57</cp:revision>
  <cp:lastPrinted>2017-03-09T15:48:40Z</cp:lastPrinted>
  <dcterms:created xsi:type="dcterms:W3CDTF">2016-02-08T17:47:03Z</dcterms:created>
  <dcterms:modified xsi:type="dcterms:W3CDTF">2020-04-26T21:17:43Z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0x0101007571F444340D1544B657795A9E256BCB</vt:lpwstr>
  </property>
</Properties>
</file>