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8" r:id="rId4"/>
  </p:sldMasterIdLst>
  <p:notesMasterIdLst>
    <p:notesMasterId r:id="rId13"/>
  </p:notesMasterIdLst>
  <p:handoutMasterIdLst>
    <p:handoutMasterId r:id="rId14"/>
  </p:handoutMasterIdLst>
  <p:sldIdLst>
    <p:sldId id="256" r:id="rId5"/>
    <p:sldId id="313" r:id="rId6"/>
    <p:sldId id="310" r:id="rId7"/>
    <p:sldId id="309" r:id="rId8"/>
    <p:sldId id="311" r:id="rId9"/>
    <p:sldId id="312" r:id="rId10"/>
    <p:sldId id="308" r:id="rId11"/>
    <p:sldId id="314" r:id="rId12"/>
  </p:sldIdLst>
  <p:sldSz cx="9144000" cy="5143500" type="screen16x9"/>
  <p:notesSz cx="6858000" cy="22098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0">
          <p15:clr>
            <a:srgbClr val="A4A3A4"/>
          </p15:clr>
        </p15:guide>
        <p15:guide id="2" orient="horz" pos="2916">
          <p15:clr>
            <a:srgbClr val="A4A3A4"/>
          </p15:clr>
        </p15:guide>
        <p15:guide id="3" orient="horz" pos="1620">
          <p15:clr>
            <a:srgbClr val="A4A3A4"/>
          </p15:clr>
        </p15:guide>
        <p15:guide id="4" orient="horz" pos="498">
          <p15:clr>
            <a:srgbClr val="A4A3A4"/>
          </p15:clr>
        </p15:guide>
        <p15:guide id="5" pos="200">
          <p15:clr>
            <a:srgbClr val="A4A3A4"/>
          </p15:clr>
        </p15:guide>
        <p15:guide id="6" pos="287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preet Singh" initials="HS" lastIdx="1" clrIdx="0">
    <p:extLst>
      <p:ext uri="{19B8F6BF-5375-455C-9EA6-DF929625EA0E}">
        <p15:presenceInfo xmlns:p15="http://schemas.microsoft.com/office/powerpoint/2012/main" userId="S::harps@aiche.org::3d950d93-3e0e-4d0f-ab8f-fcc98cf766b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B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064DA4-B92F-4FAE-AC4C-AB9295371ABE}" v="14" dt="2020-04-17T19:27:30.100"/>
    <p1510:client id="{2E83653F-F63D-B5FD-9B2B-A9D95913159B}" v="2334" dt="2020-04-16T20:33:31.296"/>
    <p1510:client id="{3E124BBD-27BD-1BD3-58A7-1654DB89C858}" v="3919" dt="2020-05-08T22:40:06.884"/>
    <p1510:client id="{43F0C06C-B573-1B46-9B21-389EFCB43C5A}" v="40" dt="2020-04-17T15:05:53.320"/>
    <p1510:client id="{4736C279-0DEC-C1C3-C5D8-6E5E84124492}" v="64" dt="2020-04-16T20:34:09.746"/>
    <p1510:client id="{555B2A7D-0510-CC49-6E20-F3E6EE3BB723}" v="1" dt="2020-04-22T21:06:35.113"/>
    <p1510:client id="{804BFE00-8972-5B66-C963-C0FAFBEADBDD}" v="590" dt="2020-05-01T16:37:03.561"/>
    <p1510:client id="{A76774E8-F5F0-57E0-3BEB-1A22A65CBDF3}" v="766" dt="2020-04-22T20:37:58.568"/>
    <p1510:client id="{AFC30630-51B4-A732-21E4-4241D7DE298E}" v="6248" dt="2020-05-08T22:41:25.826"/>
    <p1510:client id="{B1FB502E-FD3F-FBB3-2874-C2B42A248766}" v="370" dt="2020-04-17T21:13:40.977"/>
    <p1510:client id="{D6FAA41A-7DF1-D54C-3405-A393C3C987DA}" v="156" dt="2020-04-23T15:27:51.674"/>
    <p1510:client id="{DC7488C0-F624-4340-A70A-E34F1842A61D}" v="554" dt="2020-04-23T20:44:08.922"/>
    <p1510:client id="{F15C2263-8D6B-6913-A3B6-B9F0B1C417DE}" v="276" dt="2020-04-28T18:42:14.354"/>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90"/>
        <p:guide orient="horz" pos="2916"/>
        <p:guide orient="horz" pos="1620"/>
        <p:guide orient="horz" pos="498"/>
        <p:guide pos="200"/>
        <p:guide pos="2872"/>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sz="quarter" idx="1"/>
          </p:nvPr>
        </p:nvSpPr>
        <p:spPr>
          <a:xfrm>
            <a:off x="3927775" y="0"/>
            <a:ext cx="3004820" cy="461645"/>
          </a:xfrm>
          <a:prstGeom prst="rect">
            <a:avLst/>
          </a:prstGeom>
        </p:spPr>
        <p:txBody>
          <a:bodyPr vert="horz" lIns="92382" tIns="46191" rIns="92382" bIns="46191" rtlCol="0"/>
          <a:lstStyle>
            <a:lvl1pPr algn="r">
              <a:defRPr sz="1200"/>
            </a:lvl1pPr>
          </a:lstStyle>
          <a:p>
            <a:fld id="{6EEF8290-40B6-8842-866D-3735C1EFFE55}" type="datetime1">
              <a:rPr lang="en-US" smtClean="0"/>
              <a:t>5/10/2020</a:t>
            </a:fld>
            <a:endParaRPr lang="en-US"/>
          </a:p>
        </p:txBody>
      </p:sp>
      <p:sp>
        <p:nvSpPr>
          <p:cNvPr id="4" name="Footer Placeholder 3"/>
          <p:cNvSpPr>
            <a:spLocks noGrp="1"/>
          </p:cNvSpPr>
          <p:nvPr>
            <p:ph type="ftr" sz="quarter" idx="2"/>
          </p:nvPr>
        </p:nvSpPr>
        <p:spPr>
          <a:xfrm>
            <a:off x="0" y="8769653"/>
            <a:ext cx="3004820" cy="461645"/>
          </a:xfrm>
          <a:prstGeom prst="rect">
            <a:avLst/>
          </a:prstGeom>
        </p:spPr>
        <p:txBody>
          <a:bodyPr vert="horz" lIns="92382" tIns="46191" rIns="92382" bIns="46191" rtlCol="0" anchor="b"/>
          <a:lstStyle>
            <a:lvl1pPr algn="l">
              <a:defRPr sz="1200"/>
            </a:lvl1pPr>
          </a:lstStyle>
          <a:p>
            <a:endParaRPr lang="en-US"/>
          </a:p>
        </p:txBody>
      </p:sp>
      <p:sp>
        <p:nvSpPr>
          <p:cNvPr id="5" name="Slide Number Placeholder 4"/>
          <p:cNvSpPr>
            <a:spLocks noGrp="1"/>
          </p:cNvSpPr>
          <p:nvPr>
            <p:ph type="sldNum" sz="quarter" idx="3"/>
          </p:nvPr>
        </p:nvSpPr>
        <p:spPr>
          <a:xfrm>
            <a:off x="3927775" y="8769653"/>
            <a:ext cx="3004820" cy="461645"/>
          </a:xfrm>
          <a:prstGeom prst="rect">
            <a:avLst/>
          </a:prstGeom>
        </p:spPr>
        <p:txBody>
          <a:bodyPr vert="horz" lIns="92382" tIns="46191" rIns="92382" bIns="46191" rtlCol="0" anchor="b"/>
          <a:lstStyle>
            <a:lvl1pPr algn="r">
              <a:defRPr sz="1200"/>
            </a:lvl1pPr>
          </a:lstStyle>
          <a:p>
            <a:fld id="{530E6269-DF60-1341-9972-2D1ED519CEC6}" type="slidenum">
              <a:rPr lang="en-US" smtClean="0"/>
              <a:t>‹#›</a:t>
            </a:fld>
            <a:endParaRPr lang="en-US"/>
          </a:p>
        </p:txBody>
      </p:sp>
    </p:spTree>
    <p:extLst>
      <p:ext uri="{BB962C8B-B14F-4D97-AF65-F5344CB8AC3E}">
        <p14:creationId xmlns:p14="http://schemas.microsoft.com/office/powerpoint/2010/main" val="8948625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idx="1"/>
          </p:nvPr>
        </p:nvSpPr>
        <p:spPr>
          <a:xfrm>
            <a:off x="3927775" y="0"/>
            <a:ext cx="3004820" cy="461645"/>
          </a:xfrm>
          <a:prstGeom prst="rect">
            <a:avLst/>
          </a:prstGeom>
        </p:spPr>
        <p:txBody>
          <a:bodyPr vert="horz" lIns="92382" tIns="46191" rIns="92382" bIns="46191" rtlCol="0"/>
          <a:lstStyle>
            <a:lvl1pPr algn="r">
              <a:defRPr sz="1200"/>
            </a:lvl1pPr>
          </a:lstStyle>
          <a:p>
            <a:fld id="{C91499DA-C70D-074E-B6FB-FC7DD5F98DF8}" type="datetime1">
              <a:rPr lang="en-US" smtClean="0"/>
              <a:t>5/10/2020</a:t>
            </a:fld>
            <a:endParaRPr lang="en-US"/>
          </a:p>
        </p:txBody>
      </p:sp>
      <p:sp>
        <p:nvSpPr>
          <p:cNvPr id="4" name="Slide Image Placeholder 3"/>
          <p:cNvSpPr>
            <a:spLocks noGrp="1" noRot="1" noChangeAspect="1"/>
          </p:cNvSpPr>
          <p:nvPr>
            <p:ph type="sldImg" idx="2"/>
          </p:nvPr>
        </p:nvSpPr>
        <p:spPr>
          <a:xfrm>
            <a:off x="390525" y="692150"/>
            <a:ext cx="6153150" cy="3462338"/>
          </a:xfrm>
          <a:prstGeom prst="rect">
            <a:avLst/>
          </a:prstGeom>
          <a:noFill/>
          <a:ln w="12700">
            <a:solidFill>
              <a:prstClr val="black"/>
            </a:solidFill>
          </a:ln>
        </p:spPr>
        <p:txBody>
          <a:bodyPr vert="horz" lIns="92382" tIns="46191" rIns="92382" bIns="46191" rtlCol="0" anchor="ctr"/>
          <a:lstStyle/>
          <a:p>
            <a:endParaRPr lang="en-US"/>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82" tIns="46191" rIns="92382" bIns="4619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69653"/>
            <a:ext cx="3004820" cy="461645"/>
          </a:xfrm>
          <a:prstGeom prst="rect">
            <a:avLst/>
          </a:prstGeom>
        </p:spPr>
        <p:txBody>
          <a:bodyPr vert="horz" lIns="92382" tIns="46191" rIns="92382" bIns="46191"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69653"/>
            <a:ext cx="3004820" cy="461645"/>
          </a:xfrm>
          <a:prstGeom prst="rect">
            <a:avLst/>
          </a:prstGeom>
        </p:spPr>
        <p:txBody>
          <a:bodyPr vert="horz" lIns="92382" tIns="46191" rIns="92382" bIns="46191" rtlCol="0" anchor="b"/>
          <a:lstStyle>
            <a:lvl1pPr algn="r">
              <a:defRPr sz="1200"/>
            </a:lvl1pPr>
          </a:lstStyle>
          <a:p>
            <a:fld id="{F1BA375A-1123-5E4A-9C56-A6D9B97A90DC}" type="slidenum">
              <a:rPr lang="en-US" smtClean="0"/>
              <a:t>‹#›</a:t>
            </a:fld>
            <a:endParaRPr lang="en-US"/>
          </a:p>
        </p:txBody>
      </p:sp>
    </p:spTree>
    <p:extLst>
      <p:ext uri="{BB962C8B-B14F-4D97-AF65-F5344CB8AC3E}">
        <p14:creationId xmlns:p14="http://schemas.microsoft.com/office/powerpoint/2010/main" val="94308800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aiche.org/studentcompetition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mailto:studentchapters@aiche.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BA375A-1123-5E4A-9C56-A6D9B97A90DC}" type="slidenum">
              <a:rPr lang="en-US" smtClean="0"/>
              <a:t>1</a:t>
            </a:fld>
            <a:endParaRPr lang="en-US"/>
          </a:p>
        </p:txBody>
      </p:sp>
    </p:spTree>
    <p:extLst>
      <p:ext uri="{BB962C8B-B14F-4D97-AF65-F5344CB8AC3E}">
        <p14:creationId xmlns:p14="http://schemas.microsoft.com/office/powerpoint/2010/main" val="1086379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you’re serious about some friendly competition, you'll thrive in </a:t>
            </a:r>
            <a:r>
              <a:rPr lang="en-US" err="1"/>
              <a:t>AIChE's</a:t>
            </a:r>
            <a:r>
              <a:rPr lang="en-US"/>
              <a:t> competitions!</a:t>
            </a:r>
            <a:endParaRPr lang="en-US">
              <a:cs typeface="Calibri"/>
            </a:endParaRPr>
          </a:p>
          <a:p>
            <a:endParaRPr lang="en-US"/>
          </a:p>
          <a:p>
            <a:pPr>
              <a:lnSpc>
                <a:spcPct val="150000"/>
              </a:lnSpc>
            </a:pPr>
            <a:r>
              <a:rPr lang="en-US"/>
              <a:t>Participating in an </a:t>
            </a:r>
            <a:r>
              <a:rPr lang="en-US" err="1"/>
              <a:t>AIChE</a:t>
            </a:r>
            <a:r>
              <a:rPr lang="en-US"/>
              <a:t> competition is a great way for you to:</a:t>
            </a:r>
            <a:endParaRPr lang="en-US">
              <a:cs typeface="Calibri"/>
            </a:endParaRPr>
          </a:p>
          <a:p>
            <a:pPr>
              <a:lnSpc>
                <a:spcPct val="150000"/>
              </a:lnSpc>
            </a:pPr>
            <a:r>
              <a:rPr lang="en-US"/>
              <a:t>1. Enhance your resume while showing your </a:t>
            </a:r>
            <a:r>
              <a:rPr lang="en-US" err="1"/>
              <a:t>ChemE</a:t>
            </a:r>
            <a:r>
              <a:rPr lang="en-US"/>
              <a:t> pride</a:t>
            </a:r>
            <a:endParaRPr lang="en-US">
              <a:cs typeface="Calibri"/>
            </a:endParaRPr>
          </a:p>
          <a:p>
            <a:pPr>
              <a:lnSpc>
                <a:spcPct val="150000"/>
              </a:lnSpc>
            </a:pPr>
            <a:r>
              <a:rPr lang="en-US"/>
              <a:t>2. Apply what you've learned in the classroom and get an intro to concepts that haven't been covered in your courses yet</a:t>
            </a:r>
            <a:endParaRPr lang="en-US">
              <a:cs typeface="Calibri"/>
            </a:endParaRPr>
          </a:p>
          <a:p>
            <a:pPr>
              <a:lnSpc>
                <a:spcPct val="150000"/>
              </a:lnSpc>
            </a:pPr>
            <a:r>
              <a:rPr lang="en-US"/>
              <a:t>3. Show off your hard work in the lab </a:t>
            </a:r>
            <a:endParaRPr lang="en-US">
              <a:cs typeface="Calibri"/>
            </a:endParaRPr>
          </a:p>
          <a:p>
            <a:pPr>
              <a:lnSpc>
                <a:spcPct val="150000"/>
              </a:lnSpc>
            </a:pPr>
            <a:r>
              <a:rPr lang="en-US"/>
              <a:t>4. Win prize money (and bragging rights)</a:t>
            </a:r>
            <a:endParaRPr lang="en-US">
              <a:cs typeface="Calibri"/>
            </a:endParaRPr>
          </a:p>
          <a:p>
            <a:pPr>
              <a:lnSpc>
                <a:spcPct val="150000"/>
              </a:lnSpc>
            </a:pPr>
            <a:r>
              <a:rPr lang="en-US"/>
              <a:t>5. Connect with your peers and with judges from </a:t>
            </a:r>
            <a:r>
              <a:rPr lang="en-US" err="1"/>
              <a:t>AIChE's</a:t>
            </a:r>
            <a:r>
              <a:rPr lang="en-US"/>
              <a:t> vast network of professionals in industry and academia</a:t>
            </a:r>
            <a:endParaRPr lang="en-US">
              <a:cs typeface="Calibri"/>
            </a:endParaRPr>
          </a:p>
          <a:p>
            <a:pPr>
              <a:lnSpc>
                <a:spcPct val="150000"/>
              </a:lnSpc>
            </a:pPr>
            <a:endParaRPr lang="en-US">
              <a:cs typeface="Calibri"/>
            </a:endParaRPr>
          </a:p>
          <a:p>
            <a:r>
              <a:rPr lang="en-US"/>
              <a:t>And, </a:t>
            </a:r>
            <a:r>
              <a:rPr lang="en-US" err="1"/>
              <a:t>AIChE</a:t>
            </a:r>
            <a:r>
              <a:rPr lang="en-US"/>
              <a:t> offers a mix of virtual and in person competitions as well as individual and team competitions throughout the year.  </a:t>
            </a:r>
          </a:p>
          <a:p>
            <a:endParaRPr lang="en-US">
              <a:cs typeface="Calibri"/>
            </a:endParaRPr>
          </a:p>
          <a:p>
            <a:r>
              <a:rPr lang="en-US">
                <a:cs typeface="Calibri"/>
              </a:rPr>
              <a:t>This presentation highlights some of the competitions that you can still get involved in this year.  </a:t>
            </a:r>
          </a:p>
        </p:txBody>
      </p:sp>
      <p:sp>
        <p:nvSpPr>
          <p:cNvPr id="4" name="Slide Number Placeholder 3"/>
          <p:cNvSpPr>
            <a:spLocks noGrp="1"/>
          </p:cNvSpPr>
          <p:nvPr>
            <p:ph type="sldNum" sz="quarter" idx="5"/>
          </p:nvPr>
        </p:nvSpPr>
        <p:spPr/>
        <p:txBody>
          <a:bodyPr/>
          <a:lstStyle/>
          <a:p>
            <a:fld id="{F1BA375A-1123-5E4A-9C56-A6D9B97A90DC}" type="slidenum">
              <a:rPr lang="en-US" smtClean="0"/>
              <a:t>2</a:t>
            </a:fld>
            <a:endParaRPr lang="en-US"/>
          </a:p>
        </p:txBody>
      </p:sp>
    </p:spTree>
    <p:extLst>
      <p:ext uri="{BB962C8B-B14F-4D97-AF65-F5344CB8AC3E}">
        <p14:creationId xmlns:p14="http://schemas.microsoft.com/office/powerpoint/2010/main" val="473987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creativity and imagination to participate in the AIChE Global Undergraduate Student Video Competition.  Student teams will have a chance to create a 2-5 minute video that explains and inspires high school students and communities to learn more about chemical engineers and what they do. Each video will compete to win a judges choice award or a team choice award. </a:t>
            </a:r>
          </a:p>
          <a:p>
            <a:endParaRPr lang="en-US"/>
          </a:p>
          <a:p>
            <a:r>
              <a:rPr lang="en-US"/>
              <a:t>The global reach of the competition will allow the exchange of relevant knowledge between diverse communities and will also enable the exchange of ideas on adaptation of process technology in different countries, highlighting the impact of concerned technologies on societies around the globe.</a:t>
            </a:r>
          </a:p>
          <a:p>
            <a:endParaRPr lang="en-US">
              <a:cs typeface="Calibri"/>
            </a:endParaRPr>
          </a:p>
          <a:p>
            <a:r>
              <a:rPr lang="en-US">
                <a:cs typeface="Calibri"/>
              </a:rPr>
              <a:t>AIChE is now accepting submissions to the 2020 competition and this year's competition topic is "The Circle of Life: Plastics Edition." </a:t>
            </a:r>
          </a:p>
          <a:p>
            <a:endParaRPr lang="en-US">
              <a:cs typeface="Calibri"/>
            </a:endParaRPr>
          </a:p>
          <a:p>
            <a:r>
              <a:rPr lang="en-US">
                <a:cs typeface="Calibri"/>
              </a:rPr>
              <a:t>Submissions are due June 15, 2020 and winners will be announced at the</a:t>
            </a:r>
            <a:r>
              <a:rPr lang="en-US"/>
              <a:t> Annual Student Conference.</a:t>
            </a:r>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1BA375A-1123-5E4A-9C56-A6D9B97A90DC}" type="slidenum">
              <a:rPr lang="en-US" smtClean="0"/>
              <a:t>3</a:t>
            </a:fld>
            <a:endParaRPr lang="en-US"/>
          </a:p>
        </p:txBody>
      </p:sp>
    </p:spTree>
    <p:extLst>
      <p:ext uri="{BB962C8B-B14F-4D97-AF65-F5344CB8AC3E}">
        <p14:creationId xmlns:p14="http://schemas.microsoft.com/office/powerpoint/2010/main" val="822853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AIChEK-12 STEM Outreach Competition serves to connect members of the </a:t>
            </a:r>
            <a:r>
              <a:rPr lang="en-US" err="1"/>
              <a:t>AIChE</a:t>
            </a:r>
            <a:r>
              <a:rPr lang="en-US"/>
              <a:t> &amp; K-12 communities, increase the </a:t>
            </a:r>
            <a:r>
              <a:rPr lang="en-US" err="1"/>
              <a:t>AIChE</a:t>
            </a:r>
            <a:r>
              <a:rPr lang="en-US"/>
              <a:t> community’s engagement in K-12 STEM Outreach, and build &amp; grow a central repository of educational resources for use in K-12 STEM Outreach initiatives.  </a:t>
            </a:r>
            <a:endParaRPr lang="en-US">
              <a:cs typeface="Calibri"/>
            </a:endParaRPr>
          </a:p>
          <a:p>
            <a:endParaRPr lang="en-US">
              <a:cs typeface="Calibri"/>
            </a:endParaRPr>
          </a:p>
          <a:p>
            <a:r>
              <a:rPr lang="en-US">
                <a:cs typeface="Calibri"/>
              </a:rPr>
              <a:t>This competition requires participants to create</a:t>
            </a:r>
            <a:r>
              <a:rPr lang="en-US"/>
              <a:t> &amp; present a table-top STEM demonstration to K-12 students, educators, and parents during the </a:t>
            </a:r>
            <a:r>
              <a:rPr lang="en-US" err="1"/>
              <a:t>AIChE</a:t>
            </a:r>
            <a:r>
              <a:rPr lang="en-US"/>
              <a:t> K-12 STEM Showcase at the Annual Student Conference, and students can enter to compete as an individual or as part of a team.  </a:t>
            </a:r>
            <a:endParaRPr lang="en-US">
              <a:cs typeface="Calibri"/>
            </a:endParaRPr>
          </a:p>
          <a:p>
            <a:endParaRPr lang="en-US">
              <a:cs typeface="Calibri"/>
            </a:endParaRPr>
          </a:p>
          <a:p>
            <a:r>
              <a:rPr lang="en-US" err="1">
                <a:cs typeface="Calibri"/>
              </a:rPr>
              <a:t>AIChE</a:t>
            </a:r>
            <a:r>
              <a:rPr lang="en-US">
                <a:cs typeface="Calibri"/>
              </a:rPr>
              <a:t> will release all information for the 2020 competition and start collecting entries in May of 2020 and entries for the 2020 competition will be due on September 1, 2020.  All submissions will be reviewed by a team of volunteer judges to determine which entrants will be invited to participate on site at the ASC.  Teams will be notified of the decision surrounding their submission in mid-September, and the competition is scheduled to take place on Sunday, November 15, 2020.  </a:t>
            </a:r>
          </a:p>
          <a:p>
            <a:endParaRPr lang="en-US">
              <a:cs typeface="Calibri"/>
            </a:endParaRPr>
          </a:p>
          <a:p>
            <a:r>
              <a:rPr lang="en-US">
                <a:cs typeface="Calibri"/>
              </a:rPr>
              <a:t>The first place student submission will take home $500 and the 1st and second place winners in both the undergrad and professional member categories will receive certificates from AIChE.   This is a great opportunity to share your outreach projects with new K-12 communities and to connect with other AIChE members who are passionate about K-12 outreach.  </a:t>
            </a:r>
          </a:p>
          <a:p>
            <a:endParaRPr lang="en-US">
              <a:cs typeface="Calibri"/>
            </a:endParaRPr>
          </a:p>
        </p:txBody>
      </p:sp>
      <p:sp>
        <p:nvSpPr>
          <p:cNvPr id="4" name="Slide Number Placeholder 3"/>
          <p:cNvSpPr>
            <a:spLocks noGrp="1"/>
          </p:cNvSpPr>
          <p:nvPr>
            <p:ph type="sldNum" sz="quarter" idx="5"/>
          </p:nvPr>
        </p:nvSpPr>
        <p:spPr/>
        <p:txBody>
          <a:bodyPr/>
          <a:lstStyle/>
          <a:p>
            <a:fld id="{F1BA375A-1123-5E4A-9C56-A6D9B97A90DC}" type="slidenum">
              <a:rPr lang="en-US" smtClean="0"/>
              <a:t>4</a:t>
            </a:fld>
            <a:endParaRPr lang="en-US"/>
          </a:p>
        </p:txBody>
      </p:sp>
    </p:spTree>
    <p:extLst>
      <p:ext uri="{BB962C8B-B14F-4D97-AF65-F5344CB8AC3E}">
        <p14:creationId xmlns:p14="http://schemas.microsoft.com/office/powerpoint/2010/main" val="779722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year, AIChE's corporate ScaleUp Sponsors award $500 scholarships which may be used as travel stipends for this year's AIChE Annual Student Conference to the winners of this competition. To qualify, students must have a declared major in chemical engineering and complete a written essay in response to one of the prompts from our ScaleUp Sponsors.</a:t>
            </a:r>
          </a:p>
          <a:p>
            <a:endParaRPr lang="en-US"/>
          </a:p>
          <a:p>
            <a:r>
              <a:rPr lang="en-US"/>
              <a:t>This is a great opportunity to have your ideas reviewed by ScaleUp sponsor represenatives from companies like Chevron and UOP.  Better yet, winners of this competition will have a chance to meet the sponsor company's representative at the Annual Student Conference and gain exposure with these potential employers. </a:t>
            </a:r>
          </a:p>
          <a:p>
            <a:endParaRPr lang="en-US">
              <a:cs typeface="Calibri"/>
            </a:endParaRPr>
          </a:p>
          <a:p>
            <a:r>
              <a:rPr lang="en-US">
                <a:cs typeface="Calibri"/>
              </a:rPr>
              <a:t>AIChE will release the 2020 competition information including sponsor essay prompts in June, so stay tuned for more information.  </a:t>
            </a: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1BA375A-1123-5E4A-9C56-A6D9B97A90DC}" type="slidenum">
              <a:rPr lang="en-US" smtClean="0"/>
              <a:t>5</a:t>
            </a:fld>
            <a:endParaRPr lang="en-US"/>
          </a:p>
        </p:txBody>
      </p:sp>
    </p:spTree>
    <p:extLst>
      <p:ext uri="{BB962C8B-B14F-4D97-AF65-F5344CB8AC3E}">
        <p14:creationId xmlns:p14="http://schemas.microsoft.com/office/powerpoint/2010/main" val="4283438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Student Poster Competition takes place at the AIChE Annual Student Conference and all undergraduate students are encouraged to submit an abstract to present their research from projects carried out as undergraduate researchers at a University, during an internship, Co-ops or REUs. </a:t>
            </a:r>
          </a:p>
          <a:p>
            <a:endParaRPr lang="en-US"/>
          </a:p>
          <a:p>
            <a:r>
              <a:rPr lang="en-US"/>
              <a:t>Over 400 AIChE student members participate each year, presenting posters on their findings in sustainability, catalysis and reaction engineering, computing and process control, environmental aspects of chemical engineering, as well as food, pharmaceutical, bioengineering, fuels, petrochemicals, energy, materials, separations, among other topics.</a:t>
            </a:r>
          </a:p>
          <a:p>
            <a:endParaRPr lang="en-US">
              <a:cs typeface="Calibri"/>
            </a:endParaRPr>
          </a:p>
          <a:p>
            <a:r>
              <a:rPr lang="en-US">
                <a:cs typeface="Calibri"/>
              </a:rPr>
              <a:t>Over 100 volunteer judges from industry and academia participate in the event, making this a great opportunity for you receive feedback and grow your network.</a:t>
            </a:r>
          </a:p>
          <a:p>
            <a:endParaRPr lang="en-US">
              <a:cs typeface="Calibri"/>
            </a:endParaRPr>
          </a:p>
          <a:p>
            <a:r>
              <a:rPr lang="en-US">
                <a:cs typeface="Calibri"/>
              </a:rPr>
              <a:t>AIChE will send an announcement to all AIChE student members once we begin accepting abstracts, and more details about the 2020 competition will be added to our website this summer.  Stay tuned for more information.  </a:t>
            </a:r>
          </a:p>
        </p:txBody>
      </p:sp>
      <p:sp>
        <p:nvSpPr>
          <p:cNvPr id="4" name="Slide Number Placeholder 3"/>
          <p:cNvSpPr>
            <a:spLocks noGrp="1"/>
          </p:cNvSpPr>
          <p:nvPr>
            <p:ph type="sldNum" sz="quarter" idx="5"/>
          </p:nvPr>
        </p:nvSpPr>
        <p:spPr/>
        <p:txBody>
          <a:bodyPr/>
          <a:lstStyle/>
          <a:p>
            <a:fld id="{F1BA375A-1123-5E4A-9C56-A6D9B97A90DC}" type="slidenum">
              <a:rPr lang="en-US" smtClean="0"/>
              <a:t>6</a:t>
            </a:fld>
            <a:endParaRPr lang="en-US"/>
          </a:p>
        </p:txBody>
      </p:sp>
    </p:spTree>
    <p:extLst>
      <p:ext uri="{BB962C8B-B14F-4D97-AF65-F5344CB8AC3E}">
        <p14:creationId xmlns:p14="http://schemas.microsoft.com/office/powerpoint/2010/main" val="2054357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 sure to attend the Annual Student Conference to watch the top teams from our regional competitions face off in our flagship AIChE Chem-E-Car, ChemE Jeopardy , and Student Technical Presentation Competitions.  </a:t>
            </a:r>
          </a:p>
          <a:p>
            <a:endParaRPr lang="en-US">
              <a:cs typeface="Calibri"/>
            </a:endParaRPr>
          </a:p>
          <a:p>
            <a:r>
              <a:rPr lang="en-US">
                <a:cs typeface="Calibri"/>
              </a:rPr>
              <a:t>If you are already participating in this year's Student Design Competition, don't forget to submit your solutions by the June 12th deadline.  </a:t>
            </a:r>
          </a:p>
          <a:p>
            <a:endParaRPr lang="en-US">
              <a:cs typeface="Calibri"/>
            </a:endParaRPr>
          </a:p>
          <a:p>
            <a:r>
              <a:rPr lang="en-US">
                <a:cs typeface="Calibri"/>
              </a:rPr>
              <a:t>Be on the lookout for more information on the 2nd Annual ChemE Sports Competition, which will take place at the ASC this fall.  </a:t>
            </a:r>
            <a:r>
              <a:rPr lang="en-US"/>
              <a:t>In this live event focused on optimization and safety, competitors will be given real-life scenarios that could be observed in a plant and an objective to complete the assigned challenge within a given timeframe.</a:t>
            </a:r>
            <a:r>
              <a:rPr lang="en-US">
                <a:cs typeface="Calibri"/>
              </a:rPr>
              <a:t> </a:t>
            </a:r>
          </a:p>
          <a:p>
            <a:endParaRPr lang="en-US">
              <a:cs typeface="Calibri"/>
            </a:endParaRPr>
          </a:p>
          <a:p>
            <a:r>
              <a:rPr lang="en-US"/>
              <a:t>Browse all these student competitions and more at </a:t>
            </a:r>
            <a:r>
              <a:rPr lang="en-US">
                <a:hlinkClick r:id="rId3"/>
              </a:rPr>
              <a:t>www.aiche.org/studentcompetitions</a:t>
            </a:r>
            <a:r>
              <a:rPr lang="en-US"/>
              <a:t> </a:t>
            </a:r>
            <a:endParaRPr lang="en-US">
              <a:cs typeface="Calibri"/>
            </a:endParaRPr>
          </a:p>
          <a:p>
            <a:endParaRPr lang="en-US">
              <a:cs typeface="Calibri"/>
            </a:endParaRPr>
          </a:p>
          <a:p>
            <a:r>
              <a:rPr lang="en-US"/>
              <a:t>And, AIChE is always looking for new ways to engage the best and brightest ChemE students in friendly and challenging competitions.  Check your inbox to stay up to date on the latest AIChE competition announcements. </a:t>
            </a:r>
          </a:p>
          <a:p>
            <a:endParaRPr lang="en-US">
              <a:cs typeface="Calibri"/>
            </a:endParaRPr>
          </a:p>
        </p:txBody>
      </p:sp>
      <p:sp>
        <p:nvSpPr>
          <p:cNvPr id="4" name="Slide Number Placeholder 3"/>
          <p:cNvSpPr>
            <a:spLocks noGrp="1"/>
          </p:cNvSpPr>
          <p:nvPr>
            <p:ph type="sldNum" sz="quarter" idx="5"/>
          </p:nvPr>
        </p:nvSpPr>
        <p:spPr/>
        <p:txBody>
          <a:bodyPr/>
          <a:lstStyle/>
          <a:p>
            <a:fld id="{F1BA375A-1123-5E4A-9C56-A6D9B97A90DC}" type="slidenum">
              <a:rPr lang="en-US" smtClean="0"/>
              <a:t>7</a:t>
            </a:fld>
            <a:endParaRPr lang="en-US"/>
          </a:p>
        </p:txBody>
      </p:sp>
    </p:spTree>
    <p:extLst>
      <p:ext uri="{BB962C8B-B14F-4D97-AF65-F5344CB8AC3E}">
        <p14:creationId xmlns:p14="http://schemas.microsoft.com/office/powerpoint/2010/main" val="1494403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Join </a:t>
            </a:r>
            <a:r>
              <a:rPr lang="en-US" err="1"/>
              <a:t>AIChE</a:t>
            </a:r>
            <a:r>
              <a:rPr lang="en-US"/>
              <a:t> &amp; renew your membership annually to ensure that you are eligible for competitions and that you receive competition updates from </a:t>
            </a:r>
            <a:r>
              <a:rPr lang="en-US" err="1"/>
              <a:t>AIChE</a:t>
            </a:r>
            <a:r>
              <a:rPr lang="en-US"/>
              <a:t> in a timely manner.  Chapter leaders should also make sure their leadership information is up to date on your chapter's </a:t>
            </a:r>
            <a:r>
              <a:rPr lang="en-US" err="1"/>
              <a:t>AIChE</a:t>
            </a:r>
            <a:r>
              <a:rPr lang="en-US"/>
              <a:t> landing page. Often times, competition related announcements are communicated to student chapter presidents and advisors, so it is important that we have the correct contact information on record.  </a:t>
            </a:r>
            <a:endParaRPr lang="en-US">
              <a:cs typeface="Calibri"/>
            </a:endParaRPr>
          </a:p>
          <a:p>
            <a:endParaRPr lang="en-US">
              <a:cs typeface="Calibri"/>
            </a:endParaRPr>
          </a:p>
          <a:p>
            <a:r>
              <a:rPr lang="en-US">
                <a:cs typeface="Calibri"/>
              </a:rPr>
              <a:t>Find out from your chapter president or advisor if your chapter has any  existing teams that you can join.  If you are working on research, connect with your research advisor or PI early on to  discuss if you are in a position to present your research in the STPC or poster competitions.</a:t>
            </a:r>
          </a:p>
          <a:p>
            <a:endParaRPr lang="en-US">
              <a:cs typeface="Calibri"/>
            </a:endParaRPr>
          </a:p>
          <a:p>
            <a:r>
              <a:rPr lang="en-US"/>
              <a:t>If you want to start a new team on your campus,  get advice from your peers with successful programs by asking veteran competitors for tips and best practices on AIChE Engage.  Even your fiercest competitors want to see you succeed!</a:t>
            </a:r>
          </a:p>
          <a:p>
            <a:endParaRPr lang="en-US">
              <a:cs typeface="Calibri"/>
            </a:endParaRPr>
          </a:p>
          <a:p>
            <a:r>
              <a:rPr lang="en-US"/>
              <a:t>Whether you're a veteran or rookie competitor, be sure to review AIChE's competition webpages in detail before entering. If you've reviewed everything in detail and still have questions, for Chem-E-Car, we ask you to use the Chem-E-Car Questions Form and for all other competitions, you can contact us at </a:t>
            </a:r>
            <a:r>
              <a:rPr lang="en-US">
                <a:hlinkClick r:id="rId3"/>
              </a:rPr>
              <a:t>studentchapters@aiche.org</a:t>
            </a:r>
            <a:r>
              <a:rPr lang="en-US"/>
              <a:t>.  </a:t>
            </a:r>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1BA375A-1123-5E4A-9C56-A6D9B97A90DC}" type="slidenum">
              <a:rPr lang="en-US" smtClean="0"/>
              <a:t>8</a:t>
            </a:fld>
            <a:endParaRPr lang="en-US"/>
          </a:p>
        </p:txBody>
      </p:sp>
    </p:spTree>
    <p:extLst>
      <p:ext uri="{BB962C8B-B14F-4D97-AF65-F5344CB8AC3E}">
        <p14:creationId xmlns:p14="http://schemas.microsoft.com/office/powerpoint/2010/main" val="31315920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1095375"/>
            <a:ext cx="7200900" cy="2105025"/>
          </a:xfrm>
          <a:prstGeom prst="rect">
            <a:avLst/>
          </a:prstGeom>
          <a:solidFill>
            <a:srgbClr val="007B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79354" y="1272258"/>
            <a:ext cx="6167163" cy="742444"/>
          </a:xfrm>
        </p:spPr>
        <p:txBody>
          <a:bodyPr lIns="0" bIns="0">
            <a:normAutofit/>
          </a:bodyPr>
          <a:lstStyle>
            <a:lvl1pPr algn="l">
              <a:defRPr sz="3400" b="0" i="0">
                <a:solidFill>
                  <a:schemeClr val="bg1"/>
                </a:solidFill>
                <a:latin typeface="+mj-lt"/>
                <a:cs typeface="Arial"/>
              </a:defRPr>
            </a:lvl1pPr>
          </a:lstStyle>
          <a:p>
            <a:r>
              <a:rPr lang="en-US"/>
              <a:t>Click to edit Master title style</a:t>
            </a:r>
          </a:p>
        </p:txBody>
      </p:sp>
      <p:sp>
        <p:nvSpPr>
          <p:cNvPr id="3" name="Subtitle 2"/>
          <p:cNvSpPr>
            <a:spLocks noGrp="1"/>
          </p:cNvSpPr>
          <p:nvPr>
            <p:ph type="subTitle" idx="1" hasCustomPrompt="1"/>
          </p:nvPr>
        </p:nvSpPr>
        <p:spPr>
          <a:xfrm>
            <a:off x="685801" y="2117914"/>
            <a:ext cx="6167163" cy="372314"/>
          </a:xfrm>
        </p:spPr>
        <p:txBody>
          <a:bodyPr lIns="0" tIns="0" rIns="0" bIns="0">
            <a:noAutofit/>
          </a:bodyPr>
          <a:lstStyle>
            <a:lvl1pPr marL="0" marR="0" indent="0" algn="l" defTabSz="457200" rtl="0" eaLnBrk="1" fontAlgn="auto" latinLnBrk="0" hangingPunct="1">
              <a:lnSpc>
                <a:spcPct val="150000"/>
              </a:lnSpc>
              <a:spcBef>
                <a:spcPts val="0"/>
              </a:spcBef>
              <a:spcAft>
                <a:spcPts val="0"/>
              </a:spcAft>
              <a:buClr>
                <a:schemeClr val="accent2"/>
              </a:buClr>
              <a:buSzTx/>
              <a:buFont typeface="Wingdings" charset="2"/>
              <a:buNone/>
              <a:tabLst/>
              <a:defRPr sz="2400" b="0" i="0">
                <a:solidFill>
                  <a:srgbClr val="FFFFFF"/>
                </a:solidFill>
                <a:latin typeface="+mn-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title style</a:t>
            </a:r>
          </a:p>
        </p:txBody>
      </p:sp>
      <p:pic>
        <p:nvPicPr>
          <p:cNvPr id="5" name="Picture 4"/>
          <p:cNvPicPr>
            <a:picLocks noChangeAspect="1"/>
          </p:cNvPicPr>
          <p:nvPr userDrawn="1"/>
        </p:nvPicPr>
        <p:blipFill>
          <a:blip r:embed="rId2"/>
          <a:stretch>
            <a:fillRect/>
          </a:stretch>
        </p:blipFill>
        <p:spPr>
          <a:xfrm>
            <a:off x="1657350" y="2914650"/>
            <a:ext cx="1828800" cy="1028700"/>
          </a:xfrm>
          <a:prstGeom prst="rect">
            <a:avLst/>
          </a:prstGeom>
        </p:spPr>
      </p:pic>
      <p:pic>
        <p:nvPicPr>
          <p:cNvPr id="6" name="Picture 5"/>
          <p:cNvPicPr>
            <a:picLocks noChangeAspect="1"/>
          </p:cNvPicPr>
          <p:nvPr userDrawn="1"/>
        </p:nvPicPr>
        <p:blipFill>
          <a:blip r:embed="rId2"/>
          <a:stretch>
            <a:fillRect/>
          </a:stretch>
        </p:blipFill>
        <p:spPr>
          <a:xfrm>
            <a:off x="3517900" y="2914650"/>
            <a:ext cx="1828800" cy="1028700"/>
          </a:xfrm>
          <a:prstGeom prst="rect">
            <a:avLst/>
          </a:prstGeom>
        </p:spPr>
      </p:pic>
      <p:pic>
        <p:nvPicPr>
          <p:cNvPr id="7" name="Picture 6"/>
          <p:cNvPicPr>
            <a:picLocks noChangeAspect="1"/>
          </p:cNvPicPr>
          <p:nvPr userDrawn="1"/>
        </p:nvPicPr>
        <p:blipFill>
          <a:blip r:embed="rId2"/>
          <a:stretch>
            <a:fillRect/>
          </a:stretch>
        </p:blipFill>
        <p:spPr>
          <a:xfrm>
            <a:off x="5372100" y="2914650"/>
            <a:ext cx="1828800" cy="1028700"/>
          </a:xfrm>
          <a:prstGeom prst="rect">
            <a:avLst/>
          </a:prstGeom>
        </p:spPr>
      </p:pic>
    </p:spTree>
    <p:extLst>
      <p:ext uri="{BB962C8B-B14F-4D97-AF65-F5344CB8AC3E}">
        <p14:creationId xmlns:p14="http://schemas.microsoft.com/office/powerpoint/2010/main" val="2508181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4187592" y="4868863"/>
            <a:ext cx="752708" cy="273844"/>
          </a:xfrm>
          <a:prstGeom prst="rect">
            <a:avLst/>
          </a:prstGeom>
        </p:spPr>
        <p:txBody>
          <a:bodyPr vert="horz" lIns="91440" tIns="45720" rIns="91440" bIns="45720" rtlCol="0" anchor="ctr"/>
          <a:lstStyle>
            <a:lvl1pPr algn="ctr">
              <a:defRPr sz="700">
                <a:solidFill>
                  <a:schemeClr val="bg1">
                    <a:lumMod val="65000"/>
                  </a:schemeClr>
                </a:solidFill>
                <a:latin typeface="Century Gothic"/>
                <a:cs typeface="Century Gothic"/>
              </a:defRPr>
            </a:lvl1pPr>
          </a:lstStyle>
          <a:p>
            <a:fld id="{1F828677-349C-A845-AFD8-E1880F4B0899}" type="slidenum">
              <a:rPr lang="en-US" smtClean="0"/>
              <a:pPr/>
              <a:t>‹#›</a:t>
            </a:fld>
            <a:endParaRPr lang="en-US"/>
          </a:p>
        </p:txBody>
      </p:sp>
    </p:spTree>
    <p:extLst>
      <p:ext uri="{BB962C8B-B14F-4D97-AF65-F5344CB8AC3E}">
        <p14:creationId xmlns:p14="http://schemas.microsoft.com/office/powerpoint/2010/main" val="1011021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userDrawn="1"/>
        </p:nvSpPr>
        <p:spPr>
          <a:xfrm>
            <a:off x="0" y="1095375"/>
            <a:ext cx="7200900" cy="2105025"/>
          </a:xfrm>
          <a:prstGeom prst="rect">
            <a:avLst/>
          </a:prstGeom>
          <a:solidFill>
            <a:srgbClr val="007B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79354" y="1272258"/>
            <a:ext cx="6167163" cy="742444"/>
          </a:xfrm>
        </p:spPr>
        <p:txBody>
          <a:bodyPr lIns="0" bIns="0">
            <a:normAutofit/>
          </a:bodyPr>
          <a:lstStyle>
            <a:lvl1pPr algn="l">
              <a:defRPr sz="3400" b="0" i="0">
                <a:solidFill>
                  <a:schemeClr val="bg1"/>
                </a:solidFill>
                <a:latin typeface="+mj-lt"/>
                <a:cs typeface="Arial"/>
              </a:defRPr>
            </a:lvl1pPr>
          </a:lstStyle>
          <a:p>
            <a:r>
              <a:rPr lang="en-US"/>
              <a:t>Click to edit Master title style</a:t>
            </a:r>
          </a:p>
        </p:txBody>
      </p:sp>
      <p:sp>
        <p:nvSpPr>
          <p:cNvPr id="3" name="Subtitle 2"/>
          <p:cNvSpPr>
            <a:spLocks noGrp="1"/>
          </p:cNvSpPr>
          <p:nvPr>
            <p:ph type="subTitle" idx="1" hasCustomPrompt="1"/>
          </p:nvPr>
        </p:nvSpPr>
        <p:spPr>
          <a:xfrm>
            <a:off x="685801" y="2117914"/>
            <a:ext cx="6167163" cy="372314"/>
          </a:xfrm>
        </p:spPr>
        <p:txBody>
          <a:bodyPr lIns="0" tIns="0" rIns="0" bIns="0">
            <a:noAutofit/>
          </a:bodyPr>
          <a:lstStyle>
            <a:lvl1pPr marL="0" marR="0" indent="0" algn="l" defTabSz="457200" rtl="0" eaLnBrk="1" fontAlgn="auto" latinLnBrk="0" hangingPunct="1">
              <a:lnSpc>
                <a:spcPct val="150000"/>
              </a:lnSpc>
              <a:spcBef>
                <a:spcPts val="0"/>
              </a:spcBef>
              <a:spcAft>
                <a:spcPts val="0"/>
              </a:spcAft>
              <a:buClr>
                <a:schemeClr val="accent2"/>
              </a:buClr>
              <a:buSzTx/>
              <a:buFont typeface="Wingdings" charset="2"/>
              <a:buNone/>
              <a:tabLst/>
              <a:defRPr sz="2400" b="0" i="0">
                <a:solidFill>
                  <a:srgbClr val="FFFFFF"/>
                </a:solidFill>
                <a:latin typeface="+mn-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title style</a:t>
            </a:r>
          </a:p>
        </p:txBody>
      </p:sp>
      <p:pic>
        <p:nvPicPr>
          <p:cNvPr id="8" name="Picture 7"/>
          <p:cNvPicPr>
            <a:picLocks noChangeAspect="1"/>
          </p:cNvPicPr>
          <p:nvPr userDrawn="1"/>
        </p:nvPicPr>
        <p:blipFill>
          <a:blip r:embed="rId2"/>
          <a:stretch>
            <a:fillRect/>
          </a:stretch>
        </p:blipFill>
        <p:spPr>
          <a:xfrm>
            <a:off x="2133600" y="2838450"/>
            <a:ext cx="5067300" cy="1746250"/>
          </a:xfrm>
          <a:prstGeom prst="rect">
            <a:avLst/>
          </a:prstGeom>
        </p:spPr>
      </p:pic>
    </p:spTree>
    <p:extLst>
      <p:ext uri="{BB962C8B-B14F-4D97-AF65-F5344CB8AC3E}">
        <p14:creationId xmlns:p14="http://schemas.microsoft.com/office/powerpoint/2010/main" val="2086389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bg>
      <p:bgPr>
        <a:solidFill>
          <a:srgbClr val="007BB7"/>
        </a:solidFill>
        <a:effectLst/>
      </p:bgPr>
    </p:bg>
    <p:spTree>
      <p:nvGrpSpPr>
        <p:cNvPr id="1" name=""/>
        <p:cNvGrpSpPr/>
        <p:nvPr/>
      </p:nvGrpSpPr>
      <p:grpSpPr>
        <a:xfrm>
          <a:off x="0" y="0"/>
          <a:ext cx="0" cy="0"/>
          <a:chOff x="0" y="0"/>
          <a:chExt cx="0" cy="0"/>
        </a:xfrm>
      </p:grpSpPr>
      <p:sp>
        <p:nvSpPr>
          <p:cNvPr id="8" name="Rectangle 7"/>
          <p:cNvSpPr/>
          <p:nvPr/>
        </p:nvSpPr>
        <p:spPr>
          <a:xfrm>
            <a:off x="0" y="1265238"/>
            <a:ext cx="6961188" cy="11160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79354" y="1272258"/>
            <a:ext cx="6167163" cy="1108992"/>
          </a:xfrm>
          <a:ln>
            <a:noFill/>
          </a:ln>
        </p:spPr>
        <p:txBody>
          <a:bodyPr lIns="0" bIns="0">
            <a:normAutofit/>
          </a:bodyPr>
          <a:lstStyle>
            <a:lvl1pPr algn="l">
              <a:defRPr sz="3600" b="0" i="0" baseline="0">
                <a:solidFill>
                  <a:schemeClr val="accent1"/>
                </a:solidFill>
                <a:latin typeface="+mj-lt"/>
                <a:cs typeface="Arial"/>
              </a:defRPr>
            </a:lvl1pPr>
          </a:lstStyle>
          <a:p>
            <a:r>
              <a:rPr lang="en-US"/>
              <a:t>Click to edit Divider slide</a:t>
            </a:r>
          </a:p>
        </p:txBody>
      </p:sp>
    </p:spTree>
    <p:extLst>
      <p:ext uri="{BB962C8B-B14F-4D97-AF65-F5344CB8AC3E}">
        <p14:creationId xmlns:p14="http://schemas.microsoft.com/office/powerpoint/2010/main" val="1158087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yan Headline 16p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7500" y="225029"/>
            <a:ext cx="8229600" cy="476647"/>
          </a:xfrm>
        </p:spPr>
        <p:txBody>
          <a:bodyPr>
            <a:noAutofit/>
          </a:bodyPr>
          <a:lstStyle>
            <a:lvl1pPr>
              <a:defRPr sz="3600"/>
            </a:lvl1pPr>
          </a:lstStyle>
          <a:p>
            <a:r>
              <a:rPr lang="en-US"/>
              <a:t>Click To Edit Title – Blue 36pt</a:t>
            </a:r>
          </a:p>
        </p:txBody>
      </p:sp>
      <p:sp>
        <p:nvSpPr>
          <p:cNvPr id="10" name="Slide Number Placeholder 5"/>
          <p:cNvSpPr>
            <a:spLocks noGrp="1"/>
          </p:cNvSpPr>
          <p:nvPr>
            <p:ph type="sldNum" sz="quarter" idx="4"/>
          </p:nvPr>
        </p:nvSpPr>
        <p:spPr>
          <a:xfrm>
            <a:off x="4187592" y="4881563"/>
            <a:ext cx="752708" cy="273844"/>
          </a:xfrm>
          <a:prstGeom prst="rect">
            <a:avLst/>
          </a:prstGeom>
        </p:spPr>
        <p:txBody>
          <a:bodyPr vert="horz" lIns="91440" tIns="45720" rIns="91440" bIns="45720" rtlCol="0" anchor="ctr"/>
          <a:lstStyle>
            <a:lvl1pPr algn="ctr">
              <a:defRPr sz="700">
                <a:solidFill>
                  <a:schemeClr val="bg1">
                    <a:lumMod val="65000"/>
                  </a:schemeClr>
                </a:solidFill>
                <a:latin typeface="Century Gothic"/>
                <a:cs typeface="Century Gothic"/>
              </a:defRPr>
            </a:lvl1pPr>
          </a:lstStyle>
          <a:p>
            <a:fld id="{1F828677-349C-A845-AFD8-E1880F4B0899}" type="slidenum">
              <a:rPr lang="en-US" smtClean="0"/>
              <a:pPr/>
              <a:t>‹#›</a:t>
            </a:fld>
            <a:endParaRPr lang="en-US"/>
          </a:p>
        </p:txBody>
      </p:sp>
      <p:sp>
        <p:nvSpPr>
          <p:cNvPr id="5" name="Text Placeholder 4"/>
          <p:cNvSpPr>
            <a:spLocks noGrp="1"/>
          </p:cNvSpPr>
          <p:nvPr>
            <p:ph type="body" sz="quarter" idx="10" hasCustomPrompt="1"/>
          </p:nvPr>
        </p:nvSpPr>
        <p:spPr>
          <a:xfrm>
            <a:off x="317500" y="790575"/>
            <a:ext cx="8229600" cy="252413"/>
          </a:xfrm>
        </p:spPr>
        <p:txBody>
          <a:bodyPr wrap="square" bIns="0">
            <a:noAutofit/>
          </a:bodyPr>
          <a:lstStyle>
            <a:lvl1pPr marL="0" indent="0">
              <a:lnSpc>
                <a:spcPct val="100000"/>
              </a:lnSpc>
              <a:spcBef>
                <a:spcPts val="0"/>
              </a:spcBef>
              <a:buNone/>
              <a:defRPr sz="2400" baseline="0">
                <a:solidFill>
                  <a:srgbClr val="00A4C4"/>
                </a:solidFill>
              </a:defRPr>
            </a:lvl1pPr>
          </a:lstStyle>
          <a:p>
            <a:pPr lvl="0"/>
            <a:r>
              <a:rPr lang="en-US"/>
              <a:t>Click to create Master headline – CYAN 24pt</a:t>
            </a:r>
          </a:p>
        </p:txBody>
      </p:sp>
      <p:sp>
        <p:nvSpPr>
          <p:cNvPr id="11" name="Text Placeholder 10"/>
          <p:cNvSpPr>
            <a:spLocks noGrp="1"/>
          </p:cNvSpPr>
          <p:nvPr>
            <p:ph type="body" sz="quarter" idx="11" hasCustomPrompt="1"/>
          </p:nvPr>
        </p:nvSpPr>
        <p:spPr>
          <a:xfrm>
            <a:off x="317500" y="1157288"/>
            <a:ext cx="8229600" cy="2828925"/>
          </a:xfrm>
        </p:spPr>
        <p:txBody>
          <a:bodyPr bIns="0">
            <a:normAutofit/>
          </a:bodyPr>
          <a:lstStyle>
            <a:lvl1pPr>
              <a:defRPr sz="2400" baseline="0"/>
            </a:lvl1pPr>
            <a:lvl2pPr>
              <a:defRPr sz="2400"/>
            </a:lvl2pPr>
            <a:lvl3pPr>
              <a:defRPr sz="2400"/>
            </a:lvl3pPr>
            <a:lvl4pPr>
              <a:defRPr sz="2400"/>
            </a:lvl4pPr>
            <a:lvl5pPr>
              <a:defRPr sz="2400"/>
            </a:lvl5pPr>
          </a:lstStyle>
          <a:p>
            <a:pPr lvl="0"/>
            <a:r>
              <a:rPr lang="en-US"/>
              <a:t>Click to edit Master body text – BLACK 20pt</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p:cNvSpPr>
            <a:spLocks noGrp="1"/>
          </p:cNvSpPr>
          <p:nvPr>
            <p:ph type="ftr" sz="quarter" idx="3"/>
          </p:nvPr>
        </p:nvSpPr>
        <p:spPr>
          <a:xfrm>
            <a:off x="457200" y="4881563"/>
            <a:ext cx="2895600" cy="273844"/>
          </a:xfrm>
          <a:prstGeom prst="rect">
            <a:avLst/>
          </a:prstGeom>
        </p:spPr>
        <p:txBody>
          <a:bodyPr lIns="91440" anchor="ctr" anchorCtr="0"/>
          <a:lstStyle>
            <a:lvl1pPr>
              <a:defRPr sz="700">
                <a:solidFill>
                  <a:srgbClr val="A6A6A6"/>
                </a:solidFill>
              </a:defRPr>
            </a:lvl1pPr>
          </a:lstStyle>
          <a:p>
            <a:endParaRPr lang="en-US"/>
          </a:p>
        </p:txBody>
      </p:sp>
    </p:spTree>
    <p:extLst>
      <p:ext uri="{BB962C8B-B14F-4D97-AF65-F5344CB8AC3E}">
        <p14:creationId xmlns:p14="http://schemas.microsoft.com/office/powerpoint/2010/main" val="803509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ck 12p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7500" y="225029"/>
            <a:ext cx="8229600" cy="476647"/>
          </a:xfrm>
        </p:spPr>
        <p:txBody>
          <a:bodyPr/>
          <a:lstStyle>
            <a:lvl1pPr>
              <a:defRPr baseline="0"/>
            </a:lvl1pPr>
          </a:lstStyle>
          <a:p>
            <a:r>
              <a:rPr lang="en-US"/>
              <a:t>Click To Edit Title – Blue 36pt</a:t>
            </a:r>
          </a:p>
        </p:txBody>
      </p:sp>
      <p:sp>
        <p:nvSpPr>
          <p:cNvPr id="14" name="Footer Placeholder 4"/>
          <p:cNvSpPr>
            <a:spLocks noGrp="1"/>
          </p:cNvSpPr>
          <p:nvPr>
            <p:ph type="ftr" sz="quarter" idx="3"/>
          </p:nvPr>
        </p:nvSpPr>
        <p:spPr>
          <a:xfrm>
            <a:off x="457200" y="4869656"/>
            <a:ext cx="2895600" cy="273844"/>
          </a:xfrm>
          <a:prstGeom prst="rect">
            <a:avLst/>
          </a:prstGeom>
        </p:spPr>
        <p:txBody>
          <a:bodyPr lIns="91440" anchor="ctr" anchorCtr="0"/>
          <a:lstStyle>
            <a:lvl1pPr>
              <a:defRPr sz="700">
                <a:solidFill>
                  <a:srgbClr val="A6A6A6"/>
                </a:solidFill>
              </a:defRPr>
            </a:lvl1pPr>
          </a:lstStyle>
          <a:p>
            <a:endParaRPr lang="en-US"/>
          </a:p>
        </p:txBody>
      </p:sp>
      <p:sp>
        <p:nvSpPr>
          <p:cNvPr id="16" name="Text Placeholder 14"/>
          <p:cNvSpPr>
            <a:spLocks noGrp="1"/>
          </p:cNvSpPr>
          <p:nvPr>
            <p:ph type="body" sz="quarter" idx="10" hasCustomPrompt="1"/>
          </p:nvPr>
        </p:nvSpPr>
        <p:spPr>
          <a:xfrm>
            <a:off x="317500" y="790575"/>
            <a:ext cx="8229600" cy="3127772"/>
          </a:xfrm>
        </p:spPr>
        <p:txBody>
          <a:bodyPr>
            <a:normAutofit/>
          </a:bodyPr>
          <a:lstStyle>
            <a:lvl1pPr marL="0" indent="0">
              <a:lnSpc>
                <a:spcPct val="150000"/>
              </a:lnSpc>
              <a:buNone/>
              <a:defRPr sz="2400" baseline="0"/>
            </a:lvl1pPr>
          </a:lstStyle>
          <a:p>
            <a:pPr lvl="0"/>
            <a:r>
              <a:rPr lang="en-US"/>
              <a:t>Click to edit Master body text – BLACK 24pt</a:t>
            </a:r>
          </a:p>
        </p:txBody>
      </p:sp>
      <p:sp>
        <p:nvSpPr>
          <p:cNvPr id="10" name="Slide Number Placeholder 5"/>
          <p:cNvSpPr>
            <a:spLocks noGrp="1"/>
          </p:cNvSpPr>
          <p:nvPr>
            <p:ph type="sldNum" sz="quarter" idx="4"/>
          </p:nvPr>
        </p:nvSpPr>
        <p:spPr>
          <a:xfrm>
            <a:off x="4187592" y="4869656"/>
            <a:ext cx="752708" cy="273844"/>
          </a:xfrm>
          <a:prstGeom prst="rect">
            <a:avLst/>
          </a:prstGeom>
        </p:spPr>
        <p:txBody>
          <a:bodyPr vert="horz" lIns="91440" tIns="45720" rIns="91440" bIns="45720" rtlCol="0" anchor="ctr"/>
          <a:lstStyle>
            <a:lvl1pPr algn="ctr">
              <a:defRPr sz="700">
                <a:solidFill>
                  <a:schemeClr val="bg1">
                    <a:lumMod val="65000"/>
                  </a:schemeClr>
                </a:solidFill>
                <a:latin typeface="Century Gothic"/>
                <a:cs typeface="Century Gothic"/>
              </a:defRPr>
            </a:lvl1pPr>
          </a:lstStyle>
          <a:p>
            <a:fld id="{1F828677-349C-A845-AFD8-E1880F4B0899}" type="slidenum">
              <a:rPr lang="en-US" smtClean="0"/>
              <a:pPr/>
              <a:t>‹#›</a:t>
            </a:fld>
            <a:endParaRPr lang="en-US"/>
          </a:p>
        </p:txBody>
      </p:sp>
    </p:spTree>
    <p:extLst>
      <p:ext uri="{BB962C8B-B14F-4D97-AF65-F5344CB8AC3E}">
        <p14:creationId xmlns:p14="http://schemas.microsoft.com/office/powerpoint/2010/main" val="398820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ck 10p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7500" y="136129"/>
            <a:ext cx="8229600" cy="476647"/>
          </a:xfrm>
        </p:spPr>
        <p:txBody>
          <a:bodyPr>
            <a:noAutofit/>
          </a:bodyPr>
          <a:lstStyle>
            <a:lvl1pPr>
              <a:defRPr sz="3600" baseline="0"/>
            </a:lvl1pPr>
          </a:lstStyle>
          <a:p>
            <a:r>
              <a:rPr lang="en-US"/>
              <a:t>Click To Edit Title – Blue 36pt</a:t>
            </a:r>
          </a:p>
        </p:txBody>
      </p:sp>
      <p:sp>
        <p:nvSpPr>
          <p:cNvPr id="14" name="Footer Placeholder 4"/>
          <p:cNvSpPr>
            <a:spLocks noGrp="1"/>
          </p:cNvSpPr>
          <p:nvPr>
            <p:ph type="ftr" sz="quarter" idx="3"/>
          </p:nvPr>
        </p:nvSpPr>
        <p:spPr>
          <a:xfrm>
            <a:off x="457200" y="4868863"/>
            <a:ext cx="2895600" cy="273844"/>
          </a:xfrm>
          <a:prstGeom prst="rect">
            <a:avLst/>
          </a:prstGeom>
        </p:spPr>
        <p:txBody>
          <a:bodyPr lIns="91440" anchor="ctr" anchorCtr="0"/>
          <a:lstStyle>
            <a:lvl1pPr>
              <a:defRPr sz="700">
                <a:solidFill>
                  <a:srgbClr val="A6A6A6"/>
                </a:solidFill>
              </a:defRPr>
            </a:lvl1pPr>
          </a:lstStyle>
          <a:p>
            <a:endParaRPr lang="en-US"/>
          </a:p>
        </p:txBody>
      </p:sp>
      <p:sp>
        <p:nvSpPr>
          <p:cNvPr id="16" name="Text Placeholder 14"/>
          <p:cNvSpPr>
            <a:spLocks noGrp="1"/>
          </p:cNvSpPr>
          <p:nvPr>
            <p:ph type="body" sz="quarter" idx="10" hasCustomPrompt="1"/>
          </p:nvPr>
        </p:nvSpPr>
        <p:spPr>
          <a:xfrm>
            <a:off x="317500" y="790576"/>
            <a:ext cx="8229600" cy="3102371"/>
          </a:xfrm>
        </p:spPr>
        <p:txBody>
          <a:bodyPr>
            <a:normAutofit/>
          </a:bodyPr>
          <a:lstStyle>
            <a:lvl1pPr marL="0" indent="0">
              <a:lnSpc>
                <a:spcPct val="150000"/>
              </a:lnSpc>
              <a:buNone/>
              <a:defRPr sz="2400" baseline="0"/>
            </a:lvl1pPr>
          </a:lstStyle>
          <a:p>
            <a:pPr lvl="0"/>
            <a:r>
              <a:rPr lang="en-US"/>
              <a:t>Click to edit Master body text – BLACK 24pt</a:t>
            </a:r>
          </a:p>
        </p:txBody>
      </p:sp>
      <p:sp>
        <p:nvSpPr>
          <p:cNvPr id="10" name="Slide Number Placeholder 5"/>
          <p:cNvSpPr>
            <a:spLocks noGrp="1"/>
          </p:cNvSpPr>
          <p:nvPr>
            <p:ph type="sldNum" sz="quarter" idx="4"/>
          </p:nvPr>
        </p:nvSpPr>
        <p:spPr>
          <a:xfrm>
            <a:off x="4187592" y="4868863"/>
            <a:ext cx="752708" cy="273844"/>
          </a:xfrm>
          <a:prstGeom prst="rect">
            <a:avLst/>
          </a:prstGeom>
        </p:spPr>
        <p:txBody>
          <a:bodyPr vert="horz" lIns="91440" tIns="45720" rIns="91440" bIns="45720" rtlCol="0" anchor="ctr"/>
          <a:lstStyle>
            <a:lvl1pPr algn="ctr">
              <a:defRPr sz="700">
                <a:solidFill>
                  <a:schemeClr val="bg1">
                    <a:lumMod val="65000"/>
                  </a:schemeClr>
                </a:solidFill>
                <a:latin typeface="Century Gothic"/>
                <a:cs typeface="Century Gothic"/>
              </a:defRPr>
            </a:lvl1pPr>
          </a:lstStyle>
          <a:p>
            <a:fld id="{1F828677-349C-A845-AFD8-E1880F4B0899}" type="slidenum">
              <a:rPr lang="en-US" smtClean="0"/>
              <a:pPr/>
              <a:t>‹#›</a:t>
            </a:fld>
            <a:endParaRPr lang="en-US"/>
          </a:p>
        </p:txBody>
      </p:sp>
    </p:spTree>
    <p:extLst>
      <p:ext uri="{BB962C8B-B14F-4D97-AF65-F5344CB8AC3E}">
        <p14:creationId xmlns:p14="http://schemas.microsoft.com/office/powerpoint/2010/main" val="4170668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7500" y="244079"/>
            <a:ext cx="8229600" cy="476647"/>
          </a:xfrm>
        </p:spPr>
        <p:txBody>
          <a:bodyPr>
            <a:noAutofit/>
          </a:bodyPr>
          <a:lstStyle>
            <a:lvl1pPr>
              <a:defRPr sz="3600" baseline="0"/>
            </a:lvl1pPr>
          </a:lstStyle>
          <a:p>
            <a:r>
              <a:rPr lang="en-US"/>
              <a:t>Click To Edit Title – Blue 36pt</a:t>
            </a:r>
          </a:p>
        </p:txBody>
      </p:sp>
      <p:sp>
        <p:nvSpPr>
          <p:cNvPr id="14" name="Footer Placeholder 4"/>
          <p:cNvSpPr>
            <a:spLocks noGrp="1"/>
          </p:cNvSpPr>
          <p:nvPr>
            <p:ph type="ftr" sz="quarter" idx="3"/>
          </p:nvPr>
        </p:nvSpPr>
        <p:spPr>
          <a:xfrm>
            <a:off x="457200" y="4868863"/>
            <a:ext cx="2895600" cy="273844"/>
          </a:xfrm>
          <a:prstGeom prst="rect">
            <a:avLst/>
          </a:prstGeom>
        </p:spPr>
        <p:txBody>
          <a:bodyPr lIns="91440" anchor="ctr" anchorCtr="0"/>
          <a:lstStyle>
            <a:lvl1pPr>
              <a:defRPr sz="700">
                <a:solidFill>
                  <a:srgbClr val="A6A6A6"/>
                </a:solidFill>
              </a:defRPr>
            </a:lvl1pPr>
          </a:lstStyle>
          <a:p>
            <a:endParaRPr lang="en-US"/>
          </a:p>
        </p:txBody>
      </p:sp>
      <p:sp>
        <p:nvSpPr>
          <p:cNvPr id="16" name="Text Placeholder 14"/>
          <p:cNvSpPr>
            <a:spLocks noGrp="1"/>
          </p:cNvSpPr>
          <p:nvPr>
            <p:ph type="body" sz="quarter" idx="10" hasCustomPrompt="1"/>
          </p:nvPr>
        </p:nvSpPr>
        <p:spPr>
          <a:xfrm>
            <a:off x="317500" y="790576"/>
            <a:ext cx="2355850" cy="3108722"/>
          </a:xfrm>
        </p:spPr>
        <p:txBody>
          <a:bodyPr>
            <a:normAutofit/>
          </a:bodyPr>
          <a:lstStyle>
            <a:lvl1pPr marL="0" indent="0">
              <a:lnSpc>
                <a:spcPct val="150000"/>
              </a:lnSpc>
              <a:buNone/>
              <a:defRPr sz="2400" baseline="0"/>
            </a:lvl1pPr>
          </a:lstStyle>
          <a:p>
            <a:pPr lvl="0"/>
            <a:r>
              <a:rPr lang="en-US"/>
              <a:t>Click to edit Master body text BLACK 24pt</a:t>
            </a:r>
          </a:p>
        </p:txBody>
      </p:sp>
      <p:sp>
        <p:nvSpPr>
          <p:cNvPr id="4" name="Picture Placeholder 3"/>
          <p:cNvSpPr>
            <a:spLocks noGrp="1"/>
          </p:cNvSpPr>
          <p:nvPr>
            <p:ph type="pic" sz="quarter" idx="11" hasCustomPrompt="1"/>
          </p:nvPr>
        </p:nvSpPr>
        <p:spPr>
          <a:xfrm>
            <a:off x="3225800" y="787004"/>
            <a:ext cx="5461000" cy="3108722"/>
          </a:xfrm>
        </p:spPr>
        <p:txBody>
          <a:bodyPr/>
          <a:lstStyle>
            <a:lvl1pPr marL="0" indent="0">
              <a:lnSpc>
                <a:spcPct val="150000"/>
              </a:lnSpc>
              <a:buNone/>
              <a:defRPr/>
            </a:lvl1pPr>
          </a:lstStyle>
          <a:p>
            <a:r>
              <a:rPr lang="en-US"/>
              <a:t>Insert Photo/Graphic</a:t>
            </a:r>
          </a:p>
        </p:txBody>
      </p:sp>
      <p:sp>
        <p:nvSpPr>
          <p:cNvPr id="10" name="Slide Number Placeholder 5"/>
          <p:cNvSpPr>
            <a:spLocks noGrp="1"/>
          </p:cNvSpPr>
          <p:nvPr>
            <p:ph type="sldNum" sz="quarter" idx="4"/>
          </p:nvPr>
        </p:nvSpPr>
        <p:spPr>
          <a:xfrm>
            <a:off x="4187592" y="4868863"/>
            <a:ext cx="752708" cy="273844"/>
          </a:xfrm>
          <a:prstGeom prst="rect">
            <a:avLst/>
          </a:prstGeom>
        </p:spPr>
        <p:txBody>
          <a:bodyPr vert="horz" lIns="91440" tIns="45720" rIns="91440" bIns="45720" rtlCol="0" anchor="ctr"/>
          <a:lstStyle>
            <a:lvl1pPr algn="ctr">
              <a:defRPr sz="700">
                <a:solidFill>
                  <a:schemeClr val="bg1">
                    <a:lumMod val="65000"/>
                  </a:schemeClr>
                </a:solidFill>
                <a:latin typeface="Century Gothic"/>
                <a:cs typeface="Century Gothic"/>
              </a:defRPr>
            </a:lvl1pPr>
          </a:lstStyle>
          <a:p>
            <a:fld id="{1F828677-349C-A845-AFD8-E1880F4B0899}" type="slidenum">
              <a:rPr lang="en-US" smtClean="0"/>
              <a:pPr/>
              <a:t>‹#›</a:t>
            </a:fld>
            <a:endParaRPr lang="en-US"/>
          </a:p>
        </p:txBody>
      </p:sp>
    </p:spTree>
    <p:extLst>
      <p:ext uri="{BB962C8B-B14F-4D97-AF65-F5344CB8AC3E}">
        <p14:creationId xmlns:p14="http://schemas.microsoft.com/office/powerpoint/2010/main" val="1918078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s Bott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7500" y="239714"/>
            <a:ext cx="8229600" cy="476647"/>
          </a:xfrm>
        </p:spPr>
        <p:txBody>
          <a:bodyPr/>
          <a:lstStyle>
            <a:lvl1pPr>
              <a:defRPr baseline="0"/>
            </a:lvl1pPr>
          </a:lstStyle>
          <a:p>
            <a:r>
              <a:rPr lang="en-US"/>
              <a:t>Click To Edit Title – BLUE 36pt</a:t>
            </a:r>
          </a:p>
        </p:txBody>
      </p:sp>
      <p:sp>
        <p:nvSpPr>
          <p:cNvPr id="14" name="Footer Placeholder 4"/>
          <p:cNvSpPr>
            <a:spLocks noGrp="1"/>
          </p:cNvSpPr>
          <p:nvPr>
            <p:ph type="ftr" sz="quarter" idx="3"/>
          </p:nvPr>
        </p:nvSpPr>
        <p:spPr>
          <a:xfrm>
            <a:off x="457200" y="4869656"/>
            <a:ext cx="2895600" cy="273844"/>
          </a:xfrm>
          <a:prstGeom prst="rect">
            <a:avLst/>
          </a:prstGeom>
        </p:spPr>
        <p:txBody>
          <a:bodyPr lIns="91440" anchor="ctr" anchorCtr="0"/>
          <a:lstStyle>
            <a:lvl1pPr>
              <a:defRPr sz="700">
                <a:solidFill>
                  <a:srgbClr val="A6A6A6"/>
                </a:solidFill>
              </a:defRPr>
            </a:lvl1pPr>
          </a:lstStyle>
          <a:p>
            <a:endParaRPr lang="en-US"/>
          </a:p>
        </p:txBody>
      </p:sp>
      <p:sp>
        <p:nvSpPr>
          <p:cNvPr id="16" name="Text Placeholder 14"/>
          <p:cNvSpPr>
            <a:spLocks noGrp="1"/>
          </p:cNvSpPr>
          <p:nvPr>
            <p:ph type="body" sz="quarter" idx="10" hasCustomPrompt="1"/>
          </p:nvPr>
        </p:nvSpPr>
        <p:spPr>
          <a:xfrm>
            <a:off x="355600" y="802881"/>
            <a:ext cx="8229600" cy="722708"/>
          </a:xfrm>
        </p:spPr>
        <p:txBody>
          <a:bodyPr/>
          <a:lstStyle>
            <a:lvl1pPr marL="0" indent="0">
              <a:lnSpc>
                <a:spcPct val="150000"/>
              </a:lnSpc>
              <a:buNone/>
              <a:defRPr baseline="0"/>
            </a:lvl1pPr>
          </a:lstStyle>
          <a:p>
            <a:pPr lvl="0"/>
            <a:r>
              <a:rPr lang="en-US"/>
              <a:t>Click to edit Master body text BLACK 24pt</a:t>
            </a:r>
          </a:p>
        </p:txBody>
      </p:sp>
      <p:sp>
        <p:nvSpPr>
          <p:cNvPr id="4" name="Picture Placeholder 3"/>
          <p:cNvSpPr>
            <a:spLocks noGrp="1"/>
          </p:cNvSpPr>
          <p:nvPr>
            <p:ph type="pic" sz="quarter" idx="11" hasCustomPrompt="1"/>
          </p:nvPr>
        </p:nvSpPr>
        <p:spPr>
          <a:xfrm>
            <a:off x="457200" y="2362598"/>
            <a:ext cx="3917950" cy="2190750"/>
          </a:xfrm>
        </p:spPr>
        <p:txBody>
          <a:bodyPr/>
          <a:lstStyle>
            <a:lvl1pPr marL="0" indent="0">
              <a:lnSpc>
                <a:spcPct val="150000"/>
              </a:lnSpc>
              <a:buNone/>
              <a:defRPr/>
            </a:lvl1pPr>
          </a:lstStyle>
          <a:p>
            <a:r>
              <a:rPr lang="en-US"/>
              <a:t>Insert Photo/Graphic</a:t>
            </a:r>
          </a:p>
        </p:txBody>
      </p:sp>
      <p:sp>
        <p:nvSpPr>
          <p:cNvPr id="10" name="Picture Placeholder 3"/>
          <p:cNvSpPr>
            <a:spLocks noGrp="1"/>
          </p:cNvSpPr>
          <p:nvPr>
            <p:ph type="pic" sz="quarter" idx="12" hasCustomPrompt="1"/>
          </p:nvPr>
        </p:nvSpPr>
        <p:spPr>
          <a:xfrm>
            <a:off x="4768850" y="2362598"/>
            <a:ext cx="3917950" cy="2190750"/>
          </a:xfrm>
        </p:spPr>
        <p:txBody>
          <a:bodyPr/>
          <a:lstStyle>
            <a:lvl1pPr marL="0" indent="0">
              <a:lnSpc>
                <a:spcPct val="150000"/>
              </a:lnSpc>
              <a:buNone/>
              <a:defRPr/>
            </a:lvl1pPr>
          </a:lstStyle>
          <a:p>
            <a:r>
              <a:rPr lang="en-US"/>
              <a:t>Insert Photo/Graphic</a:t>
            </a:r>
          </a:p>
        </p:txBody>
      </p:sp>
      <p:sp>
        <p:nvSpPr>
          <p:cNvPr id="12" name="Slide Number Placeholder 5"/>
          <p:cNvSpPr>
            <a:spLocks noGrp="1"/>
          </p:cNvSpPr>
          <p:nvPr>
            <p:ph type="sldNum" sz="quarter" idx="4"/>
          </p:nvPr>
        </p:nvSpPr>
        <p:spPr>
          <a:xfrm>
            <a:off x="4187592" y="4869656"/>
            <a:ext cx="752708" cy="273844"/>
          </a:xfrm>
          <a:prstGeom prst="rect">
            <a:avLst/>
          </a:prstGeom>
        </p:spPr>
        <p:txBody>
          <a:bodyPr vert="horz" lIns="91440" tIns="45720" rIns="91440" bIns="45720" rtlCol="0" anchor="ctr"/>
          <a:lstStyle>
            <a:lvl1pPr algn="ctr">
              <a:defRPr sz="700">
                <a:solidFill>
                  <a:schemeClr val="bg1">
                    <a:lumMod val="65000"/>
                  </a:schemeClr>
                </a:solidFill>
                <a:latin typeface="Century Gothic"/>
                <a:cs typeface="Century Gothic"/>
              </a:defRPr>
            </a:lvl1pPr>
          </a:lstStyle>
          <a:p>
            <a:fld id="{1F828677-349C-A845-AFD8-E1880F4B0899}" type="slidenum">
              <a:rPr lang="en-US" smtClean="0"/>
              <a:pPr/>
              <a:t>‹#›</a:t>
            </a:fld>
            <a:endParaRPr lang="en-US"/>
          </a:p>
        </p:txBody>
      </p:sp>
    </p:spTree>
    <p:extLst>
      <p:ext uri="{BB962C8B-B14F-4D97-AF65-F5344CB8AC3E}">
        <p14:creationId xmlns:p14="http://schemas.microsoft.com/office/powerpoint/2010/main" val="4125184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ngle Photo Bott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0200" y="242888"/>
            <a:ext cx="8229600" cy="476647"/>
          </a:xfrm>
        </p:spPr>
        <p:txBody>
          <a:bodyPr/>
          <a:lstStyle>
            <a:lvl1pPr>
              <a:defRPr baseline="0"/>
            </a:lvl1pPr>
          </a:lstStyle>
          <a:p>
            <a:r>
              <a:rPr lang="en-US"/>
              <a:t>Click To Edit Title – Blue 36pt</a:t>
            </a:r>
          </a:p>
        </p:txBody>
      </p:sp>
      <p:sp>
        <p:nvSpPr>
          <p:cNvPr id="14" name="Footer Placeholder 4"/>
          <p:cNvSpPr>
            <a:spLocks noGrp="1"/>
          </p:cNvSpPr>
          <p:nvPr>
            <p:ph type="ftr" sz="quarter" idx="3"/>
          </p:nvPr>
        </p:nvSpPr>
        <p:spPr>
          <a:xfrm>
            <a:off x="457200" y="4869656"/>
            <a:ext cx="2895600" cy="273844"/>
          </a:xfrm>
          <a:prstGeom prst="rect">
            <a:avLst/>
          </a:prstGeom>
        </p:spPr>
        <p:txBody>
          <a:bodyPr lIns="91440" anchor="ctr" anchorCtr="0"/>
          <a:lstStyle>
            <a:lvl1pPr>
              <a:defRPr sz="700">
                <a:solidFill>
                  <a:srgbClr val="A6A6A6"/>
                </a:solidFill>
              </a:defRPr>
            </a:lvl1pPr>
          </a:lstStyle>
          <a:p>
            <a:endParaRPr lang="en-US"/>
          </a:p>
        </p:txBody>
      </p:sp>
      <p:sp>
        <p:nvSpPr>
          <p:cNvPr id="16" name="Text Placeholder 14"/>
          <p:cNvSpPr>
            <a:spLocks noGrp="1"/>
          </p:cNvSpPr>
          <p:nvPr>
            <p:ph type="body" sz="quarter" idx="10" hasCustomPrompt="1"/>
          </p:nvPr>
        </p:nvSpPr>
        <p:spPr>
          <a:xfrm>
            <a:off x="317500" y="782242"/>
            <a:ext cx="8229600" cy="722708"/>
          </a:xfrm>
        </p:spPr>
        <p:txBody>
          <a:bodyPr>
            <a:normAutofit/>
          </a:bodyPr>
          <a:lstStyle>
            <a:lvl1pPr marL="0" indent="0">
              <a:lnSpc>
                <a:spcPct val="150000"/>
              </a:lnSpc>
              <a:buNone/>
              <a:defRPr sz="2400" baseline="0"/>
            </a:lvl1pPr>
          </a:lstStyle>
          <a:p>
            <a:pPr lvl="0"/>
            <a:r>
              <a:rPr lang="en-US"/>
              <a:t>Click to edit Master body text BLACK 24pt</a:t>
            </a:r>
          </a:p>
        </p:txBody>
      </p:sp>
      <p:sp>
        <p:nvSpPr>
          <p:cNvPr id="4" name="Picture Placeholder 3"/>
          <p:cNvSpPr>
            <a:spLocks noGrp="1"/>
          </p:cNvSpPr>
          <p:nvPr>
            <p:ph type="pic" sz="quarter" idx="11" hasCustomPrompt="1"/>
          </p:nvPr>
        </p:nvSpPr>
        <p:spPr>
          <a:xfrm>
            <a:off x="317500" y="1622822"/>
            <a:ext cx="8229600" cy="2282429"/>
          </a:xfrm>
        </p:spPr>
        <p:txBody>
          <a:bodyPr/>
          <a:lstStyle>
            <a:lvl1pPr marL="0" indent="0">
              <a:lnSpc>
                <a:spcPct val="150000"/>
              </a:lnSpc>
              <a:buNone/>
              <a:defRPr/>
            </a:lvl1pPr>
          </a:lstStyle>
          <a:p>
            <a:r>
              <a:rPr lang="en-US"/>
              <a:t>Insert Photo/Graphic</a:t>
            </a:r>
          </a:p>
        </p:txBody>
      </p:sp>
      <p:sp>
        <p:nvSpPr>
          <p:cNvPr id="10" name="Slide Number Placeholder 5"/>
          <p:cNvSpPr>
            <a:spLocks noGrp="1"/>
          </p:cNvSpPr>
          <p:nvPr>
            <p:ph type="sldNum" sz="quarter" idx="4"/>
          </p:nvPr>
        </p:nvSpPr>
        <p:spPr>
          <a:xfrm>
            <a:off x="4187592" y="4869656"/>
            <a:ext cx="752708" cy="273844"/>
          </a:xfrm>
          <a:prstGeom prst="rect">
            <a:avLst/>
          </a:prstGeom>
        </p:spPr>
        <p:txBody>
          <a:bodyPr vert="horz" lIns="91440" tIns="45720" rIns="91440" bIns="45720" rtlCol="0" anchor="ctr"/>
          <a:lstStyle>
            <a:lvl1pPr algn="ctr">
              <a:defRPr sz="700">
                <a:solidFill>
                  <a:schemeClr val="bg1">
                    <a:lumMod val="65000"/>
                  </a:schemeClr>
                </a:solidFill>
                <a:latin typeface="Century Gothic"/>
                <a:cs typeface="Century Gothic"/>
              </a:defRPr>
            </a:lvl1pPr>
          </a:lstStyle>
          <a:p>
            <a:fld id="{1F828677-349C-A845-AFD8-E1880F4B0899}" type="slidenum">
              <a:rPr lang="en-US" smtClean="0"/>
              <a:pPr/>
              <a:t>‹#›</a:t>
            </a:fld>
            <a:endParaRPr lang="en-US"/>
          </a:p>
        </p:txBody>
      </p:sp>
    </p:spTree>
    <p:extLst>
      <p:ext uri="{BB962C8B-B14F-4D97-AF65-F5344CB8AC3E}">
        <p14:creationId xmlns:p14="http://schemas.microsoft.com/office/powerpoint/2010/main" val="4049025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2100" y="233901"/>
            <a:ext cx="8229600" cy="458447"/>
          </a:xfrm>
          <a:prstGeom prst="rect">
            <a:avLst/>
          </a:prstGeom>
        </p:spPr>
        <p:txBody>
          <a:bodyPr vert="horz" lIns="0" tIns="45720" rIns="91440" bIns="45720" rtlCol="0" anchor="ctr">
            <a:noAutofit/>
          </a:bodyPr>
          <a:lstStyle/>
          <a:p>
            <a:r>
              <a:rPr lang="en-US"/>
              <a:t>Click To Edit Title – BLUE 36pt</a:t>
            </a:r>
          </a:p>
        </p:txBody>
      </p:sp>
      <p:sp>
        <p:nvSpPr>
          <p:cNvPr id="3" name="Text Placeholder 2"/>
          <p:cNvSpPr>
            <a:spLocks noGrp="1"/>
          </p:cNvSpPr>
          <p:nvPr>
            <p:ph type="body" idx="1"/>
          </p:nvPr>
        </p:nvSpPr>
        <p:spPr>
          <a:xfrm>
            <a:off x="304800" y="790575"/>
            <a:ext cx="8229600" cy="3545292"/>
          </a:xfrm>
          <a:prstGeom prst="rect">
            <a:avLst/>
          </a:prstGeom>
        </p:spPr>
        <p:txBody>
          <a:bodyPr vert="horz" lIns="0" tIns="0" rIns="91440" bIns="45720" rtlCol="0">
            <a:normAutofit/>
          </a:body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604128"/>
      </p:ext>
    </p:extLst>
  </p:cSld>
  <p:clrMap bg1="lt1" tx1="dk1" bg2="lt2" tx2="dk2" accent1="accent1" accent2="accent2" accent3="accent3" accent4="accent4" accent5="accent5" accent6="accent6" hlink="hlink" folHlink="folHlink"/>
  <p:sldLayoutIdLst>
    <p:sldLayoutId id="2147483669" r:id="rId1"/>
    <p:sldLayoutId id="2147483679" r:id="rId2"/>
    <p:sldLayoutId id="2147483675" r:id="rId3"/>
    <p:sldLayoutId id="2147483670" r:id="rId4"/>
    <p:sldLayoutId id="2147483672" r:id="rId5"/>
    <p:sldLayoutId id="2147483674" r:id="rId6"/>
    <p:sldLayoutId id="2147483676" r:id="rId7"/>
    <p:sldLayoutId id="2147483677" r:id="rId8"/>
    <p:sldLayoutId id="2147483678" r:id="rId9"/>
    <p:sldLayoutId id="2147483673" r:id="rId10"/>
  </p:sldLayoutIdLst>
  <p:hf hdr="0" dt="0"/>
  <p:txStyles>
    <p:titleStyle>
      <a:lvl1pPr algn="l" defTabSz="457200" rtl="0" eaLnBrk="1" latinLnBrk="0" hangingPunct="1">
        <a:spcBef>
          <a:spcPct val="0"/>
        </a:spcBef>
        <a:buNone/>
        <a:defRPr sz="3600" kern="1200" baseline="0">
          <a:solidFill>
            <a:schemeClr val="accent1"/>
          </a:solidFill>
          <a:latin typeface="+mj-lt"/>
          <a:ea typeface="+mj-ea"/>
          <a:cs typeface="Arial"/>
        </a:defRPr>
      </a:lvl1pPr>
    </p:titleStyle>
    <p:bodyStyle>
      <a:lvl1pPr marL="342900" indent="-342900" algn="l" defTabSz="457200" rtl="0" eaLnBrk="1" latinLnBrk="0" hangingPunct="1">
        <a:lnSpc>
          <a:spcPct val="150000"/>
        </a:lnSpc>
        <a:spcBef>
          <a:spcPts val="0"/>
        </a:spcBef>
        <a:buClr>
          <a:srgbClr val="007BB7"/>
        </a:buClr>
        <a:buFont typeface="Wingdings" charset="2"/>
        <a:buChar char="§"/>
        <a:defRPr sz="2400" kern="1200">
          <a:solidFill>
            <a:schemeClr val="tx1"/>
          </a:solidFill>
          <a:latin typeface="+mn-lt"/>
          <a:ea typeface="+mn-ea"/>
          <a:cs typeface="Arial"/>
        </a:defRPr>
      </a:lvl1pPr>
      <a:lvl2pPr marL="742950" indent="-285750" algn="l" defTabSz="457200" rtl="0" eaLnBrk="1" latinLnBrk="0" hangingPunct="1">
        <a:lnSpc>
          <a:spcPct val="150000"/>
        </a:lnSpc>
        <a:spcBef>
          <a:spcPts val="0"/>
        </a:spcBef>
        <a:buClr>
          <a:srgbClr val="007BB7"/>
        </a:buClr>
        <a:buFont typeface="Wingdings" charset="2"/>
        <a:buChar char="§"/>
        <a:defRPr sz="2400" kern="1200">
          <a:solidFill>
            <a:schemeClr val="tx1"/>
          </a:solidFill>
          <a:latin typeface="+mn-lt"/>
          <a:ea typeface="+mn-ea"/>
          <a:cs typeface="Arial"/>
        </a:defRPr>
      </a:lvl2pPr>
      <a:lvl3pPr marL="1143000" indent="-228600" algn="l" defTabSz="457200" rtl="0" eaLnBrk="1" latinLnBrk="0" hangingPunct="1">
        <a:lnSpc>
          <a:spcPct val="150000"/>
        </a:lnSpc>
        <a:spcBef>
          <a:spcPts val="0"/>
        </a:spcBef>
        <a:buClr>
          <a:srgbClr val="007BB7"/>
        </a:buClr>
        <a:buFont typeface="Wingdings" charset="2"/>
        <a:buChar char="§"/>
        <a:defRPr sz="2400" kern="1200">
          <a:solidFill>
            <a:schemeClr val="tx1"/>
          </a:solidFill>
          <a:latin typeface="+mn-lt"/>
          <a:ea typeface="+mn-ea"/>
          <a:cs typeface="Arial"/>
        </a:defRPr>
      </a:lvl3pPr>
      <a:lvl4pPr marL="1600200" indent="-228600" algn="l" defTabSz="457200" rtl="0" eaLnBrk="1" latinLnBrk="0" hangingPunct="1">
        <a:lnSpc>
          <a:spcPct val="150000"/>
        </a:lnSpc>
        <a:spcBef>
          <a:spcPts val="0"/>
        </a:spcBef>
        <a:buClr>
          <a:srgbClr val="007BB7"/>
        </a:buClr>
        <a:buFont typeface="Wingdings" charset="2"/>
        <a:buChar char="§"/>
        <a:defRPr sz="2400" kern="1200">
          <a:solidFill>
            <a:schemeClr val="tx1"/>
          </a:solidFill>
          <a:latin typeface="+mn-lt"/>
          <a:ea typeface="+mn-ea"/>
          <a:cs typeface="Arial"/>
        </a:defRPr>
      </a:lvl4pPr>
      <a:lvl5pPr marL="2057400" indent="-228600" algn="l" defTabSz="457200" rtl="0" eaLnBrk="1" latinLnBrk="0" hangingPunct="1">
        <a:lnSpc>
          <a:spcPct val="150000"/>
        </a:lnSpc>
        <a:spcBef>
          <a:spcPts val="0"/>
        </a:spcBef>
        <a:buClr>
          <a:srgbClr val="007BB7"/>
        </a:buClr>
        <a:buFont typeface="Wingdings" charset="2"/>
        <a:buChar char="§"/>
        <a:defRPr sz="24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hyperlink" Target="http://www.aiche.org/studentcompetition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ideo" Target="https://www.youtube.com/embed/videoseries?list=PLk2AnAfFMdnh7rypFSzLBb98QMgNySN2-" TargetMode="External"/><Relationship Id="rId5" Type="http://schemas.openxmlformats.org/officeDocument/2006/relationships/image" Target="../media/image8.jpeg"/><Relationship Id="rId4" Type="http://schemas.openxmlformats.org/officeDocument/2006/relationships/hyperlink" Target="http://www.aiche.org/studentvideocompetiti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www.aiche.org/students/chem-e-car-competitionr"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http://www.aiche.org/studentcompetitions" TargetMode="External"/><Relationship Id="rId5" Type="http://schemas.openxmlformats.org/officeDocument/2006/relationships/hyperlink" Target="http://www.aiche.org/stpc" TargetMode="External"/><Relationship Id="rId4" Type="http://schemas.openxmlformats.org/officeDocument/2006/relationships/hyperlink" Target="https://www.aiche.org/community/awards/cheme-jeopardy-competition"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aiche.formstack.com/forms/chem_e_car_questions_form"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mailto:studentchapters@aiche.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272258"/>
            <a:ext cx="6502496" cy="742444"/>
          </a:xfrm>
        </p:spPr>
        <p:txBody>
          <a:bodyPr>
            <a:normAutofit/>
          </a:bodyPr>
          <a:lstStyle/>
          <a:p>
            <a:r>
              <a:rPr lang="en-US" err="1"/>
              <a:t>AIChE</a:t>
            </a:r>
            <a:r>
              <a:rPr lang="en-US" baseline="30000"/>
              <a:t>®</a:t>
            </a:r>
            <a:r>
              <a:rPr lang="en-US"/>
              <a:t> Competitions</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615" y="2844858"/>
            <a:ext cx="2066636"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4550" y="2844858"/>
            <a:ext cx="206318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6474" b="12483"/>
          <a:stretch/>
        </p:blipFill>
        <p:spPr bwMode="auto">
          <a:xfrm>
            <a:off x="4833506" y="2844858"/>
            <a:ext cx="221104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2251" y="2835208"/>
            <a:ext cx="2071255"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3032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CE9AC-033B-4A48-B8EA-23278908605E}"/>
              </a:ext>
            </a:extLst>
          </p:cNvPr>
          <p:cNvSpPr>
            <a:spLocks noGrp="1"/>
          </p:cNvSpPr>
          <p:nvPr>
            <p:ph type="title"/>
          </p:nvPr>
        </p:nvSpPr>
        <p:spPr/>
        <p:txBody>
          <a:bodyPr/>
          <a:lstStyle/>
          <a:p>
            <a:r>
              <a:rPr lang="en-US" sz="3200" err="1"/>
              <a:t>AIChE</a:t>
            </a:r>
            <a:r>
              <a:rPr lang="en-US" sz="3200"/>
              <a:t> Competitions</a:t>
            </a:r>
          </a:p>
        </p:txBody>
      </p:sp>
      <p:sp>
        <p:nvSpPr>
          <p:cNvPr id="3" name="Slide Number Placeholder 2">
            <a:extLst>
              <a:ext uri="{FF2B5EF4-FFF2-40B4-BE49-F238E27FC236}">
                <a16:creationId xmlns:a16="http://schemas.microsoft.com/office/drawing/2014/main" id="{77F8182F-CA63-4F66-9308-5FE9F0BDA8D5}"/>
              </a:ext>
            </a:extLst>
          </p:cNvPr>
          <p:cNvSpPr>
            <a:spLocks noGrp="1"/>
          </p:cNvSpPr>
          <p:nvPr>
            <p:ph type="sldNum" sz="quarter" idx="4"/>
          </p:nvPr>
        </p:nvSpPr>
        <p:spPr/>
        <p:txBody>
          <a:bodyPr/>
          <a:lstStyle/>
          <a:p>
            <a:fld id="{1F828677-349C-A845-AFD8-E1880F4B0899}" type="slidenum">
              <a:rPr lang="en-US" smtClean="0"/>
              <a:pPr/>
              <a:t>2</a:t>
            </a:fld>
            <a:endParaRPr lang="en-US"/>
          </a:p>
        </p:txBody>
      </p:sp>
      <p:sp>
        <p:nvSpPr>
          <p:cNvPr id="4" name="Text Placeholder 3">
            <a:extLst>
              <a:ext uri="{FF2B5EF4-FFF2-40B4-BE49-F238E27FC236}">
                <a16:creationId xmlns:a16="http://schemas.microsoft.com/office/drawing/2014/main" id="{D672FEE8-3CD3-4368-95CE-7C40DA1FA736}"/>
              </a:ext>
            </a:extLst>
          </p:cNvPr>
          <p:cNvSpPr>
            <a:spLocks noGrp="1"/>
          </p:cNvSpPr>
          <p:nvPr>
            <p:ph type="body" sz="quarter" idx="10"/>
          </p:nvPr>
        </p:nvSpPr>
        <p:spPr/>
        <p:txBody>
          <a:bodyPr vert="horz" wrap="square" lIns="0" tIns="0" rIns="91440" bIns="0" rtlCol="0" anchor="t">
            <a:noAutofit/>
          </a:bodyPr>
          <a:lstStyle/>
          <a:p>
            <a:r>
              <a:rPr lang="en-US">
                <a:hlinkClick r:id="rId3"/>
              </a:rPr>
              <a:t>www.aiche.org/studentcompetitions</a:t>
            </a:r>
            <a:r>
              <a:rPr lang="en-US"/>
              <a:t> </a:t>
            </a:r>
          </a:p>
        </p:txBody>
      </p:sp>
      <p:sp>
        <p:nvSpPr>
          <p:cNvPr id="5" name="Text Placeholder 4">
            <a:extLst>
              <a:ext uri="{FF2B5EF4-FFF2-40B4-BE49-F238E27FC236}">
                <a16:creationId xmlns:a16="http://schemas.microsoft.com/office/drawing/2014/main" id="{5A0C1C76-E281-40DD-93E0-FED8D3133FCD}"/>
              </a:ext>
            </a:extLst>
          </p:cNvPr>
          <p:cNvSpPr>
            <a:spLocks noGrp="1"/>
          </p:cNvSpPr>
          <p:nvPr>
            <p:ph type="body" sz="quarter" idx="11"/>
          </p:nvPr>
        </p:nvSpPr>
        <p:spPr>
          <a:xfrm>
            <a:off x="317500" y="1157288"/>
            <a:ext cx="8229600" cy="3713132"/>
          </a:xfrm>
        </p:spPr>
        <p:txBody>
          <a:bodyPr vert="horz" lIns="0" tIns="0" rIns="91440" bIns="0" rtlCol="0" anchor="t">
            <a:normAutofit/>
          </a:bodyPr>
          <a:lstStyle/>
          <a:p>
            <a:r>
              <a:rPr lang="en-US"/>
              <a:t>Participate to...</a:t>
            </a:r>
          </a:p>
          <a:p>
            <a:pPr lvl="1"/>
            <a:r>
              <a:rPr lang="en-US"/>
              <a:t>Enhance your resume</a:t>
            </a:r>
          </a:p>
          <a:p>
            <a:pPr lvl="1"/>
            <a:r>
              <a:rPr lang="en-US"/>
              <a:t>Show off your hard work in the lab &amp; classroom</a:t>
            </a:r>
          </a:p>
          <a:p>
            <a:pPr lvl="1"/>
            <a:r>
              <a:rPr lang="en-US"/>
              <a:t>Win prize money (and bragging rights)</a:t>
            </a:r>
          </a:p>
          <a:p>
            <a:pPr lvl="1"/>
            <a:r>
              <a:rPr lang="en-US">
                <a:ea typeface="+mn-lt"/>
                <a:cs typeface="+mn-lt"/>
              </a:rPr>
              <a:t>Grow your </a:t>
            </a:r>
            <a:r>
              <a:rPr lang="en-US" err="1">
                <a:ea typeface="+mn-lt"/>
                <a:cs typeface="+mn-lt"/>
              </a:rPr>
              <a:t>ChemE</a:t>
            </a:r>
            <a:r>
              <a:rPr lang="en-US">
                <a:ea typeface="+mn-lt"/>
                <a:cs typeface="+mn-lt"/>
              </a:rPr>
              <a:t> network</a:t>
            </a:r>
          </a:p>
          <a:p>
            <a:pPr lvl="1"/>
            <a:r>
              <a:rPr lang="en-US"/>
              <a:t>Have fun!</a:t>
            </a:r>
          </a:p>
          <a:p>
            <a:pPr marL="0" indent="0">
              <a:buNone/>
            </a:pPr>
            <a:endParaRPr lang="en-US"/>
          </a:p>
          <a:p>
            <a:endParaRPr lang="en-US"/>
          </a:p>
          <a:p>
            <a:endParaRPr lang="en-US"/>
          </a:p>
        </p:txBody>
      </p:sp>
      <p:sp>
        <p:nvSpPr>
          <p:cNvPr id="6" name="Footer Placeholder 5">
            <a:extLst>
              <a:ext uri="{FF2B5EF4-FFF2-40B4-BE49-F238E27FC236}">
                <a16:creationId xmlns:a16="http://schemas.microsoft.com/office/drawing/2014/main" id="{8BD03398-3DC1-4CC8-86D8-23E5B8974792}"/>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439159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51F06-1108-4500-93AC-0A02E941CBE2}"/>
              </a:ext>
            </a:extLst>
          </p:cNvPr>
          <p:cNvSpPr>
            <a:spLocks noGrp="1"/>
          </p:cNvSpPr>
          <p:nvPr>
            <p:ph type="title"/>
          </p:nvPr>
        </p:nvSpPr>
        <p:spPr>
          <a:xfrm>
            <a:off x="317500" y="548520"/>
            <a:ext cx="6968939" cy="476647"/>
          </a:xfrm>
        </p:spPr>
        <p:txBody>
          <a:bodyPr/>
          <a:lstStyle/>
          <a:p>
            <a:r>
              <a:rPr lang="en-US" sz="3200"/>
              <a:t>Global Undergraduate Student Video Competition</a:t>
            </a:r>
          </a:p>
        </p:txBody>
      </p:sp>
      <p:sp>
        <p:nvSpPr>
          <p:cNvPr id="3" name="Slide Number Placeholder 2">
            <a:extLst>
              <a:ext uri="{FF2B5EF4-FFF2-40B4-BE49-F238E27FC236}">
                <a16:creationId xmlns:a16="http://schemas.microsoft.com/office/drawing/2014/main" id="{FF10AD84-CBEA-4850-A287-9A19757262DD}"/>
              </a:ext>
            </a:extLst>
          </p:cNvPr>
          <p:cNvSpPr>
            <a:spLocks noGrp="1"/>
          </p:cNvSpPr>
          <p:nvPr>
            <p:ph type="sldNum" sz="quarter" idx="4"/>
          </p:nvPr>
        </p:nvSpPr>
        <p:spPr/>
        <p:txBody>
          <a:bodyPr/>
          <a:lstStyle/>
          <a:p>
            <a:fld id="{1F828677-349C-A845-AFD8-E1880F4B0899}" type="slidenum">
              <a:rPr lang="en-US" smtClean="0"/>
              <a:pPr/>
              <a:t>3</a:t>
            </a:fld>
            <a:endParaRPr lang="en-US"/>
          </a:p>
        </p:txBody>
      </p:sp>
      <p:sp>
        <p:nvSpPr>
          <p:cNvPr id="4" name="Text Placeholder 3">
            <a:extLst>
              <a:ext uri="{FF2B5EF4-FFF2-40B4-BE49-F238E27FC236}">
                <a16:creationId xmlns:a16="http://schemas.microsoft.com/office/drawing/2014/main" id="{B24C6C46-75C1-4E92-8FED-5729D56D6318}"/>
              </a:ext>
            </a:extLst>
          </p:cNvPr>
          <p:cNvSpPr>
            <a:spLocks noGrp="1"/>
          </p:cNvSpPr>
          <p:nvPr>
            <p:ph type="body" sz="quarter" idx="10"/>
          </p:nvPr>
        </p:nvSpPr>
        <p:spPr>
          <a:xfrm>
            <a:off x="317500" y="1286594"/>
            <a:ext cx="8229600" cy="252413"/>
          </a:xfrm>
        </p:spPr>
        <p:txBody>
          <a:bodyPr vert="horz" wrap="square" lIns="0" tIns="0" rIns="91440" bIns="0" rtlCol="0" anchor="t">
            <a:noAutofit/>
          </a:bodyPr>
          <a:lstStyle/>
          <a:p>
            <a:r>
              <a:rPr lang="en-US">
                <a:ea typeface="+mn-lt"/>
                <a:hlinkClick r:id="rId4"/>
              </a:rPr>
              <a:t>www.aiche.org/studentvideocompetition</a:t>
            </a:r>
            <a:r>
              <a:rPr lang="en-US">
                <a:ea typeface="+mn-lt"/>
              </a:rPr>
              <a:t> </a:t>
            </a:r>
            <a:endParaRPr lang="en-US"/>
          </a:p>
        </p:txBody>
      </p:sp>
      <p:sp>
        <p:nvSpPr>
          <p:cNvPr id="5" name="Text Placeholder 4">
            <a:extLst>
              <a:ext uri="{FF2B5EF4-FFF2-40B4-BE49-F238E27FC236}">
                <a16:creationId xmlns:a16="http://schemas.microsoft.com/office/drawing/2014/main" id="{CA165730-BA4B-4358-80F5-60B8F6B60BE3}"/>
              </a:ext>
            </a:extLst>
          </p:cNvPr>
          <p:cNvSpPr>
            <a:spLocks noGrp="1"/>
          </p:cNvSpPr>
          <p:nvPr>
            <p:ph type="body" sz="quarter" idx="11"/>
          </p:nvPr>
        </p:nvSpPr>
        <p:spPr>
          <a:xfrm>
            <a:off x="317500" y="1685656"/>
            <a:ext cx="7183648" cy="2828925"/>
          </a:xfrm>
        </p:spPr>
        <p:txBody>
          <a:bodyPr vert="horz" lIns="0" tIns="0" rIns="91440" bIns="0" rtlCol="0" anchor="t">
            <a:normAutofit fontScale="85000" lnSpcReduction="20000"/>
          </a:bodyPr>
          <a:lstStyle/>
          <a:p>
            <a:r>
              <a:rPr lang="en-US"/>
              <a:t>Create a 2-5 min. video that explains a Chemical Engineering concept to the general public and inspires future engineers </a:t>
            </a:r>
          </a:p>
          <a:p>
            <a:r>
              <a:rPr lang="en-US"/>
              <a:t>Total of $2,400 awarded to winners</a:t>
            </a:r>
          </a:p>
          <a:p>
            <a:r>
              <a:rPr lang="en-US">
                <a:ea typeface="+mn-lt"/>
                <a:cs typeface="+mn-lt"/>
              </a:rPr>
              <a:t>2020 Competition Topic –  The Circle of Life: Plastics Edition</a:t>
            </a:r>
          </a:p>
          <a:p>
            <a:r>
              <a:rPr lang="en-US"/>
              <a:t>Submissions due June 15th </a:t>
            </a:r>
          </a:p>
        </p:txBody>
      </p:sp>
      <p:sp>
        <p:nvSpPr>
          <p:cNvPr id="6" name="Footer Placeholder 5">
            <a:extLst>
              <a:ext uri="{FF2B5EF4-FFF2-40B4-BE49-F238E27FC236}">
                <a16:creationId xmlns:a16="http://schemas.microsoft.com/office/drawing/2014/main" id="{885E2AFF-4D2D-496B-AEEF-A3B352CF471D}"/>
              </a:ext>
            </a:extLst>
          </p:cNvPr>
          <p:cNvSpPr>
            <a:spLocks noGrp="1"/>
          </p:cNvSpPr>
          <p:nvPr>
            <p:ph type="ftr" sz="quarter" idx="3"/>
          </p:nvPr>
        </p:nvSpPr>
        <p:spPr/>
        <p:txBody>
          <a:bodyPr/>
          <a:lstStyle/>
          <a:p>
            <a:endParaRPr lang="en-US"/>
          </a:p>
        </p:txBody>
      </p:sp>
      <p:pic>
        <p:nvPicPr>
          <p:cNvPr id="9" name="Picture 9">
            <a:hlinkClick r:id="" action="ppaction://media"/>
            <a:extLst>
              <a:ext uri="{FF2B5EF4-FFF2-40B4-BE49-F238E27FC236}">
                <a16:creationId xmlns:a16="http://schemas.microsoft.com/office/drawing/2014/main" id="{ACD771DB-9ADF-4C2E-973C-EFE2F87A5272}"/>
              </a:ext>
            </a:extLst>
          </p:cNvPr>
          <p:cNvPicPr>
            <a:picLocks noRot="1" noChangeAspect="1"/>
          </p:cNvPicPr>
          <p:nvPr>
            <a:videoFile r:link="rId1"/>
          </p:nvPr>
        </p:nvPicPr>
        <p:blipFill>
          <a:blip r:embed="rId5"/>
          <a:stretch>
            <a:fillRect/>
          </a:stretch>
        </p:blipFill>
        <p:spPr>
          <a:xfrm>
            <a:off x="6178670" y="2461225"/>
            <a:ext cx="2782019" cy="2129646"/>
          </a:xfrm>
          <a:prstGeom prst="rect">
            <a:avLst/>
          </a:prstGeom>
        </p:spPr>
      </p:pic>
      <p:sp>
        <p:nvSpPr>
          <p:cNvPr id="11" name="TextBox 10">
            <a:extLst>
              <a:ext uri="{FF2B5EF4-FFF2-40B4-BE49-F238E27FC236}">
                <a16:creationId xmlns:a16="http://schemas.microsoft.com/office/drawing/2014/main" id="{82A3CD96-0407-495D-A58C-2F082173D9E6}"/>
              </a:ext>
            </a:extLst>
          </p:cNvPr>
          <p:cNvSpPr txBox="1"/>
          <p:nvPr/>
        </p:nvSpPr>
        <p:spPr>
          <a:xfrm>
            <a:off x="6543136" y="4639933"/>
            <a:ext cx="2117785"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t>Check out the 2019 winning video</a:t>
            </a:r>
          </a:p>
        </p:txBody>
      </p:sp>
      <p:sp>
        <p:nvSpPr>
          <p:cNvPr id="12" name="Arrow: Bent 11">
            <a:extLst>
              <a:ext uri="{FF2B5EF4-FFF2-40B4-BE49-F238E27FC236}">
                <a16:creationId xmlns:a16="http://schemas.microsoft.com/office/drawing/2014/main" id="{67D1FD43-6ACD-4C07-8C62-A55A10770B58}"/>
              </a:ext>
            </a:extLst>
          </p:cNvPr>
          <p:cNvSpPr/>
          <p:nvPr/>
        </p:nvSpPr>
        <p:spPr>
          <a:xfrm rot="5460000" flipH="1">
            <a:off x="8555066" y="4639597"/>
            <a:ext cx="129855" cy="140671"/>
          </a:xfrm>
          <a:prstGeom prst="ben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87474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80F0C-9F32-4B4A-8031-547B5E568503}"/>
              </a:ext>
            </a:extLst>
          </p:cNvPr>
          <p:cNvSpPr>
            <a:spLocks noGrp="1"/>
          </p:cNvSpPr>
          <p:nvPr>
            <p:ph type="title"/>
          </p:nvPr>
        </p:nvSpPr>
        <p:spPr>
          <a:xfrm>
            <a:off x="317500" y="225029"/>
            <a:ext cx="7716931" cy="476647"/>
          </a:xfrm>
        </p:spPr>
        <p:txBody>
          <a:bodyPr/>
          <a:lstStyle/>
          <a:p>
            <a:r>
              <a:rPr lang="en-US" sz="3200"/>
              <a:t>K-12 STEM Outreach Competition</a:t>
            </a:r>
          </a:p>
        </p:txBody>
      </p:sp>
      <p:sp>
        <p:nvSpPr>
          <p:cNvPr id="3" name="Slide Number Placeholder 2">
            <a:extLst>
              <a:ext uri="{FF2B5EF4-FFF2-40B4-BE49-F238E27FC236}">
                <a16:creationId xmlns:a16="http://schemas.microsoft.com/office/drawing/2014/main" id="{2C9783AE-A8FE-473C-BE8F-76516855B87F}"/>
              </a:ext>
            </a:extLst>
          </p:cNvPr>
          <p:cNvSpPr>
            <a:spLocks noGrp="1"/>
          </p:cNvSpPr>
          <p:nvPr>
            <p:ph type="sldNum" sz="quarter" idx="4"/>
          </p:nvPr>
        </p:nvSpPr>
        <p:spPr/>
        <p:txBody>
          <a:bodyPr/>
          <a:lstStyle/>
          <a:p>
            <a:fld id="{1F828677-349C-A845-AFD8-E1880F4B0899}" type="slidenum">
              <a:rPr lang="en-US" smtClean="0"/>
              <a:pPr/>
              <a:t>4</a:t>
            </a:fld>
            <a:endParaRPr lang="en-US"/>
          </a:p>
        </p:txBody>
      </p:sp>
      <p:sp>
        <p:nvSpPr>
          <p:cNvPr id="5" name="Text Placeholder 4">
            <a:extLst>
              <a:ext uri="{FF2B5EF4-FFF2-40B4-BE49-F238E27FC236}">
                <a16:creationId xmlns:a16="http://schemas.microsoft.com/office/drawing/2014/main" id="{C51F51B3-0105-47A1-924D-60CC86B0EFF1}"/>
              </a:ext>
            </a:extLst>
          </p:cNvPr>
          <p:cNvSpPr>
            <a:spLocks noGrp="1"/>
          </p:cNvSpPr>
          <p:nvPr>
            <p:ph type="body" sz="quarter" idx="11"/>
          </p:nvPr>
        </p:nvSpPr>
        <p:spPr>
          <a:xfrm>
            <a:off x="317500" y="1157288"/>
            <a:ext cx="4714337" cy="3648434"/>
          </a:xfrm>
        </p:spPr>
        <p:txBody>
          <a:bodyPr vert="horz" lIns="0" tIns="0" rIns="91440" bIns="0" rtlCol="0" anchor="t">
            <a:normAutofit fontScale="92500" lnSpcReduction="20000"/>
          </a:bodyPr>
          <a:lstStyle/>
          <a:p>
            <a:r>
              <a:rPr lang="en-US"/>
              <a:t>Create &amp; present table-top STEM demo to K-12 students, educators, and parents during the ASC </a:t>
            </a:r>
          </a:p>
          <a:p>
            <a:r>
              <a:rPr lang="en-US"/>
              <a:t>$500 award for top undergrad student entry</a:t>
            </a:r>
          </a:p>
          <a:p>
            <a:r>
              <a:rPr lang="en-US"/>
              <a:t>2020 competition information coming in May </a:t>
            </a:r>
          </a:p>
        </p:txBody>
      </p:sp>
      <p:sp>
        <p:nvSpPr>
          <p:cNvPr id="6" name="Footer Placeholder 5">
            <a:extLst>
              <a:ext uri="{FF2B5EF4-FFF2-40B4-BE49-F238E27FC236}">
                <a16:creationId xmlns:a16="http://schemas.microsoft.com/office/drawing/2014/main" id="{54F4520E-630D-4853-AF81-ECD5C492831E}"/>
              </a:ext>
            </a:extLst>
          </p:cNvPr>
          <p:cNvSpPr>
            <a:spLocks noGrp="1"/>
          </p:cNvSpPr>
          <p:nvPr>
            <p:ph type="ftr" sz="quarter" idx="3"/>
          </p:nvPr>
        </p:nvSpPr>
        <p:spPr/>
        <p:txBody>
          <a:bodyPr/>
          <a:lstStyle/>
          <a:p>
            <a:endParaRPr lang="en-US"/>
          </a:p>
        </p:txBody>
      </p:sp>
      <p:pic>
        <p:nvPicPr>
          <p:cNvPr id="7" name="Picture 7" descr="A group of people in a room&#10;&#10;Description generated with very high confidence">
            <a:extLst>
              <a:ext uri="{FF2B5EF4-FFF2-40B4-BE49-F238E27FC236}">
                <a16:creationId xmlns:a16="http://schemas.microsoft.com/office/drawing/2014/main" id="{A12DC918-B622-453E-82BB-02305820A3DD}"/>
              </a:ext>
            </a:extLst>
          </p:cNvPr>
          <p:cNvPicPr>
            <a:picLocks noChangeAspect="1"/>
          </p:cNvPicPr>
          <p:nvPr/>
        </p:nvPicPr>
        <p:blipFill>
          <a:blip r:embed="rId3"/>
          <a:stretch>
            <a:fillRect/>
          </a:stretch>
        </p:blipFill>
        <p:spPr>
          <a:xfrm>
            <a:off x="5055079" y="1517091"/>
            <a:ext cx="3940115" cy="2626903"/>
          </a:xfrm>
          <a:prstGeom prst="rect">
            <a:avLst/>
          </a:prstGeom>
        </p:spPr>
      </p:pic>
    </p:spTree>
    <p:extLst>
      <p:ext uri="{BB962C8B-B14F-4D97-AF65-F5344CB8AC3E}">
        <p14:creationId xmlns:p14="http://schemas.microsoft.com/office/powerpoint/2010/main" val="4091712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5AFBA-3739-4DC9-8E29-DBFCB60E24AA}"/>
              </a:ext>
            </a:extLst>
          </p:cNvPr>
          <p:cNvSpPr>
            <a:spLocks noGrp="1"/>
          </p:cNvSpPr>
          <p:nvPr>
            <p:ph type="title"/>
          </p:nvPr>
        </p:nvSpPr>
        <p:spPr/>
        <p:txBody>
          <a:bodyPr/>
          <a:lstStyle/>
          <a:p>
            <a:r>
              <a:rPr lang="en-US" sz="3200" err="1"/>
              <a:t>ScaleUp</a:t>
            </a:r>
            <a:r>
              <a:rPr lang="en-US" sz="3200"/>
              <a:t> Sponsors Essay Contest</a:t>
            </a:r>
          </a:p>
        </p:txBody>
      </p:sp>
      <p:sp>
        <p:nvSpPr>
          <p:cNvPr id="3" name="Slide Number Placeholder 2">
            <a:extLst>
              <a:ext uri="{FF2B5EF4-FFF2-40B4-BE49-F238E27FC236}">
                <a16:creationId xmlns:a16="http://schemas.microsoft.com/office/drawing/2014/main" id="{5C3F6E51-D3B4-46FD-AA5B-2CA571F94567}"/>
              </a:ext>
            </a:extLst>
          </p:cNvPr>
          <p:cNvSpPr>
            <a:spLocks noGrp="1"/>
          </p:cNvSpPr>
          <p:nvPr>
            <p:ph type="sldNum" sz="quarter" idx="4"/>
          </p:nvPr>
        </p:nvSpPr>
        <p:spPr/>
        <p:txBody>
          <a:bodyPr/>
          <a:lstStyle/>
          <a:p>
            <a:fld id="{1F828677-349C-A845-AFD8-E1880F4B0899}" type="slidenum">
              <a:rPr lang="en-US" smtClean="0"/>
              <a:pPr/>
              <a:t>5</a:t>
            </a:fld>
            <a:endParaRPr lang="en-US"/>
          </a:p>
        </p:txBody>
      </p:sp>
      <p:sp>
        <p:nvSpPr>
          <p:cNvPr id="5" name="Text Placeholder 4">
            <a:extLst>
              <a:ext uri="{FF2B5EF4-FFF2-40B4-BE49-F238E27FC236}">
                <a16:creationId xmlns:a16="http://schemas.microsoft.com/office/drawing/2014/main" id="{F609C748-13F9-4812-B929-AFB84A589269}"/>
              </a:ext>
            </a:extLst>
          </p:cNvPr>
          <p:cNvSpPr>
            <a:spLocks noGrp="1"/>
          </p:cNvSpPr>
          <p:nvPr>
            <p:ph type="body" sz="quarter" idx="11"/>
          </p:nvPr>
        </p:nvSpPr>
        <p:spPr>
          <a:xfrm>
            <a:off x="317500" y="1157288"/>
            <a:ext cx="8456043" cy="2505435"/>
          </a:xfrm>
        </p:spPr>
        <p:txBody>
          <a:bodyPr vert="horz" lIns="0" tIns="0" rIns="91440" bIns="0" rtlCol="0" anchor="t">
            <a:normAutofit/>
          </a:bodyPr>
          <a:lstStyle/>
          <a:p>
            <a:r>
              <a:rPr lang="en-US"/>
              <a:t>Submit an essay (max 500 words) answering questions on relevant topics in the </a:t>
            </a:r>
            <a:r>
              <a:rPr lang="en-US" err="1"/>
              <a:t>ChemE</a:t>
            </a:r>
            <a:r>
              <a:rPr lang="en-US"/>
              <a:t> industry </a:t>
            </a:r>
          </a:p>
          <a:p>
            <a:r>
              <a:rPr lang="en-US"/>
              <a:t>$500 awarded by each participating sponsor</a:t>
            </a:r>
          </a:p>
          <a:p>
            <a:r>
              <a:rPr lang="en-US">
                <a:ea typeface="+mn-lt"/>
                <a:cs typeface="+mn-lt"/>
              </a:rPr>
              <a:t>2020 competition information coming in June</a:t>
            </a:r>
          </a:p>
        </p:txBody>
      </p:sp>
      <p:sp>
        <p:nvSpPr>
          <p:cNvPr id="6" name="Footer Placeholder 5">
            <a:extLst>
              <a:ext uri="{FF2B5EF4-FFF2-40B4-BE49-F238E27FC236}">
                <a16:creationId xmlns:a16="http://schemas.microsoft.com/office/drawing/2014/main" id="{A8CCE9D1-C2EF-4FAC-B67B-D3F70214A326}"/>
              </a:ext>
            </a:extLst>
          </p:cNvPr>
          <p:cNvSpPr>
            <a:spLocks noGrp="1"/>
          </p:cNvSpPr>
          <p:nvPr>
            <p:ph type="ftr" sz="quarter" idx="3"/>
          </p:nvPr>
        </p:nvSpPr>
        <p:spPr/>
        <p:txBody>
          <a:bodyPr/>
          <a:lstStyle/>
          <a:p>
            <a:endParaRPr lang="en-US"/>
          </a:p>
        </p:txBody>
      </p:sp>
      <p:pic>
        <p:nvPicPr>
          <p:cNvPr id="7" name="Picture 7" descr="A picture containing table&#10;&#10;Description generated with very high confidence">
            <a:extLst>
              <a:ext uri="{FF2B5EF4-FFF2-40B4-BE49-F238E27FC236}">
                <a16:creationId xmlns:a16="http://schemas.microsoft.com/office/drawing/2014/main" id="{6AC795C7-9CA0-4963-929B-9ABEB971505C}"/>
              </a:ext>
            </a:extLst>
          </p:cNvPr>
          <p:cNvPicPr>
            <a:picLocks noChangeAspect="1"/>
          </p:cNvPicPr>
          <p:nvPr/>
        </p:nvPicPr>
        <p:blipFill>
          <a:blip r:embed="rId3"/>
          <a:stretch>
            <a:fillRect/>
          </a:stretch>
        </p:blipFill>
        <p:spPr>
          <a:xfrm>
            <a:off x="4030692" y="3324785"/>
            <a:ext cx="1071833" cy="1189684"/>
          </a:xfrm>
          <a:prstGeom prst="rect">
            <a:avLst/>
          </a:prstGeom>
        </p:spPr>
      </p:pic>
      <p:pic>
        <p:nvPicPr>
          <p:cNvPr id="9" name="Picture 9" descr="A picture containing drawing&#10;&#10;Description generated with very high confidence">
            <a:extLst>
              <a:ext uri="{FF2B5EF4-FFF2-40B4-BE49-F238E27FC236}">
                <a16:creationId xmlns:a16="http://schemas.microsoft.com/office/drawing/2014/main" id="{65B98CFC-4AA8-4EB8-BAC8-8F9B97897A2B}"/>
              </a:ext>
            </a:extLst>
          </p:cNvPr>
          <p:cNvPicPr>
            <a:picLocks noChangeAspect="1"/>
          </p:cNvPicPr>
          <p:nvPr/>
        </p:nvPicPr>
        <p:blipFill>
          <a:blip r:embed="rId4"/>
          <a:stretch>
            <a:fillRect/>
          </a:stretch>
        </p:blipFill>
        <p:spPr>
          <a:xfrm>
            <a:off x="5820673" y="3435685"/>
            <a:ext cx="2743200" cy="1097280"/>
          </a:xfrm>
          <a:prstGeom prst="rect">
            <a:avLst/>
          </a:prstGeom>
        </p:spPr>
      </p:pic>
    </p:spTree>
    <p:extLst>
      <p:ext uri="{BB962C8B-B14F-4D97-AF65-F5344CB8AC3E}">
        <p14:creationId xmlns:p14="http://schemas.microsoft.com/office/powerpoint/2010/main" val="2441614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5AFBA-3739-4DC9-8E29-DBFCB60E24AA}"/>
              </a:ext>
            </a:extLst>
          </p:cNvPr>
          <p:cNvSpPr>
            <a:spLocks noGrp="1"/>
          </p:cNvSpPr>
          <p:nvPr>
            <p:ph type="title"/>
          </p:nvPr>
        </p:nvSpPr>
        <p:spPr/>
        <p:txBody>
          <a:bodyPr/>
          <a:lstStyle/>
          <a:p>
            <a:r>
              <a:rPr lang="en-US" sz="3200"/>
              <a:t>Student Poster Competition</a:t>
            </a:r>
          </a:p>
        </p:txBody>
      </p:sp>
      <p:sp>
        <p:nvSpPr>
          <p:cNvPr id="3" name="Slide Number Placeholder 2">
            <a:extLst>
              <a:ext uri="{FF2B5EF4-FFF2-40B4-BE49-F238E27FC236}">
                <a16:creationId xmlns:a16="http://schemas.microsoft.com/office/drawing/2014/main" id="{5C3F6E51-D3B4-46FD-AA5B-2CA571F94567}"/>
              </a:ext>
            </a:extLst>
          </p:cNvPr>
          <p:cNvSpPr>
            <a:spLocks noGrp="1"/>
          </p:cNvSpPr>
          <p:nvPr>
            <p:ph type="sldNum" sz="quarter" idx="4"/>
          </p:nvPr>
        </p:nvSpPr>
        <p:spPr/>
        <p:txBody>
          <a:bodyPr/>
          <a:lstStyle/>
          <a:p>
            <a:fld id="{1F828677-349C-A845-AFD8-E1880F4B0899}" type="slidenum">
              <a:rPr lang="en-US" smtClean="0"/>
              <a:pPr/>
              <a:t>6</a:t>
            </a:fld>
            <a:endParaRPr lang="en-US"/>
          </a:p>
        </p:txBody>
      </p:sp>
      <p:sp>
        <p:nvSpPr>
          <p:cNvPr id="5" name="Text Placeholder 4">
            <a:extLst>
              <a:ext uri="{FF2B5EF4-FFF2-40B4-BE49-F238E27FC236}">
                <a16:creationId xmlns:a16="http://schemas.microsoft.com/office/drawing/2014/main" id="{F609C748-13F9-4812-B929-AFB84A589269}"/>
              </a:ext>
            </a:extLst>
          </p:cNvPr>
          <p:cNvSpPr>
            <a:spLocks noGrp="1"/>
          </p:cNvSpPr>
          <p:nvPr>
            <p:ph type="body" sz="quarter" idx="11"/>
          </p:nvPr>
        </p:nvSpPr>
        <p:spPr>
          <a:xfrm>
            <a:off x="317500" y="1286684"/>
            <a:ext cx="4401630" cy="3389641"/>
          </a:xfrm>
        </p:spPr>
        <p:txBody>
          <a:bodyPr vert="horz" lIns="0" tIns="0" rIns="91440" bIns="0" rtlCol="0" anchor="t">
            <a:normAutofit fontScale="85000" lnSpcReduction="10000"/>
          </a:bodyPr>
          <a:lstStyle/>
          <a:p>
            <a:r>
              <a:rPr lang="en-US"/>
              <a:t>Present your research during the Annual Student Conference and receive professional and peer feedback</a:t>
            </a:r>
          </a:p>
          <a:p>
            <a:r>
              <a:rPr lang="en-US"/>
              <a:t>Trophies are presented to top 3 winners in each category</a:t>
            </a:r>
          </a:p>
          <a:p>
            <a:r>
              <a:rPr lang="en-US">
                <a:ea typeface="+mn-lt"/>
                <a:cs typeface="+mn-lt"/>
              </a:rPr>
              <a:t>2020 competition information coming this summer</a:t>
            </a:r>
            <a:endParaRPr lang="en-US"/>
          </a:p>
        </p:txBody>
      </p:sp>
      <p:sp>
        <p:nvSpPr>
          <p:cNvPr id="6" name="Footer Placeholder 5">
            <a:extLst>
              <a:ext uri="{FF2B5EF4-FFF2-40B4-BE49-F238E27FC236}">
                <a16:creationId xmlns:a16="http://schemas.microsoft.com/office/drawing/2014/main" id="{A8CCE9D1-C2EF-4FAC-B67B-D3F70214A326}"/>
              </a:ext>
            </a:extLst>
          </p:cNvPr>
          <p:cNvSpPr>
            <a:spLocks noGrp="1"/>
          </p:cNvSpPr>
          <p:nvPr>
            <p:ph type="ftr" sz="quarter" idx="3"/>
          </p:nvPr>
        </p:nvSpPr>
        <p:spPr/>
        <p:txBody>
          <a:bodyPr/>
          <a:lstStyle/>
          <a:p>
            <a:endParaRPr lang="en-US"/>
          </a:p>
        </p:txBody>
      </p:sp>
      <p:pic>
        <p:nvPicPr>
          <p:cNvPr id="7" name="Picture 7" descr="A large crowd of people&#10;&#10;Description generated with very high confidence">
            <a:extLst>
              <a:ext uri="{FF2B5EF4-FFF2-40B4-BE49-F238E27FC236}">
                <a16:creationId xmlns:a16="http://schemas.microsoft.com/office/drawing/2014/main" id="{E2EB5ED9-8987-4EBB-A88D-EC0C8EAD166D}"/>
              </a:ext>
            </a:extLst>
          </p:cNvPr>
          <p:cNvPicPr>
            <a:picLocks noChangeAspect="1"/>
          </p:cNvPicPr>
          <p:nvPr/>
        </p:nvPicPr>
        <p:blipFill>
          <a:blip r:embed="rId3"/>
          <a:stretch>
            <a:fillRect/>
          </a:stretch>
        </p:blipFill>
        <p:spPr>
          <a:xfrm>
            <a:off x="4677673" y="1484821"/>
            <a:ext cx="4317520" cy="2885535"/>
          </a:xfrm>
          <a:prstGeom prst="rect">
            <a:avLst/>
          </a:prstGeom>
        </p:spPr>
      </p:pic>
    </p:spTree>
    <p:extLst>
      <p:ext uri="{BB962C8B-B14F-4D97-AF65-F5344CB8AC3E}">
        <p14:creationId xmlns:p14="http://schemas.microsoft.com/office/powerpoint/2010/main" val="3228919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0325D-9A93-4AA4-93D4-01D4242C5392}"/>
              </a:ext>
            </a:extLst>
          </p:cNvPr>
          <p:cNvSpPr>
            <a:spLocks noGrp="1"/>
          </p:cNvSpPr>
          <p:nvPr>
            <p:ph type="title"/>
          </p:nvPr>
        </p:nvSpPr>
        <p:spPr/>
        <p:txBody>
          <a:bodyPr/>
          <a:lstStyle/>
          <a:p>
            <a:r>
              <a:rPr lang="en-US" sz="3200"/>
              <a:t>Other Competitions</a:t>
            </a:r>
          </a:p>
        </p:txBody>
      </p:sp>
      <p:sp>
        <p:nvSpPr>
          <p:cNvPr id="3" name="Slide Number Placeholder 2">
            <a:extLst>
              <a:ext uri="{FF2B5EF4-FFF2-40B4-BE49-F238E27FC236}">
                <a16:creationId xmlns:a16="http://schemas.microsoft.com/office/drawing/2014/main" id="{61444DBC-8BFD-4D21-991C-B93F544848B7}"/>
              </a:ext>
            </a:extLst>
          </p:cNvPr>
          <p:cNvSpPr>
            <a:spLocks noGrp="1"/>
          </p:cNvSpPr>
          <p:nvPr>
            <p:ph type="sldNum" sz="quarter" idx="4"/>
          </p:nvPr>
        </p:nvSpPr>
        <p:spPr/>
        <p:txBody>
          <a:bodyPr/>
          <a:lstStyle/>
          <a:p>
            <a:fld id="{1F828677-349C-A845-AFD8-E1880F4B0899}" type="slidenum">
              <a:rPr lang="en-US" smtClean="0"/>
              <a:pPr/>
              <a:t>7</a:t>
            </a:fld>
            <a:endParaRPr lang="en-US"/>
          </a:p>
        </p:txBody>
      </p:sp>
      <p:sp>
        <p:nvSpPr>
          <p:cNvPr id="5" name="Text Placeholder 4">
            <a:extLst>
              <a:ext uri="{FF2B5EF4-FFF2-40B4-BE49-F238E27FC236}">
                <a16:creationId xmlns:a16="http://schemas.microsoft.com/office/drawing/2014/main" id="{B50F73B3-347C-452F-92F3-EF8C89DF827F}"/>
              </a:ext>
            </a:extLst>
          </p:cNvPr>
          <p:cNvSpPr>
            <a:spLocks noGrp="1"/>
          </p:cNvSpPr>
          <p:nvPr>
            <p:ph type="body" sz="quarter" idx="11"/>
          </p:nvPr>
        </p:nvSpPr>
        <p:spPr>
          <a:xfrm>
            <a:off x="317500" y="1157288"/>
            <a:ext cx="8704052" cy="3605302"/>
          </a:xfrm>
        </p:spPr>
        <p:txBody>
          <a:bodyPr vert="horz" lIns="0" tIns="0" rIns="91440" bIns="0" rtlCol="0" anchor="t">
            <a:normAutofit fontScale="85000" lnSpcReduction="10000"/>
          </a:bodyPr>
          <a:lstStyle/>
          <a:p>
            <a:r>
              <a:rPr lang="en-US">
                <a:hlinkClick r:id="rId3"/>
              </a:rPr>
              <a:t>AIChE Chem-E-Car Competition</a:t>
            </a:r>
            <a:r>
              <a:rPr lang="en-US" baseline="30000">
                <a:hlinkClick r:id="rId3"/>
              </a:rPr>
              <a:t>®</a:t>
            </a:r>
            <a:r>
              <a:rPr lang="en-US"/>
              <a:t> </a:t>
            </a:r>
          </a:p>
          <a:p>
            <a:r>
              <a:rPr lang="en-US">
                <a:hlinkClick r:id="rId4"/>
              </a:rPr>
              <a:t>ChemE Jeopardy Competition</a:t>
            </a:r>
            <a:r>
              <a:rPr lang="en-US"/>
              <a:t> </a:t>
            </a:r>
          </a:p>
          <a:p>
            <a:r>
              <a:rPr lang="en-US">
                <a:hlinkClick r:id="rId5"/>
              </a:rPr>
              <a:t>Student Technical Paper Competition</a:t>
            </a:r>
            <a:r>
              <a:rPr lang="en-US"/>
              <a:t> (formerly the Student Paper Competition)</a:t>
            </a:r>
          </a:p>
          <a:p>
            <a:r>
              <a:rPr lang="en-US"/>
              <a:t>Student Design Competition</a:t>
            </a:r>
          </a:p>
          <a:p>
            <a:r>
              <a:rPr lang="en-US"/>
              <a:t>ChemE Sports Competition</a:t>
            </a:r>
          </a:p>
          <a:p>
            <a:pPr marL="0" indent="0">
              <a:buNone/>
            </a:pPr>
            <a:endParaRPr lang="en-US">
              <a:ea typeface="+mn-lt"/>
            </a:endParaRPr>
          </a:p>
          <a:p>
            <a:pPr marL="0" indent="0" algn="ctr">
              <a:lnSpc>
                <a:spcPct val="110000"/>
              </a:lnSpc>
              <a:buNone/>
            </a:pPr>
            <a:r>
              <a:rPr lang="en-US">
                <a:ea typeface="+mn-lt"/>
                <a:cs typeface="+mn-lt"/>
              </a:rPr>
              <a:t>Browse all these student competitions and more at </a:t>
            </a:r>
            <a:r>
              <a:rPr lang="en-US">
                <a:ea typeface="+mn-lt"/>
                <a:cs typeface="+mn-lt"/>
                <a:hlinkClick r:id="rId6"/>
              </a:rPr>
              <a:t>www.aiche.org/studentcompetitions</a:t>
            </a:r>
            <a:r>
              <a:rPr lang="en-US">
                <a:ea typeface="+mn-lt"/>
                <a:cs typeface="+mn-lt"/>
              </a:rPr>
              <a:t> </a:t>
            </a:r>
            <a:endParaRPr lang="en-US"/>
          </a:p>
        </p:txBody>
      </p:sp>
      <p:sp>
        <p:nvSpPr>
          <p:cNvPr id="6" name="Footer Placeholder 5">
            <a:extLst>
              <a:ext uri="{FF2B5EF4-FFF2-40B4-BE49-F238E27FC236}">
                <a16:creationId xmlns:a16="http://schemas.microsoft.com/office/drawing/2014/main" id="{2968E00B-C9F8-4A17-A468-419572B88050}"/>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2976890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CE9AC-033B-4A48-B8EA-23278908605E}"/>
              </a:ext>
            </a:extLst>
          </p:cNvPr>
          <p:cNvSpPr>
            <a:spLocks noGrp="1"/>
          </p:cNvSpPr>
          <p:nvPr>
            <p:ph type="title"/>
          </p:nvPr>
        </p:nvSpPr>
        <p:spPr/>
        <p:txBody>
          <a:bodyPr/>
          <a:lstStyle/>
          <a:p>
            <a:r>
              <a:rPr lang="en-US" sz="3200"/>
              <a:t>Tips &amp; Best Practices</a:t>
            </a:r>
          </a:p>
        </p:txBody>
      </p:sp>
      <p:sp>
        <p:nvSpPr>
          <p:cNvPr id="3" name="Slide Number Placeholder 2">
            <a:extLst>
              <a:ext uri="{FF2B5EF4-FFF2-40B4-BE49-F238E27FC236}">
                <a16:creationId xmlns:a16="http://schemas.microsoft.com/office/drawing/2014/main" id="{77F8182F-CA63-4F66-9308-5FE9F0BDA8D5}"/>
              </a:ext>
            </a:extLst>
          </p:cNvPr>
          <p:cNvSpPr>
            <a:spLocks noGrp="1"/>
          </p:cNvSpPr>
          <p:nvPr>
            <p:ph type="sldNum" sz="quarter" idx="4"/>
          </p:nvPr>
        </p:nvSpPr>
        <p:spPr/>
        <p:txBody>
          <a:bodyPr/>
          <a:lstStyle/>
          <a:p>
            <a:fld id="{1F828677-349C-A845-AFD8-E1880F4B0899}" type="slidenum">
              <a:rPr lang="en-US" smtClean="0"/>
              <a:pPr/>
              <a:t>8</a:t>
            </a:fld>
            <a:endParaRPr lang="en-US"/>
          </a:p>
        </p:txBody>
      </p:sp>
      <p:sp>
        <p:nvSpPr>
          <p:cNvPr id="4" name="Text Placeholder 3">
            <a:extLst>
              <a:ext uri="{FF2B5EF4-FFF2-40B4-BE49-F238E27FC236}">
                <a16:creationId xmlns:a16="http://schemas.microsoft.com/office/drawing/2014/main" id="{D672FEE8-3CD3-4368-95CE-7C40DA1FA736}"/>
              </a:ext>
            </a:extLst>
          </p:cNvPr>
          <p:cNvSpPr>
            <a:spLocks noGrp="1"/>
          </p:cNvSpPr>
          <p:nvPr>
            <p:ph type="body" sz="quarter" idx="10"/>
          </p:nvPr>
        </p:nvSpPr>
        <p:spPr/>
        <p:txBody>
          <a:bodyPr vert="horz" wrap="square" lIns="0" tIns="0" rIns="91440" bIns="0" rtlCol="0" anchor="t">
            <a:noAutofit/>
          </a:bodyPr>
          <a:lstStyle/>
          <a:p>
            <a:r>
              <a:rPr lang="en-US"/>
              <a:t>Plan ahead</a:t>
            </a:r>
          </a:p>
        </p:txBody>
      </p:sp>
      <p:sp>
        <p:nvSpPr>
          <p:cNvPr id="5" name="Text Placeholder 4">
            <a:extLst>
              <a:ext uri="{FF2B5EF4-FFF2-40B4-BE49-F238E27FC236}">
                <a16:creationId xmlns:a16="http://schemas.microsoft.com/office/drawing/2014/main" id="{5A0C1C76-E281-40DD-93E0-FED8D3133FCD}"/>
              </a:ext>
            </a:extLst>
          </p:cNvPr>
          <p:cNvSpPr>
            <a:spLocks noGrp="1"/>
          </p:cNvSpPr>
          <p:nvPr>
            <p:ph type="body" sz="quarter" idx="11"/>
          </p:nvPr>
        </p:nvSpPr>
        <p:spPr>
          <a:xfrm>
            <a:off x="317500" y="1157288"/>
            <a:ext cx="8229600" cy="3540603"/>
          </a:xfrm>
        </p:spPr>
        <p:txBody>
          <a:bodyPr vert="horz" lIns="0" tIns="0" rIns="91440" bIns="0" rtlCol="0" anchor="t">
            <a:normAutofit fontScale="77500" lnSpcReduction="20000"/>
          </a:bodyPr>
          <a:lstStyle/>
          <a:p>
            <a:r>
              <a:rPr lang="en-US" b="1">
                <a:ea typeface="+mn-lt"/>
                <a:cs typeface="+mn-lt"/>
              </a:rPr>
              <a:t>Review all competition information in detail</a:t>
            </a:r>
            <a:endParaRPr lang="en-US" b="1"/>
          </a:p>
          <a:p>
            <a:r>
              <a:rPr lang="en-US">
                <a:ea typeface="+mn-lt"/>
                <a:cs typeface="+mn-lt"/>
              </a:rPr>
              <a:t>Join </a:t>
            </a:r>
            <a:r>
              <a:rPr lang="en-US" err="1">
                <a:ea typeface="+mn-lt"/>
                <a:cs typeface="+mn-lt"/>
              </a:rPr>
              <a:t>AIChE</a:t>
            </a:r>
            <a:r>
              <a:rPr lang="en-US">
                <a:ea typeface="+mn-lt"/>
                <a:cs typeface="+mn-lt"/>
              </a:rPr>
              <a:t> &amp; renew your membership annually </a:t>
            </a:r>
            <a:endParaRPr lang="en-US"/>
          </a:p>
          <a:p>
            <a:r>
              <a:rPr lang="en-US">
                <a:ea typeface="+mn-lt"/>
                <a:cs typeface="+mn-lt"/>
              </a:rPr>
              <a:t>Connect with student chapter leaders and research advisors early</a:t>
            </a:r>
            <a:endParaRPr lang="en-US"/>
          </a:p>
          <a:p>
            <a:r>
              <a:rPr lang="en-US">
                <a:ea typeface="+mn-lt"/>
                <a:cs typeface="+mn-lt"/>
              </a:rPr>
              <a:t>Want to start a new team?  Get advice on AIChE Engage.</a:t>
            </a:r>
          </a:p>
          <a:p>
            <a:r>
              <a:rPr lang="en-US">
                <a:ea typeface="+mn-lt"/>
                <a:cs typeface="+mn-lt"/>
              </a:rPr>
              <a:t>Questions?  </a:t>
            </a:r>
            <a:endParaRPr lang="en-US">
              <a:ea typeface="+mn-lt"/>
            </a:endParaRPr>
          </a:p>
          <a:p>
            <a:pPr lvl="1"/>
            <a:r>
              <a:rPr lang="en-US">
                <a:ea typeface="+mn-lt"/>
                <a:cs typeface="+mn-lt"/>
              </a:rPr>
              <a:t>Chem-E-Car related? Use the </a:t>
            </a:r>
            <a:r>
              <a:rPr lang="en-US">
                <a:ea typeface="+mn-lt"/>
                <a:cs typeface="+mn-lt"/>
                <a:hlinkClick r:id="rId3"/>
              </a:rPr>
              <a:t>Chem-E-Car Questions Form</a:t>
            </a:r>
            <a:endParaRPr lang="en-US"/>
          </a:p>
          <a:p>
            <a:pPr lvl="1"/>
            <a:r>
              <a:rPr lang="en-US"/>
              <a:t>Not Chem-E-Car related? Email us at </a:t>
            </a:r>
            <a:r>
              <a:rPr lang="en-US">
                <a:hlinkClick r:id="rId4"/>
              </a:rPr>
              <a:t>studentchapters@aiche.org</a:t>
            </a:r>
            <a:r>
              <a:rPr lang="en-US"/>
              <a:t> </a:t>
            </a:r>
          </a:p>
          <a:p>
            <a:endParaRPr lang="en-US"/>
          </a:p>
        </p:txBody>
      </p:sp>
      <p:sp>
        <p:nvSpPr>
          <p:cNvPr id="6" name="Footer Placeholder 5">
            <a:extLst>
              <a:ext uri="{FF2B5EF4-FFF2-40B4-BE49-F238E27FC236}">
                <a16:creationId xmlns:a16="http://schemas.microsoft.com/office/drawing/2014/main" id="{8BD03398-3DC1-4CC8-86D8-23E5B8974792}"/>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41563634"/>
      </p:ext>
    </p:extLst>
  </p:cSld>
  <p:clrMapOvr>
    <a:masterClrMapping/>
  </p:clrMapOvr>
</p:sld>
</file>

<file path=ppt/theme/theme1.xml><?xml version="1.0" encoding="utf-8"?>
<a:theme xmlns:a="http://schemas.openxmlformats.org/drawingml/2006/main" name="Default Theme">
  <a:themeElements>
    <a:clrScheme name="AIChE">
      <a:dk1>
        <a:sysClr val="windowText" lastClr="000000"/>
      </a:dk1>
      <a:lt1>
        <a:sysClr val="window" lastClr="FFFFFF"/>
      </a:lt1>
      <a:dk2>
        <a:srgbClr val="1F497D"/>
      </a:dk2>
      <a:lt2>
        <a:srgbClr val="EEECE1"/>
      </a:lt2>
      <a:accent1>
        <a:srgbClr val="0078B1"/>
      </a:accent1>
      <a:accent2>
        <a:srgbClr val="8B0E04"/>
      </a:accent2>
      <a:accent3>
        <a:srgbClr val="004062"/>
      </a:accent3>
      <a:accent4>
        <a:srgbClr val="00A4C4"/>
      </a:accent4>
      <a:accent5>
        <a:srgbClr val="F47B29"/>
      </a:accent5>
      <a:accent6>
        <a:srgbClr val="84C44A"/>
      </a:accent6>
      <a:hlink>
        <a:srgbClr val="007BB7"/>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71F444340D1544B657795A9E256BCB" ma:contentTypeVersion="2" ma:contentTypeDescription="Create a new document." ma:contentTypeScope="" ma:versionID="7ae52230073ba8e4eadba2c23357825f">
  <xsd:schema xmlns:xsd="http://www.w3.org/2001/XMLSchema" xmlns:xs="http://www.w3.org/2001/XMLSchema" xmlns:p="http://schemas.microsoft.com/office/2006/metadata/properties" xmlns:ns2="18a2e611-ed1e-4825-8e2b-790bae6d85f2" targetNamespace="http://schemas.microsoft.com/office/2006/metadata/properties" ma:root="true" ma:fieldsID="f424d360ddcfe6414ab5505f0782aef8" ns2:_="">
    <xsd:import namespace="18a2e611-ed1e-4825-8e2b-790bae6d85f2"/>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a2e611-ed1e-4825-8e2b-790bae6d85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3F1334-61FD-4B20-88C4-25C8120734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a2e611-ed1e-4825-8e2b-790bae6d85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DF386A-A9B8-47B3-A0D9-FE91A8316E9E}">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CB70525-39EF-47F6-A8D2-A66DB839E7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Theme.thmx</Template>
  <Application>Microsoft Office PowerPoint</Application>
  <PresentationFormat>On-screen Show (16:9)</PresentationFormat>
  <Slides>8</Slides>
  <Notes>8</Notes>
  <HiddenSlides>0</HiddenSlide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Default Theme</vt:lpstr>
      <vt:lpstr>AIChE® Competitions</vt:lpstr>
      <vt:lpstr>AIChE Competitions</vt:lpstr>
      <vt:lpstr>Global Undergraduate Student Video Competition</vt:lpstr>
      <vt:lpstr>K-12 STEM Outreach Competition</vt:lpstr>
      <vt:lpstr>ScaleUp Sponsors Essay Contest</vt:lpstr>
      <vt:lpstr>Student Poster Competition</vt:lpstr>
      <vt:lpstr>Other Competitions</vt:lpstr>
      <vt:lpstr>Tips &amp; Best Practices</vt:lpstr>
    </vt:vector>
  </TitlesOfParts>
  <Company>nycedc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Point Template</dc:title>
  <dc:creator>user uers</dc:creator>
  <cp:revision>2</cp:revision>
  <cp:lastPrinted>2017-03-09T15:48:40Z</cp:lastPrinted>
  <dcterms:created xsi:type="dcterms:W3CDTF">2016-02-08T17:47:03Z</dcterms:created>
  <dcterms:modified xsi:type="dcterms:W3CDTF">2020-05-10T22:12:53Z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0x0101007571F444340D1544B657795A9E256BCB</vt:lpwstr>
  </property>
</Properties>
</file>