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12"/>
  </p:notesMasterIdLst>
  <p:handoutMasterIdLst>
    <p:handoutMasterId r:id="rId13"/>
  </p:handoutMasterIdLst>
  <p:sldIdLst>
    <p:sldId id="256" r:id="rId5"/>
    <p:sldId id="294" r:id="rId6"/>
    <p:sldId id="306" r:id="rId7"/>
    <p:sldId id="299" r:id="rId8"/>
    <p:sldId id="307" r:id="rId9"/>
    <p:sldId id="298" r:id="rId10"/>
    <p:sldId id="30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
          <p15:clr>
            <a:srgbClr val="A4A3A4"/>
          </p15:clr>
        </p15:guide>
        <p15:guide id="2" orient="horz" pos="2916">
          <p15:clr>
            <a:srgbClr val="A4A3A4"/>
          </p15:clr>
        </p15:guide>
        <p15:guide id="3" orient="horz" pos="1620">
          <p15:clr>
            <a:srgbClr val="A4A3A4"/>
          </p15:clr>
        </p15:guide>
        <p15:guide id="4" orient="horz" pos="498">
          <p15:clr>
            <a:srgbClr val="A4A3A4"/>
          </p15:clr>
        </p15:guide>
        <p15:guide id="5" pos="200">
          <p15:clr>
            <a:srgbClr val="A4A3A4"/>
          </p15:clr>
        </p15:guide>
        <p15:guide id="6"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64DA4-B92F-4FAE-AC4C-AB9295371ABE}" v="14" dt="2020-04-17T19:27:30.100"/>
    <p1510:client id="{2E83653F-F63D-B5FD-9B2B-A9D95913159B}" v="2334" dt="2020-04-16T20:33:31.296"/>
    <p1510:client id="{43F0C06C-B573-1B46-9B21-389EFCB43C5A}" v="40" dt="2020-04-17T15:05:53.320"/>
    <p1510:client id="{4736C279-0DEC-C1C3-C5D8-6E5E84124492}" v="64" dt="2020-04-16T20:34:09.746"/>
    <p1510:client id="{555B2A7D-0510-CC49-6E20-F3E6EE3BB723}" v="1" dt="2020-04-22T21:06:35.113"/>
    <p1510:client id="{804BFE00-8972-5B66-C963-C0FAFBEADBDD}" v="590" dt="2020-05-01T16:37:03.561"/>
    <p1510:client id="{A76774E8-F5F0-57E0-3BEB-1A22A65CBDF3}" v="766" dt="2020-04-22T20:37:58.568"/>
    <p1510:client id="{B1FB502E-FD3F-FBB3-2874-C2B42A248766}" v="370" dt="2020-04-17T21:13:40.977"/>
    <p1510:client id="{D6FAA41A-7DF1-D54C-3405-A393C3C987DA}" v="156" dt="2020-04-23T15:27:51.674"/>
    <p1510:client id="{DC7488C0-F624-4340-A70A-E34F1842A61D}" v="554" dt="2020-04-23T20:44:08.922"/>
    <p1510:client id="{F15C2263-8D6B-6913-A3B6-B9F0B1C417DE}" v="276" dt="2020-04-28T18:42:14.35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670" y="89"/>
      </p:cViewPr>
      <p:guideLst>
        <p:guide orient="horz" pos="390"/>
        <p:guide orient="horz" pos="2916"/>
        <p:guide orient="horz" pos="1620"/>
        <p:guide orient="horz" pos="498"/>
        <p:guide pos="200"/>
        <p:guide pos="2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6EEF8290-40B6-8842-866D-3735C1EFFE55}" type="datetime1">
              <a:rPr lang="en-US" smtClean="0"/>
              <a:t>5/1/2020</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30E6269-DF60-1341-9972-2D1ED519CEC6}" type="slidenum">
              <a:rPr lang="en-US" smtClean="0"/>
              <a:t>‹#›</a:t>
            </a:fld>
            <a:endParaRPr lang="en-US"/>
          </a:p>
        </p:txBody>
      </p:sp>
    </p:spTree>
    <p:extLst>
      <p:ext uri="{BB962C8B-B14F-4D97-AF65-F5344CB8AC3E}">
        <p14:creationId xmlns:p14="http://schemas.microsoft.com/office/powerpoint/2010/main" val="894862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C91499DA-C70D-074E-B6FB-FC7DD5F98DF8}" type="datetime1">
              <a:rPr lang="en-US" smtClean="0"/>
              <a:t>5/1/2020</a:t>
            </a:fld>
            <a:endParaRPr lang="en-US"/>
          </a:p>
        </p:txBody>
      </p:sp>
      <p:sp>
        <p:nvSpPr>
          <p:cNvPr id="4" name="Slide Image Placeholder 3"/>
          <p:cNvSpPr>
            <a:spLocks noGrp="1" noRot="1" noChangeAspect="1"/>
          </p:cNvSpPr>
          <p:nvPr>
            <p:ph type="sldImg" idx="2"/>
          </p:nvPr>
        </p:nvSpPr>
        <p:spPr>
          <a:xfrm>
            <a:off x="390525" y="692150"/>
            <a:ext cx="61531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1BA375A-1123-5E4A-9C56-A6D9B97A90DC}" type="slidenum">
              <a:rPr lang="en-US" smtClean="0"/>
              <a:t>‹#›</a:t>
            </a:fld>
            <a:endParaRPr lang="en-US"/>
          </a:p>
        </p:txBody>
      </p:sp>
    </p:spTree>
    <p:extLst>
      <p:ext uri="{BB962C8B-B14F-4D97-AF65-F5344CB8AC3E}">
        <p14:creationId xmlns:p14="http://schemas.microsoft.com/office/powerpoint/2010/main" val="9430880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BA375A-1123-5E4A-9C56-A6D9B97A90DC}" type="slidenum">
              <a:rPr lang="en-US" smtClean="0"/>
              <a:t>1</a:t>
            </a:fld>
            <a:endParaRPr lang="en-US"/>
          </a:p>
        </p:txBody>
      </p:sp>
    </p:spTree>
    <p:extLst>
      <p:ext uri="{BB962C8B-B14F-4D97-AF65-F5344CB8AC3E}">
        <p14:creationId xmlns:p14="http://schemas.microsoft.com/office/powerpoint/2010/main" val="108637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a:t>AIChE</a:t>
            </a:r>
            <a:r>
              <a:rPr lang="en-US" dirty="0"/>
              <a:t> Academy brings a full array of education and training resources to chemical engineers and the companies they work for. You’ll find courses, webinars, conference presentations and more from AIChE</a:t>
            </a:r>
            <a:r>
              <a:rPr lang="en-US"/>
              <a:t>, Center for Chemical Process Safety (CCPS), Society of BIological Engineers (SBE), Institute for sustainaibility (IFS) , and International Society of Water Solutions (ISWS). You can search by topic, availability of CEUs and PDHs, delivery method, skill level - even location.</a:t>
            </a:r>
          </a:p>
          <a:p>
            <a:pPr>
              <a:defRPr/>
            </a:pPr>
            <a:endParaRPr lang="en-US" dirty="0"/>
          </a:p>
          <a:p>
            <a:pPr>
              <a:defRPr/>
            </a:pPr>
            <a:r>
              <a:rPr lang="en-US"/>
              <a:t>Advance your technical skills and knowledge as you transition from student to professional. At the AIChE Academy, you’ll find the training and continuing education resources you need to support your professional development — all in one place.</a:t>
            </a:r>
          </a:p>
          <a:p>
            <a:pPr>
              <a:defRPr/>
            </a:pPr>
            <a:endParaRPr lang="en-US" dirty="0">
              <a:cs typeface="Calibri"/>
            </a:endParaRPr>
          </a:p>
          <a:p>
            <a:pPr>
              <a:defRPr/>
            </a:pPr>
            <a:r>
              <a:rPr lang="en-US">
                <a:cs typeface="Calibri"/>
              </a:rPr>
              <a:t>Start learning today!</a:t>
            </a:r>
            <a:endParaRPr lang="en-US" dirty="0">
              <a:cs typeface="Calibri"/>
            </a:endParaRPr>
          </a:p>
        </p:txBody>
      </p:sp>
      <p:sp>
        <p:nvSpPr>
          <p:cNvPr id="4" name="Slide Number Placeholder 3"/>
          <p:cNvSpPr>
            <a:spLocks noGrp="1"/>
          </p:cNvSpPr>
          <p:nvPr>
            <p:ph type="sldNum" sz="quarter" idx="10"/>
          </p:nvPr>
        </p:nvSpPr>
        <p:spPr/>
        <p:txBody>
          <a:bodyPr/>
          <a:lstStyle/>
          <a:p>
            <a:fld id="{F1BA375A-1123-5E4A-9C56-A6D9B97A90DC}" type="slidenum">
              <a:rPr lang="en-US" smtClean="0"/>
              <a:t>2</a:t>
            </a:fld>
            <a:endParaRPr lang="en-US"/>
          </a:p>
        </p:txBody>
      </p:sp>
    </p:spTree>
    <p:extLst>
      <p:ext uri="{BB962C8B-B14F-4D97-AF65-F5344CB8AC3E}">
        <p14:creationId xmlns:p14="http://schemas.microsoft.com/office/powerpoint/2010/main" val="422457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a:t>AIChE</a:t>
            </a:r>
            <a:r>
              <a:rPr lang="en-US" dirty="0"/>
              <a:t> Academy brings a full array of education and training resources to chemical engineers and the companies they work for. You’ll find courses, webinars, conference presentations and more from AIChE</a:t>
            </a:r>
            <a:r>
              <a:rPr lang="en-US"/>
              <a:t>, Center for Chemical Process Safety (CCPS), Society of BIological Engineers (SBE), Institute for sustainaibility (IFS) , and International Society of Water Solutions (ISWS). You can search by topic, availability of CEUs and PDHs, delivery method, skill level - even location.</a:t>
            </a:r>
          </a:p>
          <a:p>
            <a:pPr>
              <a:defRPr/>
            </a:pPr>
            <a:endParaRPr lang="en-US" dirty="0"/>
          </a:p>
          <a:p>
            <a:pPr>
              <a:defRPr/>
            </a:pPr>
            <a:r>
              <a:rPr lang="en-US"/>
              <a:t>Advance your technical skills and knowledge as you transition from student to professional. At the AIChE Academy, you’ll find the training and continuing education resources you need to support your professional development — all in one place.</a:t>
            </a:r>
          </a:p>
          <a:p>
            <a:pPr>
              <a:defRPr/>
            </a:pPr>
            <a:endParaRPr lang="en-US" dirty="0">
              <a:cs typeface="Calibri"/>
            </a:endParaRPr>
          </a:p>
          <a:p>
            <a:pPr>
              <a:defRPr/>
            </a:pPr>
            <a:r>
              <a:rPr lang="en-US">
                <a:cs typeface="Calibri"/>
              </a:rPr>
              <a:t>Start learning today!</a:t>
            </a:r>
            <a:endParaRPr lang="en-US" dirty="0">
              <a:cs typeface="Calibri"/>
            </a:endParaRPr>
          </a:p>
        </p:txBody>
      </p:sp>
      <p:sp>
        <p:nvSpPr>
          <p:cNvPr id="4" name="Slide Number Placeholder 3"/>
          <p:cNvSpPr>
            <a:spLocks noGrp="1"/>
          </p:cNvSpPr>
          <p:nvPr>
            <p:ph type="sldNum" sz="quarter" idx="10"/>
          </p:nvPr>
        </p:nvSpPr>
        <p:spPr/>
        <p:txBody>
          <a:bodyPr/>
          <a:lstStyle/>
          <a:p>
            <a:fld id="{F1BA375A-1123-5E4A-9C56-A6D9B97A90DC}" type="slidenum">
              <a:rPr lang="en-US" smtClean="0"/>
              <a:t>3</a:t>
            </a:fld>
            <a:endParaRPr lang="en-US"/>
          </a:p>
        </p:txBody>
      </p:sp>
    </p:spTree>
    <p:extLst>
      <p:ext uri="{BB962C8B-B14F-4D97-AF65-F5344CB8AC3E}">
        <p14:creationId xmlns:p14="http://schemas.microsoft.com/office/powerpoint/2010/main" val="218409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for an authoritative source of technical information for chemical engineers? The AIChE Knovel eLibrary is continually growing to meet your research and coursework needs. </a:t>
            </a:r>
            <a:endParaRPr lang="en-US" dirty="0"/>
          </a:p>
          <a:p>
            <a:endParaRPr lang="en-US" dirty="0"/>
          </a:p>
          <a:p>
            <a:r>
              <a:rPr lang="en-US"/>
              <a:t>Enjoy fast, interactive online access to 300 textbooks, handbooks, standards and databases — including expansive materials and compound databases, on-demand training videos, graphing tools and more as you manipulate, share and integrate verified data into your research. And, the Knovel eLibrary’s mobile app is fully integrated with your research and saved materials so you can access your projects on demand.</a:t>
            </a:r>
            <a:endParaRPr lang="en-US" dirty="0"/>
          </a:p>
          <a:p>
            <a:endParaRPr lang="en-US" dirty="0">
              <a:cs typeface="Calibri"/>
            </a:endParaRPr>
          </a:p>
          <a:p>
            <a:r>
              <a:rPr lang="en-US"/>
              <a:t>Knovel increases your productive research of leading technical handbooks, materials, and critical databases using Knovel’s unique analytical tools including interactive graphs, tables, unit converter and periodic chart. Knovel is even better today with some of its most significant updates yet! </a:t>
            </a:r>
          </a:p>
          <a:p>
            <a:pPr marL="171450" indent="-171450">
              <a:buFont typeface="Arial"/>
              <a:buChar char="•"/>
            </a:pPr>
            <a:r>
              <a:rPr lang="en-US" b="1"/>
              <a:t>Personalization:</a:t>
            </a:r>
            <a:r>
              <a:rPr lang="en-US"/>
              <a:t> MyKnovel is expanded to provide instant access to recent searches &amp; views, saved content (including content saved on mobile devices), printed &amp; downloaded content</a:t>
            </a:r>
            <a:endParaRPr lang="en-US">
              <a:cs typeface="Calibri"/>
            </a:endParaRPr>
          </a:p>
          <a:p>
            <a:pPr marL="171450" indent="-171450">
              <a:buFont typeface="Arial"/>
              <a:buChar char="•"/>
            </a:pPr>
            <a:r>
              <a:rPr lang="en-US" b="1"/>
              <a:t>Upgraded Search:</a:t>
            </a:r>
            <a:r>
              <a:rPr lang="en-US"/>
              <a:t> Refine By filter lets users narrow down broad search queries that otherwise result in large, unfiltered Search Results. A suggested focused set of concepts is offered, too.</a:t>
            </a:r>
            <a:endParaRPr lang="en-US">
              <a:cs typeface="Calibri"/>
            </a:endParaRPr>
          </a:p>
          <a:p>
            <a:pPr marL="171450" indent="-171450">
              <a:buFont typeface="Arial"/>
              <a:buChar char="•"/>
            </a:pPr>
            <a:r>
              <a:rPr lang="en-US" b="1"/>
              <a:t>Enhancements to Search:</a:t>
            </a:r>
            <a:r>
              <a:rPr lang="en-US"/>
              <a:t> Auto-Suggest, New Content Type, and Definitions features refine search results and simplify access for those wanting a definition / encyclopedic entry for background</a:t>
            </a:r>
            <a:endParaRPr lang="en-US">
              <a:cs typeface="Calibri"/>
            </a:endParaRPr>
          </a:p>
          <a:p>
            <a:pPr marL="171450" indent="-171450">
              <a:buFont typeface="Arial"/>
              <a:buChar char="•"/>
            </a:pPr>
            <a:endParaRPr lang="en-US" dirty="0">
              <a:cs typeface="Calibri"/>
            </a:endParaRPr>
          </a:p>
          <a:p>
            <a:r>
              <a:rPr lang="en-US">
                <a:cs typeface="Calibri"/>
              </a:rPr>
              <a:t>NOTE: AIChE Membership is required to access the Knovel eLibrary, so make sure your membership is renewed! To access the Knovel elibrary through the app, you'll need the Mobile Authentication Code. This code can be acquired through your account on the Knovel website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1BA375A-1123-5E4A-9C56-A6D9B97A90DC}" type="slidenum">
              <a:rPr lang="en-US" smtClean="0"/>
              <a:t>4</a:t>
            </a:fld>
            <a:endParaRPr lang="en-US"/>
          </a:p>
        </p:txBody>
      </p:sp>
    </p:spTree>
    <p:extLst>
      <p:ext uri="{BB962C8B-B14F-4D97-AF65-F5344CB8AC3E}">
        <p14:creationId xmlns:p14="http://schemas.microsoft.com/office/powerpoint/2010/main" val="90022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for an authoritative source of technical information for chemical engineers? The AIChE Knovel eLibrary is continually growing to meet your research and coursework needs. </a:t>
            </a:r>
            <a:endParaRPr lang="en-US" dirty="0"/>
          </a:p>
          <a:p>
            <a:endParaRPr lang="en-US" dirty="0"/>
          </a:p>
          <a:p>
            <a:r>
              <a:rPr lang="en-US"/>
              <a:t>Enjoy fast, interactive online access to 300 textbooks, handbooks, standards and databases — including expansive materials and compound databases, on-demand training videos, graphing tools and more as you manipulate, share and integrate verified data into your research. And, the Knovel eLibrary’s mobile app is fully integrated with your research and saved materials so you can access your projects on demand.</a:t>
            </a:r>
            <a:endParaRPr lang="en-US" dirty="0"/>
          </a:p>
          <a:p>
            <a:endParaRPr lang="en-US" dirty="0">
              <a:cs typeface="Calibri"/>
            </a:endParaRPr>
          </a:p>
          <a:p>
            <a:r>
              <a:rPr lang="en-US"/>
              <a:t>Knovel increases your productive research of leading technical handbooks, materials, and critical databases using Knovel’s unique analytical tools including interactive graphs, tables, unit converter and periodic chart. Knovel is even better today with some of its most significant updates yet! </a:t>
            </a:r>
          </a:p>
          <a:p>
            <a:pPr marL="171450" indent="-171450">
              <a:buFont typeface="Arial"/>
              <a:buChar char="•"/>
            </a:pPr>
            <a:r>
              <a:rPr lang="en-US" b="1"/>
              <a:t>Personalization:</a:t>
            </a:r>
            <a:r>
              <a:rPr lang="en-US"/>
              <a:t> MyKnovel is expanded to provide instant access to recent searches &amp; views, saved content (including content saved on mobile devices), printed &amp; downloaded content</a:t>
            </a:r>
            <a:endParaRPr lang="en-US">
              <a:cs typeface="Calibri"/>
            </a:endParaRPr>
          </a:p>
          <a:p>
            <a:pPr marL="171450" indent="-171450">
              <a:buFont typeface="Arial"/>
              <a:buChar char="•"/>
            </a:pPr>
            <a:r>
              <a:rPr lang="en-US" b="1"/>
              <a:t>Upgraded Search:</a:t>
            </a:r>
            <a:r>
              <a:rPr lang="en-US"/>
              <a:t> Refine By filter lets users narrow down broad search queries that otherwise result in large, unfiltered Search Results. A suggested focused set of concepts is offered, too.</a:t>
            </a:r>
            <a:endParaRPr lang="en-US">
              <a:cs typeface="Calibri"/>
            </a:endParaRPr>
          </a:p>
          <a:p>
            <a:pPr marL="171450" indent="-171450">
              <a:buFont typeface="Arial"/>
              <a:buChar char="•"/>
            </a:pPr>
            <a:r>
              <a:rPr lang="en-US" b="1"/>
              <a:t>Enhancements to Search:</a:t>
            </a:r>
            <a:r>
              <a:rPr lang="en-US"/>
              <a:t> Auto-Suggest, New Content Type, and Definitions features refine search results and simplify access for those wanting a definition / encyclopedic entry for background</a:t>
            </a:r>
            <a:endParaRPr lang="en-US">
              <a:cs typeface="Calibri"/>
            </a:endParaRPr>
          </a:p>
          <a:p>
            <a:pPr marL="171450" indent="-171450">
              <a:buFont typeface="Arial"/>
              <a:buChar char="•"/>
            </a:pPr>
            <a:endParaRPr lang="en-US" dirty="0">
              <a:cs typeface="Calibri"/>
            </a:endParaRPr>
          </a:p>
          <a:p>
            <a:r>
              <a:rPr lang="en-US">
                <a:cs typeface="Calibri"/>
              </a:rPr>
              <a:t>NOTE: AIChE Membership is required to access the Knovel eLibrary, so make sure your membership is renewed! To access the Knovel elibrary through the app, you'll need the Mobile Authentication Code. This code can be acquired through your account on the Knovel website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1BA375A-1123-5E4A-9C56-A6D9B97A90DC}" type="slidenum">
              <a:rPr lang="en-US" smtClean="0"/>
              <a:t>5</a:t>
            </a:fld>
            <a:endParaRPr lang="en-US"/>
          </a:p>
        </p:txBody>
      </p:sp>
    </p:spTree>
    <p:extLst>
      <p:ext uri="{BB962C8B-B14F-4D97-AF65-F5344CB8AC3E}">
        <p14:creationId xmlns:p14="http://schemas.microsoft.com/office/powerpoint/2010/main" val="350637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a Chemical Engineering expert in your pocket with AIChE's handy reference to technical facts, fundamental data and formulas.</a:t>
            </a:r>
            <a:r>
              <a:rPr lang="en-US" dirty="0">
                <a:cs typeface="+mn-lt"/>
              </a:rPr>
              <a:t/>
            </a:r>
            <a:br>
              <a:rPr lang="en-US" dirty="0">
                <a:cs typeface="+mn-lt"/>
              </a:rPr>
            </a:br>
            <a:endParaRPr lang="en-US">
              <a:cs typeface="Calibri"/>
            </a:endParaRPr>
          </a:p>
          <a:p>
            <a:r>
              <a:rPr lang="en-US"/>
              <a:t>The AIChE Pocket Handbook makes available some of the more important chemical, biological, physical, safety, and mathematical data and concepts that are fundamental to the practice of the chemical engineering profession. With these principles you should be able to solve many chemical engineering problems.</a:t>
            </a:r>
          </a:p>
          <a:p>
            <a:endParaRPr lang="en-US" dirty="0">
              <a:cs typeface="Calibri"/>
            </a:endParaRPr>
          </a:p>
          <a:p>
            <a:r>
              <a:rPr lang="en-US">
                <a:cs typeface="Calibri"/>
              </a:rPr>
              <a:t>NOTE: Your AIChE Username and password are required to access the app once downloaded</a:t>
            </a:r>
            <a:endParaRPr lang="en-US" dirty="0">
              <a:cs typeface="Calibri"/>
            </a:endParaRPr>
          </a:p>
        </p:txBody>
      </p:sp>
      <p:sp>
        <p:nvSpPr>
          <p:cNvPr id="4" name="Slide Number Placeholder 3"/>
          <p:cNvSpPr>
            <a:spLocks noGrp="1"/>
          </p:cNvSpPr>
          <p:nvPr>
            <p:ph type="sldNum" sz="quarter" idx="5"/>
          </p:nvPr>
        </p:nvSpPr>
        <p:spPr/>
        <p:txBody>
          <a:bodyPr/>
          <a:lstStyle/>
          <a:p>
            <a:fld id="{F1BA375A-1123-5E4A-9C56-A6D9B97A90DC}" type="slidenum">
              <a:rPr lang="en-US" smtClean="0"/>
              <a:t>6</a:t>
            </a:fld>
            <a:endParaRPr lang="en-US"/>
          </a:p>
        </p:txBody>
      </p:sp>
    </p:spTree>
    <p:extLst>
      <p:ext uri="{BB962C8B-B14F-4D97-AF65-F5344CB8AC3E}">
        <p14:creationId xmlns:p14="http://schemas.microsoft.com/office/powerpoint/2010/main" val="153071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1BA375A-1123-5E4A-9C56-A6D9B97A90DC}" type="slidenum">
              <a:rPr lang="en-US" smtClean="0"/>
              <a:t>7</a:t>
            </a:fld>
            <a:endParaRPr lang="en-US"/>
          </a:p>
        </p:txBody>
      </p:sp>
    </p:spTree>
    <p:extLst>
      <p:ext uri="{BB962C8B-B14F-4D97-AF65-F5344CB8AC3E}">
        <p14:creationId xmlns:p14="http://schemas.microsoft.com/office/powerpoint/2010/main" val="191332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a:t>Click to edit Master title style</a:t>
            </a:r>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1657350" y="2914650"/>
            <a:ext cx="1828800" cy="1028700"/>
          </a:xfrm>
          <a:prstGeom prst="rect">
            <a:avLst/>
          </a:prstGeom>
        </p:spPr>
      </p:pic>
      <p:pic>
        <p:nvPicPr>
          <p:cNvPr id="6" name="Picture 5"/>
          <p:cNvPicPr>
            <a:picLocks noChangeAspect="1"/>
          </p:cNvPicPr>
          <p:nvPr userDrawn="1"/>
        </p:nvPicPr>
        <p:blipFill>
          <a:blip r:embed="rId2"/>
          <a:stretch>
            <a:fillRect/>
          </a:stretch>
        </p:blipFill>
        <p:spPr>
          <a:xfrm>
            <a:off x="3517900" y="2914650"/>
            <a:ext cx="1828800" cy="1028700"/>
          </a:xfrm>
          <a:prstGeom prst="rect">
            <a:avLst/>
          </a:prstGeom>
        </p:spPr>
      </p:pic>
      <p:pic>
        <p:nvPicPr>
          <p:cNvPr id="7" name="Picture 6"/>
          <p:cNvPicPr>
            <a:picLocks noChangeAspect="1"/>
          </p:cNvPicPr>
          <p:nvPr userDrawn="1"/>
        </p:nvPicPr>
        <p:blipFill>
          <a:blip r:embed="rId2"/>
          <a:stretch>
            <a:fillRect/>
          </a:stretch>
        </p:blipFill>
        <p:spPr>
          <a:xfrm>
            <a:off x="5372100" y="2914650"/>
            <a:ext cx="1828800" cy="1028700"/>
          </a:xfrm>
          <a:prstGeom prst="rect">
            <a:avLst/>
          </a:prstGeom>
        </p:spPr>
      </p:pic>
    </p:spTree>
    <p:extLst>
      <p:ext uri="{BB962C8B-B14F-4D97-AF65-F5344CB8AC3E}">
        <p14:creationId xmlns:p14="http://schemas.microsoft.com/office/powerpoint/2010/main" val="250818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101102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a:t>Click to edit Master title style</a:t>
            </a:r>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2133600" y="2838450"/>
            <a:ext cx="5067300" cy="1746250"/>
          </a:xfrm>
          <a:prstGeom prst="rect">
            <a:avLst/>
          </a:prstGeom>
        </p:spPr>
      </p:pic>
    </p:spTree>
    <p:extLst>
      <p:ext uri="{BB962C8B-B14F-4D97-AF65-F5344CB8AC3E}">
        <p14:creationId xmlns:p14="http://schemas.microsoft.com/office/powerpoint/2010/main" val="208638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7BB7"/>
        </a:solidFill>
        <a:effectLst/>
      </p:bgPr>
    </p:bg>
    <p:spTree>
      <p:nvGrpSpPr>
        <p:cNvPr id="1" name=""/>
        <p:cNvGrpSpPr/>
        <p:nvPr/>
      </p:nvGrpSpPr>
      <p:grpSpPr>
        <a:xfrm>
          <a:off x="0" y="0"/>
          <a:ext cx="0" cy="0"/>
          <a:chOff x="0" y="0"/>
          <a:chExt cx="0" cy="0"/>
        </a:xfrm>
      </p:grpSpPr>
      <p:sp>
        <p:nvSpPr>
          <p:cNvPr id="8" name="Rectangle 7"/>
          <p:cNvSpPr/>
          <p:nvPr/>
        </p:nvSpPr>
        <p:spPr>
          <a:xfrm>
            <a:off x="0" y="1265238"/>
            <a:ext cx="6961188" cy="1116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79354" y="1272258"/>
            <a:ext cx="6167163" cy="1108992"/>
          </a:xfrm>
          <a:ln>
            <a:noFill/>
          </a:ln>
        </p:spPr>
        <p:txBody>
          <a:bodyPr lIns="0" bIns="0">
            <a:normAutofit/>
          </a:bodyPr>
          <a:lstStyle>
            <a:lvl1pPr algn="l">
              <a:defRPr sz="3600" b="0" i="0" baseline="0">
                <a:solidFill>
                  <a:schemeClr val="accent1"/>
                </a:solidFill>
                <a:latin typeface="+mj-lt"/>
                <a:cs typeface="Arial"/>
              </a:defRPr>
            </a:lvl1pPr>
          </a:lstStyle>
          <a:p>
            <a:r>
              <a:rPr lang="en-US"/>
              <a:t>Click to edit Divider slide</a:t>
            </a:r>
          </a:p>
        </p:txBody>
      </p:sp>
    </p:spTree>
    <p:extLst>
      <p:ext uri="{BB962C8B-B14F-4D97-AF65-F5344CB8AC3E}">
        <p14:creationId xmlns:p14="http://schemas.microsoft.com/office/powerpoint/2010/main" val="115808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yan Headline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noAutofit/>
          </a:bodyPr>
          <a:lstStyle>
            <a:lvl1pPr>
              <a:defRPr sz="3600"/>
            </a:lvl1pPr>
          </a:lstStyle>
          <a:p>
            <a:r>
              <a:rPr lang="en-US"/>
              <a:t>Click To Edit Title – Blue 36pt</a:t>
            </a:r>
          </a:p>
        </p:txBody>
      </p:sp>
      <p:sp>
        <p:nvSpPr>
          <p:cNvPr id="10" name="Slide Number Placeholder 5"/>
          <p:cNvSpPr>
            <a:spLocks noGrp="1"/>
          </p:cNvSpPr>
          <p:nvPr>
            <p:ph type="sldNum" sz="quarter" idx="4"/>
          </p:nvPr>
        </p:nvSpPr>
        <p:spPr>
          <a:xfrm>
            <a:off x="4187592" y="48815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
        <p:nvSpPr>
          <p:cNvPr id="5" name="Text Placeholder 4"/>
          <p:cNvSpPr>
            <a:spLocks noGrp="1"/>
          </p:cNvSpPr>
          <p:nvPr>
            <p:ph type="body" sz="quarter" idx="10" hasCustomPrompt="1"/>
          </p:nvPr>
        </p:nvSpPr>
        <p:spPr>
          <a:xfrm>
            <a:off x="317500" y="790575"/>
            <a:ext cx="8229600" cy="252413"/>
          </a:xfrm>
        </p:spPr>
        <p:txBody>
          <a:bodyPr wrap="square" bIns="0">
            <a:noAutofit/>
          </a:bodyPr>
          <a:lstStyle>
            <a:lvl1pPr marL="0" indent="0">
              <a:lnSpc>
                <a:spcPct val="100000"/>
              </a:lnSpc>
              <a:spcBef>
                <a:spcPts val="0"/>
              </a:spcBef>
              <a:buNone/>
              <a:defRPr sz="2400" baseline="0">
                <a:solidFill>
                  <a:srgbClr val="00A4C4"/>
                </a:solidFill>
              </a:defRPr>
            </a:lvl1pPr>
          </a:lstStyle>
          <a:p>
            <a:pPr lvl="0"/>
            <a:r>
              <a:rPr lang="en-US"/>
              <a:t>Click to create Master headline – CYAN 24pt</a:t>
            </a:r>
          </a:p>
        </p:txBody>
      </p:sp>
      <p:sp>
        <p:nvSpPr>
          <p:cNvPr id="11" name="Text Placeholder 10"/>
          <p:cNvSpPr>
            <a:spLocks noGrp="1"/>
          </p:cNvSpPr>
          <p:nvPr>
            <p:ph type="body" sz="quarter" idx="11" hasCustomPrompt="1"/>
          </p:nvPr>
        </p:nvSpPr>
        <p:spPr>
          <a:xfrm>
            <a:off x="317500" y="1157288"/>
            <a:ext cx="8229600" cy="2828925"/>
          </a:xfrm>
        </p:spPr>
        <p:txBody>
          <a:bodyPr bIns="0">
            <a:normAutofit/>
          </a:bodyPr>
          <a:lstStyle>
            <a:lvl1pPr>
              <a:defRPr sz="2400" baseline="0"/>
            </a:lvl1pPr>
            <a:lvl2pPr>
              <a:defRPr sz="2400"/>
            </a:lvl2pPr>
            <a:lvl3pPr>
              <a:defRPr sz="2400"/>
            </a:lvl3pPr>
            <a:lvl4pPr>
              <a:defRPr sz="2400"/>
            </a:lvl4pPr>
            <a:lvl5pPr>
              <a:defRPr sz="2400"/>
            </a:lvl5pPr>
          </a:lstStyle>
          <a:p>
            <a:pPr lvl="0"/>
            <a:r>
              <a:rPr lang="en-US"/>
              <a:t>Click to edit Master body text – BLACK 20pt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3"/>
          </p:nvPr>
        </p:nvSpPr>
        <p:spPr>
          <a:xfrm>
            <a:off x="457200" y="4881563"/>
            <a:ext cx="2895600" cy="273844"/>
          </a:xfrm>
          <a:prstGeom prst="rect">
            <a:avLst/>
          </a:prstGeom>
        </p:spPr>
        <p:txBody>
          <a:bodyPr lIns="91440" anchor="ctr" anchorCtr="0"/>
          <a:lstStyle>
            <a:lvl1pPr>
              <a:defRPr sz="700">
                <a:solidFill>
                  <a:srgbClr val="A6A6A6"/>
                </a:solidFill>
              </a:defRPr>
            </a:lvl1pPr>
          </a:lstStyle>
          <a:p>
            <a:endParaRPr lang="en-US"/>
          </a:p>
        </p:txBody>
      </p:sp>
    </p:spTree>
    <p:extLst>
      <p:ext uri="{BB962C8B-B14F-4D97-AF65-F5344CB8AC3E}">
        <p14:creationId xmlns:p14="http://schemas.microsoft.com/office/powerpoint/2010/main" val="80350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12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lstStyle>
            <a:lvl1pPr>
              <a:defRPr baseline="0"/>
            </a:lvl1pPr>
          </a:lstStyle>
          <a:p>
            <a:r>
              <a:rPr lang="en-US"/>
              <a:t>Click To Edit Title – Blue 36pt</a:t>
            </a:r>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17500" y="790575"/>
            <a:ext cx="8229600" cy="3127772"/>
          </a:xfrm>
        </p:spPr>
        <p:txBody>
          <a:bodyPr>
            <a:normAutofit/>
          </a:bodyPr>
          <a:lstStyle>
            <a:lvl1pPr marL="0" indent="0">
              <a:lnSpc>
                <a:spcPct val="150000"/>
              </a:lnSpc>
              <a:buNone/>
              <a:defRPr sz="2400" baseline="0"/>
            </a:lvl1pPr>
          </a:lstStyle>
          <a:p>
            <a:pPr lvl="0"/>
            <a:r>
              <a:rPr lang="en-US"/>
              <a:t>Click to edit Master body text – BLACK 24pt</a:t>
            </a:r>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39882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36129"/>
            <a:ext cx="8229600" cy="476647"/>
          </a:xfrm>
        </p:spPr>
        <p:txBody>
          <a:bodyPr>
            <a:noAutofit/>
          </a:bodyPr>
          <a:lstStyle>
            <a:lvl1pPr>
              <a:defRPr sz="3600" baseline="0"/>
            </a:lvl1pPr>
          </a:lstStyle>
          <a:p>
            <a:r>
              <a:rPr lang="en-US"/>
              <a:t>Click To Edit Title – Blue 36pt</a:t>
            </a:r>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17500" y="790576"/>
            <a:ext cx="8229600" cy="3102371"/>
          </a:xfrm>
        </p:spPr>
        <p:txBody>
          <a:bodyPr>
            <a:normAutofit/>
          </a:bodyPr>
          <a:lstStyle>
            <a:lvl1pPr marL="0" indent="0">
              <a:lnSpc>
                <a:spcPct val="150000"/>
              </a:lnSpc>
              <a:buNone/>
              <a:defRPr sz="2400" baseline="0"/>
            </a:lvl1pPr>
          </a:lstStyle>
          <a:p>
            <a:pPr lvl="0"/>
            <a:r>
              <a:rPr lang="en-US"/>
              <a:t>Click to edit Master body text – BLACK 24pt</a:t>
            </a:r>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417066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44079"/>
            <a:ext cx="8229600" cy="476647"/>
          </a:xfrm>
        </p:spPr>
        <p:txBody>
          <a:bodyPr>
            <a:noAutofit/>
          </a:bodyPr>
          <a:lstStyle>
            <a:lvl1pPr>
              <a:defRPr sz="3600" baseline="0"/>
            </a:lvl1pPr>
          </a:lstStyle>
          <a:p>
            <a:r>
              <a:rPr lang="en-US"/>
              <a:t>Click To Edit Title – Blue 36pt</a:t>
            </a:r>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17500" y="790576"/>
            <a:ext cx="2355850" cy="3108722"/>
          </a:xfrm>
        </p:spPr>
        <p:txBody>
          <a:bodyPr>
            <a:normAutofit/>
          </a:bodyPr>
          <a:lstStyle>
            <a:lvl1pPr marL="0" indent="0">
              <a:lnSpc>
                <a:spcPct val="150000"/>
              </a:lnSpc>
              <a:buNone/>
              <a:defRPr sz="2400" baseline="0"/>
            </a:lvl1pPr>
          </a:lstStyle>
          <a:p>
            <a:pPr lvl="0"/>
            <a:r>
              <a:rPr lang="en-US"/>
              <a:t>Click to edit Master body text BLACK 24pt</a:t>
            </a:r>
          </a:p>
        </p:txBody>
      </p:sp>
      <p:sp>
        <p:nvSpPr>
          <p:cNvPr id="4" name="Picture Placeholder 3"/>
          <p:cNvSpPr>
            <a:spLocks noGrp="1"/>
          </p:cNvSpPr>
          <p:nvPr>
            <p:ph type="pic" sz="quarter" idx="11" hasCustomPrompt="1"/>
          </p:nvPr>
        </p:nvSpPr>
        <p:spPr>
          <a:xfrm>
            <a:off x="3225800" y="787004"/>
            <a:ext cx="5461000" cy="3108722"/>
          </a:xfrm>
        </p:spPr>
        <p:txBody>
          <a:bodyPr/>
          <a:lstStyle>
            <a:lvl1pPr marL="0" indent="0">
              <a:lnSpc>
                <a:spcPct val="150000"/>
              </a:lnSpc>
              <a:buNone/>
              <a:defRPr/>
            </a:lvl1pPr>
          </a:lstStyle>
          <a:p>
            <a:r>
              <a:rPr lang="en-US"/>
              <a:t>Insert Photo/Graphic</a:t>
            </a:r>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19180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s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39714"/>
            <a:ext cx="8229600" cy="476647"/>
          </a:xfrm>
        </p:spPr>
        <p:txBody>
          <a:bodyPr/>
          <a:lstStyle>
            <a:lvl1pPr>
              <a:defRPr baseline="0"/>
            </a:lvl1pPr>
          </a:lstStyle>
          <a:p>
            <a:r>
              <a:rPr lang="en-US"/>
              <a:t>Click To Edit Title – BLUE 36pt</a:t>
            </a:r>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55600" y="802881"/>
            <a:ext cx="8229600" cy="722708"/>
          </a:xfrm>
        </p:spPr>
        <p:txBody>
          <a:bodyPr/>
          <a:lstStyle>
            <a:lvl1pPr marL="0" indent="0">
              <a:lnSpc>
                <a:spcPct val="150000"/>
              </a:lnSpc>
              <a:buNone/>
              <a:defRPr baseline="0"/>
            </a:lvl1pPr>
          </a:lstStyle>
          <a:p>
            <a:pPr lvl="0"/>
            <a:r>
              <a:rPr lang="en-US"/>
              <a:t>Click to edit Master body text BLACK 24pt</a:t>
            </a:r>
          </a:p>
        </p:txBody>
      </p:sp>
      <p:sp>
        <p:nvSpPr>
          <p:cNvPr id="4" name="Picture Placeholder 3"/>
          <p:cNvSpPr>
            <a:spLocks noGrp="1"/>
          </p:cNvSpPr>
          <p:nvPr>
            <p:ph type="pic" sz="quarter" idx="11" hasCustomPrompt="1"/>
          </p:nvPr>
        </p:nvSpPr>
        <p:spPr>
          <a:xfrm>
            <a:off x="457200" y="2362598"/>
            <a:ext cx="3917950" cy="2190750"/>
          </a:xfrm>
        </p:spPr>
        <p:txBody>
          <a:bodyPr/>
          <a:lstStyle>
            <a:lvl1pPr marL="0" indent="0">
              <a:lnSpc>
                <a:spcPct val="150000"/>
              </a:lnSpc>
              <a:buNone/>
              <a:defRPr/>
            </a:lvl1pPr>
          </a:lstStyle>
          <a:p>
            <a:r>
              <a:rPr lang="en-US"/>
              <a:t>Insert Photo/Graphic</a:t>
            </a:r>
          </a:p>
        </p:txBody>
      </p:sp>
      <p:sp>
        <p:nvSpPr>
          <p:cNvPr id="10" name="Picture Placeholder 3"/>
          <p:cNvSpPr>
            <a:spLocks noGrp="1"/>
          </p:cNvSpPr>
          <p:nvPr>
            <p:ph type="pic" sz="quarter" idx="12" hasCustomPrompt="1"/>
          </p:nvPr>
        </p:nvSpPr>
        <p:spPr>
          <a:xfrm>
            <a:off x="4768850" y="2362598"/>
            <a:ext cx="3917950" cy="2190750"/>
          </a:xfrm>
        </p:spPr>
        <p:txBody>
          <a:bodyPr/>
          <a:lstStyle>
            <a:lvl1pPr marL="0" indent="0">
              <a:lnSpc>
                <a:spcPct val="150000"/>
              </a:lnSpc>
              <a:buNone/>
              <a:defRPr/>
            </a:lvl1pPr>
          </a:lstStyle>
          <a:p>
            <a:r>
              <a:rPr lang="en-US"/>
              <a:t>Insert Photo/Graphic</a:t>
            </a:r>
          </a:p>
        </p:txBody>
      </p:sp>
      <p:sp>
        <p:nvSpPr>
          <p:cNvPr id="12"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412518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hoto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0" y="242888"/>
            <a:ext cx="8229600" cy="476647"/>
          </a:xfrm>
        </p:spPr>
        <p:txBody>
          <a:bodyPr/>
          <a:lstStyle>
            <a:lvl1pPr>
              <a:defRPr baseline="0"/>
            </a:lvl1pPr>
          </a:lstStyle>
          <a:p>
            <a:r>
              <a:rPr lang="en-US"/>
              <a:t>Click To Edit Title – Blue 36pt</a:t>
            </a:r>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a:p>
        </p:txBody>
      </p:sp>
      <p:sp>
        <p:nvSpPr>
          <p:cNvPr id="16" name="Text Placeholder 14"/>
          <p:cNvSpPr>
            <a:spLocks noGrp="1"/>
          </p:cNvSpPr>
          <p:nvPr>
            <p:ph type="body" sz="quarter" idx="10" hasCustomPrompt="1"/>
          </p:nvPr>
        </p:nvSpPr>
        <p:spPr>
          <a:xfrm>
            <a:off x="317500" y="782242"/>
            <a:ext cx="8229600" cy="722708"/>
          </a:xfrm>
        </p:spPr>
        <p:txBody>
          <a:bodyPr>
            <a:normAutofit/>
          </a:bodyPr>
          <a:lstStyle>
            <a:lvl1pPr marL="0" indent="0">
              <a:lnSpc>
                <a:spcPct val="150000"/>
              </a:lnSpc>
              <a:buNone/>
              <a:defRPr sz="2400" baseline="0"/>
            </a:lvl1pPr>
          </a:lstStyle>
          <a:p>
            <a:pPr lvl="0"/>
            <a:r>
              <a:rPr lang="en-US"/>
              <a:t>Click to edit Master body text BLACK 24pt</a:t>
            </a:r>
          </a:p>
        </p:txBody>
      </p:sp>
      <p:sp>
        <p:nvSpPr>
          <p:cNvPr id="4" name="Picture Placeholder 3"/>
          <p:cNvSpPr>
            <a:spLocks noGrp="1"/>
          </p:cNvSpPr>
          <p:nvPr>
            <p:ph type="pic" sz="quarter" idx="11" hasCustomPrompt="1"/>
          </p:nvPr>
        </p:nvSpPr>
        <p:spPr>
          <a:xfrm>
            <a:off x="317500" y="1622822"/>
            <a:ext cx="8229600" cy="2282429"/>
          </a:xfrm>
        </p:spPr>
        <p:txBody>
          <a:bodyPr/>
          <a:lstStyle>
            <a:lvl1pPr marL="0" indent="0">
              <a:lnSpc>
                <a:spcPct val="150000"/>
              </a:lnSpc>
              <a:buNone/>
              <a:defRPr/>
            </a:lvl1pPr>
          </a:lstStyle>
          <a:p>
            <a:r>
              <a:rPr lang="en-US"/>
              <a:t>Insert Photo/Graphic</a:t>
            </a:r>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a:p>
        </p:txBody>
      </p:sp>
    </p:spTree>
    <p:extLst>
      <p:ext uri="{BB962C8B-B14F-4D97-AF65-F5344CB8AC3E}">
        <p14:creationId xmlns:p14="http://schemas.microsoft.com/office/powerpoint/2010/main" val="40490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100" y="233901"/>
            <a:ext cx="8229600" cy="458447"/>
          </a:xfrm>
          <a:prstGeom prst="rect">
            <a:avLst/>
          </a:prstGeom>
        </p:spPr>
        <p:txBody>
          <a:bodyPr vert="horz" lIns="0" tIns="45720" rIns="91440" bIns="45720" rtlCol="0" anchor="ctr">
            <a:noAutofit/>
          </a:bodyPr>
          <a:lstStyle/>
          <a:p>
            <a:r>
              <a:rPr lang="en-US"/>
              <a:t>Click To Edit Title – BLUE 36pt</a:t>
            </a:r>
          </a:p>
        </p:txBody>
      </p:sp>
      <p:sp>
        <p:nvSpPr>
          <p:cNvPr id="3" name="Text Placeholder 2"/>
          <p:cNvSpPr>
            <a:spLocks noGrp="1"/>
          </p:cNvSpPr>
          <p:nvPr>
            <p:ph type="body" idx="1"/>
          </p:nvPr>
        </p:nvSpPr>
        <p:spPr>
          <a:xfrm>
            <a:off x="304800" y="790575"/>
            <a:ext cx="8229600" cy="3545292"/>
          </a:xfrm>
          <a:prstGeom prst="rect">
            <a:avLst/>
          </a:prstGeom>
        </p:spPr>
        <p:txBody>
          <a:bodyPr vert="horz" lIns="0" tIns="0" rIns="91440" bIns="45720" rtlCol="0">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604128"/>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75" r:id="rId3"/>
    <p:sldLayoutId id="2147483670" r:id="rId4"/>
    <p:sldLayoutId id="2147483672" r:id="rId5"/>
    <p:sldLayoutId id="2147483674" r:id="rId6"/>
    <p:sldLayoutId id="2147483676" r:id="rId7"/>
    <p:sldLayoutId id="2147483677" r:id="rId8"/>
    <p:sldLayoutId id="2147483678" r:id="rId9"/>
    <p:sldLayoutId id="2147483673" r:id="rId10"/>
  </p:sldLayoutIdLst>
  <p:hf hdr="0" dt="0"/>
  <p:txStyles>
    <p:titleStyle>
      <a:lvl1pPr algn="l" defTabSz="457200" rtl="0" eaLnBrk="1" latinLnBrk="0" hangingPunct="1">
        <a:spcBef>
          <a:spcPct val="0"/>
        </a:spcBef>
        <a:buNone/>
        <a:defRPr sz="3600" kern="1200" baseline="0">
          <a:solidFill>
            <a:schemeClr val="accent1"/>
          </a:solidFill>
          <a:latin typeface="+mj-lt"/>
          <a:ea typeface="+mj-ea"/>
          <a:cs typeface="Arial"/>
        </a:defRPr>
      </a:lvl1pPr>
    </p:titleStyle>
    <p:bodyStyle>
      <a:lvl1pPr marL="342900" indent="-3429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1pPr>
      <a:lvl2pPr marL="742950" indent="-28575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2pPr>
      <a:lvl3pPr marL="11430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3pPr>
      <a:lvl4pPr marL="16002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4pPr>
      <a:lvl5pPr marL="20574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aiche.org/academy" TargetMode="External"/><Relationship Id="rId7" Type="http://schemas.openxmlformats.org/officeDocument/2006/relationships/hyperlink" Target="http://www.aiche.org/academy/courses/ela254/aiches-engineering-leadership-developmen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ww.aiche.org/core-courses-bundles" TargetMode="External"/><Relationship Id="rId5" Type="http://schemas.openxmlformats.org/officeDocument/2006/relationships/hyperlink" Target="http://www.aiche.org/sache" TargetMode="External"/><Relationship Id="rId4" Type="http://schemas.openxmlformats.org/officeDocument/2006/relationships/hyperlink" Target="https://www.aiche.org/academy/search?f%5B0%5D=sm_aiche_academy_delivery%3AVideos&amp;f%5B1%5D=sm_aiche_academy_delivery%3AVideos/Archived%20Webin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aiche.org/elibrary"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play.google.com/store/apps/details?id=com.elsevier.rnd.myknoveltogo&amp;hl=en_US" TargetMode="External"/><Relationship Id="rId5" Type="http://schemas.openxmlformats.org/officeDocument/2006/relationships/image" Target="../media/image9.png"/><Relationship Id="rId4" Type="http://schemas.openxmlformats.org/officeDocument/2006/relationships/hyperlink" Target="https://apps.apple.com/us/app/knovel-togo/id97221335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aiche.org/studenthandbook"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aiche.informz.net/z/cjUucD9taT0yMzM4NDY3JnA9MSZ1PTM3MjAwNDI5NSZsaT0xNDM5NTI1NA/index.html" TargetMode="External"/><Relationship Id="rId5" Type="http://schemas.openxmlformats.org/officeDocument/2006/relationships/image" Target="../media/image9.png"/><Relationship Id="rId4" Type="http://schemas.openxmlformats.org/officeDocument/2006/relationships/hyperlink" Target="http://aiche.informz.net/z/cjUucD9taT0yMzM4NDY3JnA9MSZ1PTM3MjAwNDI5NSZsaT0xNDM5NTI1Mw/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72258"/>
            <a:ext cx="6502496" cy="742444"/>
          </a:xfrm>
        </p:spPr>
        <p:txBody>
          <a:bodyPr>
            <a:normAutofit/>
          </a:bodyPr>
          <a:lstStyle/>
          <a:p>
            <a:r>
              <a:rPr lang="en-US" dirty="0" err="1"/>
              <a:t>AIChE</a:t>
            </a:r>
            <a:r>
              <a:rPr lang="en-US" baseline="30000" dirty="0"/>
              <a:t>®</a:t>
            </a:r>
            <a:r>
              <a:rPr lang="en-US" dirty="0"/>
              <a:t> Academic Resources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15" y="2844858"/>
            <a:ext cx="20666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50" y="2844858"/>
            <a:ext cx="206318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474" b="12483"/>
          <a:stretch/>
        </p:blipFill>
        <p:spPr bwMode="auto">
          <a:xfrm>
            <a:off x="4833506" y="2844858"/>
            <a:ext cx="221104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1" y="2835208"/>
            <a:ext cx="207125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3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AIChE</a:t>
            </a:r>
            <a:r>
              <a:rPr lang="en-US" dirty="0"/>
              <a:t> Academy</a:t>
            </a:r>
          </a:p>
        </p:txBody>
      </p:sp>
      <p:sp>
        <p:nvSpPr>
          <p:cNvPr id="3" name="Slide Number Placeholder 2"/>
          <p:cNvSpPr>
            <a:spLocks noGrp="1"/>
          </p:cNvSpPr>
          <p:nvPr>
            <p:ph type="sldNum" sz="quarter" idx="4"/>
          </p:nvPr>
        </p:nvSpPr>
        <p:spPr/>
        <p:txBody>
          <a:bodyPr/>
          <a:lstStyle/>
          <a:p>
            <a:fld id="{1F828677-349C-A845-AFD8-E1880F4B0899}" type="slidenum">
              <a:rPr lang="en-US" smtClean="0"/>
              <a:pPr/>
              <a:t>2</a:t>
            </a:fld>
            <a:endParaRPr lang="en-US"/>
          </a:p>
        </p:txBody>
      </p:sp>
      <p:sp>
        <p:nvSpPr>
          <p:cNvPr id="4" name="Text Placeholder 3"/>
          <p:cNvSpPr>
            <a:spLocks noGrp="1"/>
          </p:cNvSpPr>
          <p:nvPr>
            <p:ph type="body" sz="quarter" idx="10"/>
          </p:nvPr>
        </p:nvSpPr>
        <p:spPr>
          <a:xfrm>
            <a:off x="317500" y="790575"/>
            <a:ext cx="8221436" cy="252413"/>
          </a:xfrm>
        </p:spPr>
        <p:txBody>
          <a:bodyPr vert="horz" wrap="square" lIns="0" tIns="0" rIns="91440" bIns="0" rtlCol="0" anchor="t">
            <a:noAutofit/>
          </a:bodyPr>
          <a:lstStyle/>
          <a:p>
            <a:r>
              <a:rPr lang="en-US" dirty="0">
                <a:ea typeface="+mn-lt"/>
                <a:cs typeface="+mn-lt"/>
                <a:hlinkClick r:id="rId3"/>
              </a:rPr>
              <a:t>www.aiche.org/academy</a:t>
            </a:r>
            <a:endParaRPr lang="en-US" dirty="0"/>
          </a:p>
        </p:txBody>
      </p:sp>
      <p:sp>
        <p:nvSpPr>
          <p:cNvPr id="6" name="Footer Placeholder 5"/>
          <p:cNvSpPr>
            <a:spLocks noGrp="1"/>
          </p:cNvSpPr>
          <p:nvPr>
            <p:ph type="ftr" sz="quarter" idx="3"/>
          </p:nvPr>
        </p:nvSpPr>
        <p:spPr/>
        <p:txBody>
          <a:bodyPr/>
          <a:lstStyle/>
          <a:p>
            <a:endParaRPr lang="en-US"/>
          </a:p>
        </p:txBody>
      </p:sp>
      <p:sp>
        <p:nvSpPr>
          <p:cNvPr id="9" name="Text Placeholder 4"/>
          <p:cNvSpPr>
            <a:spLocks noGrp="1"/>
          </p:cNvSpPr>
          <p:nvPr>
            <p:ph type="body" sz="quarter" idx="11"/>
          </p:nvPr>
        </p:nvSpPr>
        <p:spPr>
          <a:xfrm>
            <a:off x="286083" y="1288346"/>
            <a:ext cx="8569971" cy="3435388"/>
          </a:xfrm>
        </p:spPr>
        <p:txBody>
          <a:bodyPr vert="horz" lIns="0" tIns="0" rIns="91440" bIns="0" rtlCol="0" anchor="t">
            <a:normAutofit/>
          </a:bodyPr>
          <a:lstStyle/>
          <a:p>
            <a:endParaRPr lang="en-US"/>
          </a:p>
          <a:p>
            <a:pPr lvl="1"/>
            <a:endParaRPr lang="en-US"/>
          </a:p>
          <a:p>
            <a:endParaRPr lang="en-US"/>
          </a:p>
          <a:p>
            <a:endParaRPr lang="en-US"/>
          </a:p>
        </p:txBody>
      </p:sp>
      <p:sp>
        <p:nvSpPr>
          <p:cNvPr id="7" name="Text Placeholder 4">
            <a:extLst>
              <a:ext uri="{FF2B5EF4-FFF2-40B4-BE49-F238E27FC236}">
                <a16:creationId xmlns:a16="http://schemas.microsoft.com/office/drawing/2014/main" id="{A2266EC2-3F22-435B-882A-363DC857975F}"/>
              </a:ext>
            </a:extLst>
          </p:cNvPr>
          <p:cNvSpPr txBox="1">
            <a:spLocks/>
          </p:cNvSpPr>
          <p:nvPr/>
        </p:nvSpPr>
        <p:spPr>
          <a:xfrm>
            <a:off x="522377" y="1286684"/>
            <a:ext cx="8143335" cy="3335726"/>
          </a:xfrm>
          <a:prstGeom prst="rect">
            <a:avLst/>
          </a:prstGeom>
        </p:spPr>
        <p:txBody>
          <a:bodyPr vert="horz" lIns="0" tIns="0" rIns="91440" bIns="0" rtlCol="0" anchor="t">
            <a:noAutofit/>
          </a:bodyPr>
          <a:lstStyle>
            <a:lvl1pPr marL="342900" indent="-342900" algn="l" defTabSz="457200" rtl="0" eaLnBrk="1" latinLnBrk="0" hangingPunct="1">
              <a:lnSpc>
                <a:spcPct val="150000"/>
              </a:lnSpc>
              <a:spcBef>
                <a:spcPts val="0"/>
              </a:spcBef>
              <a:buClr>
                <a:srgbClr val="007BB7"/>
              </a:buClr>
              <a:buFont typeface="Wingdings" charset="2"/>
              <a:buChar char="§"/>
              <a:defRPr sz="2400" kern="1200" baseline="0">
                <a:solidFill>
                  <a:schemeClr val="tx1"/>
                </a:solidFill>
                <a:latin typeface="+mn-lt"/>
                <a:ea typeface="+mn-ea"/>
                <a:cs typeface="Arial"/>
              </a:defRPr>
            </a:lvl1pPr>
            <a:lvl2pPr marL="742950" indent="-28575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2pPr>
            <a:lvl3pPr marL="11430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3pPr>
            <a:lvl4pPr marL="16002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4pPr>
            <a:lvl5pPr marL="20574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As a student, get free and unlimited access to the AIChE Academy's </a:t>
            </a:r>
            <a:r>
              <a:rPr lang="en-US" dirty="0">
                <a:hlinkClick r:id="rId4"/>
              </a:rPr>
              <a:t>archived webinars</a:t>
            </a:r>
            <a:endParaRPr lang="en-US" dirty="0"/>
          </a:p>
          <a:p>
            <a:r>
              <a:rPr lang="en-US" dirty="0"/>
              <a:t>Explore:</a:t>
            </a:r>
          </a:p>
          <a:p>
            <a:pPr lvl="1"/>
            <a:r>
              <a:rPr lang="en-US" dirty="0">
                <a:hlinkClick r:id="rId5"/>
              </a:rPr>
              <a:t>SAChE Certification</a:t>
            </a:r>
            <a:endParaRPr lang="en-US" dirty="0"/>
          </a:p>
          <a:p>
            <a:pPr lvl="1"/>
            <a:r>
              <a:rPr lang="en-US" dirty="0">
                <a:hlinkClick r:id="rId6"/>
              </a:rPr>
              <a:t>Core Course Bundles</a:t>
            </a:r>
            <a:endParaRPr lang="en-US" dirty="0"/>
          </a:p>
          <a:p>
            <a:pPr lvl="1"/>
            <a:r>
              <a:rPr lang="en-US" dirty="0">
                <a:hlinkClick r:id="rId7"/>
              </a:rPr>
              <a:t>Engineeing Leadership Development curriculum</a:t>
            </a:r>
            <a:endParaRPr lang="en-US" dirty="0"/>
          </a:p>
          <a:p>
            <a:endParaRPr lang="en-US" dirty="0"/>
          </a:p>
        </p:txBody>
      </p:sp>
    </p:spTree>
    <p:extLst>
      <p:ext uri="{BB962C8B-B14F-4D97-AF65-F5344CB8AC3E}">
        <p14:creationId xmlns:p14="http://schemas.microsoft.com/office/powerpoint/2010/main" val="314218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AIChE</a:t>
            </a:r>
            <a:r>
              <a:rPr lang="en-US" dirty="0"/>
              <a:t> Academy</a:t>
            </a:r>
          </a:p>
        </p:txBody>
      </p:sp>
      <p:sp>
        <p:nvSpPr>
          <p:cNvPr id="3" name="Slide Number Placeholder 2"/>
          <p:cNvSpPr>
            <a:spLocks noGrp="1"/>
          </p:cNvSpPr>
          <p:nvPr>
            <p:ph type="sldNum" sz="quarter" idx="4"/>
          </p:nvPr>
        </p:nvSpPr>
        <p:spPr/>
        <p:txBody>
          <a:bodyPr/>
          <a:lstStyle/>
          <a:p>
            <a:fld id="{1F828677-349C-A845-AFD8-E1880F4B0899}" type="slidenum">
              <a:rPr lang="en-US" smtClean="0"/>
              <a:pPr/>
              <a:t>3</a:t>
            </a:fld>
            <a:endParaRPr lang="en-US"/>
          </a:p>
        </p:txBody>
      </p:sp>
      <p:sp>
        <p:nvSpPr>
          <p:cNvPr id="6" name="Footer Placeholder 5"/>
          <p:cNvSpPr>
            <a:spLocks noGrp="1"/>
          </p:cNvSpPr>
          <p:nvPr>
            <p:ph type="ftr" sz="quarter" idx="3"/>
          </p:nvPr>
        </p:nvSpPr>
        <p:spPr/>
        <p:txBody>
          <a:bodyPr/>
          <a:lstStyle/>
          <a:p>
            <a:endParaRPr lang="en-US"/>
          </a:p>
        </p:txBody>
      </p:sp>
      <p:sp>
        <p:nvSpPr>
          <p:cNvPr id="9" name="Text Placeholder 4"/>
          <p:cNvSpPr>
            <a:spLocks noGrp="1"/>
          </p:cNvSpPr>
          <p:nvPr>
            <p:ph type="body" sz="quarter" idx="11"/>
          </p:nvPr>
        </p:nvSpPr>
        <p:spPr>
          <a:xfrm>
            <a:off x="286083" y="1288346"/>
            <a:ext cx="8569971" cy="3435388"/>
          </a:xfrm>
        </p:spPr>
        <p:txBody>
          <a:bodyPr vert="horz" lIns="0" tIns="0" rIns="91440" bIns="0" rtlCol="0" anchor="t">
            <a:normAutofit/>
          </a:bodyPr>
          <a:lstStyle/>
          <a:p>
            <a:endParaRPr lang="en-US"/>
          </a:p>
          <a:p>
            <a:pPr lvl="1"/>
            <a:endParaRPr lang="en-US"/>
          </a:p>
          <a:p>
            <a:endParaRPr lang="en-US"/>
          </a:p>
          <a:p>
            <a:endParaRPr lang="en-US"/>
          </a:p>
        </p:txBody>
      </p:sp>
      <p:pic>
        <p:nvPicPr>
          <p:cNvPr id="5" name="Picture 7" descr="A screenshot of a cell phone&#10;&#10;Description generated with very high confidence">
            <a:extLst>
              <a:ext uri="{FF2B5EF4-FFF2-40B4-BE49-F238E27FC236}">
                <a16:creationId xmlns:a16="http://schemas.microsoft.com/office/drawing/2014/main" id="{F48C2495-C76E-46F2-B7AB-240A4ED712EE}"/>
              </a:ext>
            </a:extLst>
          </p:cNvPr>
          <p:cNvPicPr>
            <a:picLocks noChangeAspect="1"/>
          </p:cNvPicPr>
          <p:nvPr/>
        </p:nvPicPr>
        <p:blipFill>
          <a:blip r:embed="rId3"/>
          <a:stretch>
            <a:fillRect/>
          </a:stretch>
        </p:blipFill>
        <p:spPr>
          <a:xfrm>
            <a:off x="1421203" y="799611"/>
            <a:ext cx="6290813" cy="3921683"/>
          </a:xfrm>
          <a:prstGeom prst="rect">
            <a:avLst/>
          </a:prstGeom>
        </p:spPr>
      </p:pic>
    </p:spTree>
    <p:extLst>
      <p:ext uri="{BB962C8B-B14F-4D97-AF65-F5344CB8AC3E}">
        <p14:creationId xmlns:p14="http://schemas.microsoft.com/office/powerpoint/2010/main" val="398983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9E7-F5A2-4292-812F-20872127D5CD}"/>
              </a:ext>
            </a:extLst>
          </p:cNvPr>
          <p:cNvSpPr>
            <a:spLocks noGrp="1"/>
          </p:cNvSpPr>
          <p:nvPr>
            <p:ph type="title"/>
          </p:nvPr>
        </p:nvSpPr>
        <p:spPr/>
        <p:txBody>
          <a:bodyPr/>
          <a:lstStyle/>
          <a:p>
            <a:r>
              <a:rPr lang="en-US">
                <a:ea typeface="+mj-lt"/>
                <a:cs typeface="+mj-lt"/>
              </a:rPr>
              <a:t>AIChE Knovel eLibrary</a:t>
            </a:r>
            <a:endParaRPr lang="en-US"/>
          </a:p>
        </p:txBody>
      </p:sp>
      <p:sp>
        <p:nvSpPr>
          <p:cNvPr id="3" name="Slide Number Placeholder 2">
            <a:extLst>
              <a:ext uri="{FF2B5EF4-FFF2-40B4-BE49-F238E27FC236}">
                <a16:creationId xmlns:a16="http://schemas.microsoft.com/office/drawing/2014/main" id="{FC962BFA-11A5-44E9-B2A5-A1CF1FBCA2D6}"/>
              </a:ext>
            </a:extLst>
          </p:cNvPr>
          <p:cNvSpPr>
            <a:spLocks noGrp="1"/>
          </p:cNvSpPr>
          <p:nvPr>
            <p:ph type="sldNum" sz="quarter" idx="4"/>
          </p:nvPr>
        </p:nvSpPr>
        <p:spPr/>
        <p:txBody>
          <a:bodyPr/>
          <a:lstStyle/>
          <a:p>
            <a:fld id="{1F828677-349C-A845-AFD8-E1880F4B0899}" type="slidenum">
              <a:rPr lang="en-US" smtClean="0"/>
              <a:pPr/>
              <a:t>4</a:t>
            </a:fld>
            <a:endParaRPr lang="en-US"/>
          </a:p>
        </p:txBody>
      </p:sp>
      <p:sp>
        <p:nvSpPr>
          <p:cNvPr id="5" name="Text Placeholder 4">
            <a:extLst>
              <a:ext uri="{FF2B5EF4-FFF2-40B4-BE49-F238E27FC236}">
                <a16:creationId xmlns:a16="http://schemas.microsoft.com/office/drawing/2014/main" id="{30A7399A-D044-4C0E-B623-72A12E23A1F2}"/>
              </a:ext>
            </a:extLst>
          </p:cNvPr>
          <p:cNvSpPr>
            <a:spLocks noGrp="1"/>
          </p:cNvSpPr>
          <p:nvPr>
            <p:ph type="body" sz="quarter" idx="11"/>
          </p:nvPr>
        </p:nvSpPr>
        <p:spPr>
          <a:xfrm>
            <a:off x="550888" y="1286684"/>
            <a:ext cx="7993953" cy="2969104"/>
          </a:xfrm>
        </p:spPr>
        <p:txBody>
          <a:bodyPr vert="horz" lIns="0" tIns="0" rIns="91440" bIns="0" rtlCol="0" anchor="t">
            <a:noAutofit/>
          </a:bodyPr>
          <a:lstStyle/>
          <a:p>
            <a:r>
              <a:rPr lang="en-US">
                <a:ea typeface="+mn-lt"/>
                <a:cs typeface="+mn-lt"/>
              </a:rPr>
              <a:t>Access 300 textbooks, handbooks, standards and databases online or on the Knovel ToGo App</a:t>
            </a:r>
            <a:endParaRPr lang="en-US" dirty="0"/>
          </a:p>
          <a:p>
            <a:r>
              <a:rPr lang="en-US"/>
              <a:t>Increase and personalize your productive research using unique analytical tools</a:t>
            </a:r>
            <a:endParaRPr lang="en-US" dirty="0"/>
          </a:p>
        </p:txBody>
      </p:sp>
      <p:sp>
        <p:nvSpPr>
          <p:cNvPr id="6" name="Footer Placeholder 5">
            <a:extLst>
              <a:ext uri="{FF2B5EF4-FFF2-40B4-BE49-F238E27FC236}">
                <a16:creationId xmlns:a16="http://schemas.microsoft.com/office/drawing/2014/main" id="{0BABB73E-D761-4DA6-A425-A4251FB532E5}"/>
              </a:ext>
            </a:extLst>
          </p:cNvPr>
          <p:cNvSpPr>
            <a:spLocks noGrp="1"/>
          </p:cNvSpPr>
          <p:nvPr>
            <p:ph type="ftr" sz="quarter" idx="3"/>
          </p:nvPr>
        </p:nvSpPr>
        <p:spPr/>
        <p:txBody>
          <a:bodyPr/>
          <a:lstStyle/>
          <a:p>
            <a:endParaRPr lang="en-US"/>
          </a:p>
        </p:txBody>
      </p:sp>
      <p:sp>
        <p:nvSpPr>
          <p:cNvPr id="4" name="Text Placeholder 3">
            <a:extLst>
              <a:ext uri="{FF2B5EF4-FFF2-40B4-BE49-F238E27FC236}">
                <a16:creationId xmlns:a16="http://schemas.microsoft.com/office/drawing/2014/main" id="{5BC8BD0D-2CA1-4ED9-8026-C49AEF693A17}"/>
              </a:ext>
            </a:extLst>
          </p:cNvPr>
          <p:cNvSpPr>
            <a:spLocks noGrp="1"/>
          </p:cNvSpPr>
          <p:nvPr>
            <p:ph type="body" sz="quarter" idx="10"/>
          </p:nvPr>
        </p:nvSpPr>
        <p:spPr>
          <a:xfrm>
            <a:off x="317500" y="801358"/>
            <a:ext cx="8218817" cy="252413"/>
          </a:xfrm>
        </p:spPr>
        <p:txBody>
          <a:bodyPr vert="horz" wrap="square" lIns="0" tIns="0" rIns="91440" bIns="0" rtlCol="0" anchor="t">
            <a:noAutofit/>
          </a:bodyPr>
          <a:lstStyle/>
          <a:p>
            <a:r>
              <a:rPr lang="en-US" dirty="0">
                <a:ea typeface="+mn-lt"/>
                <a:cs typeface="+mn-lt"/>
                <a:hlinkClick r:id="rId3"/>
              </a:rPr>
              <a:t>www.aiche.org/elibrary</a:t>
            </a:r>
            <a:endParaRPr lang="en-US"/>
          </a:p>
          <a:p>
            <a:endParaRPr lang="en-US"/>
          </a:p>
        </p:txBody>
      </p:sp>
      <p:pic>
        <p:nvPicPr>
          <p:cNvPr id="8" name="Picture 7" descr="A close up of a sign&#10;&#10;Description generated with very high confidence">
            <a:hlinkClick r:id="rId4"/>
            <a:extLst>
              <a:ext uri="{FF2B5EF4-FFF2-40B4-BE49-F238E27FC236}">
                <a16:creationId xmlns:a16="http://schemas.microsoft.com/office/drawing/2014/main" id="{245B82B1-EB28-4FFA-B51E-DCB7120F7B7B}"/>
              </a:ext>
            </a:extLst>
          </p:cNvPr>
          <p:cNvPicPr>
            <a:picLocks noChangeAspect="1"/>
          </p:cNvPicPr>
          <p:nvPr/>
        </p:nvPicPr>
        <p:blipFill>
          <a:blip r:embed="rId5"/>
          <a:stretch>
            <a:fillRect/>
          </a:stretch>
        </p:blipFill>
        <p:spPr>
          <a:xfrm>
            <a:off x="1508455" y="3740000"/>
            <a:ext cx="2676525" cy="790575"/>
          </a:xfrm>
          <a:prstGeom prst="rect">
            <a:avLst/>
          </a:prstGeom>
        </p:spPr>
      </p:pic>
      <p:pic>
        <p:nvPicPr>
          <p:cNvPr id="10" name="Picture 9" descr="A picture containing drawing&#10;&#10;Description generated with very high confidence">
            <a:hlinkClick r:id="rId6"/>
            <a:extLst>
              <a:ext uri="{FF2B5EF4-FFF2-40B4-BE49-F238E27FC236}">
                <a16:creationId xmlns:a16="http://schemas.microsoft.com/office/drawing/2014/main" id="{C8B83D68-A376-46BA-8E82-B252E1E95EEA}"/>
              </a:ext>
            </a:extLst>
          </p:cNvPr>
          <p:cNvPicPr>
            <a:picLocks noChangeAspect="1"/>
          </p:cNvPicPr>
          <p:nvPr/>
        </p:nvPicPr>
        <p:blipFill>
          <a:blip r:embed="rId7"/>
          <a:stretch>
            <a:fillRect/>
          </a:stretch>
        </p:blipFill>
        <p:spPr>
          <a:xfrm>
            <a:off x="4807789" y="3740000"/>
            <a:ext cx="2590800" cy="790575"/>
          </a:xfrm>
          <a:prstGeom prst="rect">
            <a:avLst/>
          </a:prstGeom>
        </p:spPr>
      </p:pic>
    </p:spTree>
    <p:extLst>
      <p:ext uri="{BB962C8B-B14F-4D97-AF65-F5344CB8AC3E}">
        <p14:creationId xmlns:p14="http://schemas.microsoft.com/office/powerpoint/2010/main" val="259219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9E7-F5A2-4292-812F-20872127D5CD}"/>
              </a:ext>
            </a:extLst>
          </p:cNvPr>
          <p:cNvSpPr>
            <a:spLocks noGrp="1"/>
          </p:cNvSpPr>
          <p:nvPr>
            <p:ph type="title"/>
          </p:nvPr>
        </p:nvSpPr>
        <p:spPr/>
        <p:txBody>
          <a:bodyPr/>
          <a:lstStyle/>
          <a:p>
            <a:r>
              <a:rPr lang="en-US">
                <a:ea typeface="+mj-lt"/>
                <a:cs typeface="+mj-lt"/>
              </a:rPr>
              <a:t>AIChE Knovel eLibrary</a:t>
            </a:r>
            <a:endParaRPr lang="en-US"/>
          </a:p>
        </p:txBody>
      </p:sp>
      <p:sp>
        <p:nvSpPr>
          <p:cNvPr id="3" name="Slide Number Placeholder 2">
            <a:extLst>
              <a:ext uri="{FF2B5EF4-FFF2-40B4-BE49-F238E27FC236}">
                <a16:creationId xmlns:a16="http://schemas.microsoft.com/office/drawing/2014/main" id="{FC962BFA-11A5-44E9-B2A5-A1CF1FBCA2D6}"/>
              </a:ext>
            </a:extLst>
          </p:cNvPr>
          <p:cNvSpPr>
            <a:spLocks noGrp="1"/>
          </p:cNvSpPr>
          <p:nvPr>
            <p:ph type="sldNum" sz="quarter" idx="4"/>
          </p:nvPr>
        </p:nvSpPr>
        <p:spPr/>
        <p:txBody>
          <a:bodyPr/>
          <a:lstStyle/>
          <a:p>
            <a:fld id="{1F828677-349C-A845-AFD8-E1880F4B0899}" type="slidenum">
              <a:rPr lang="en-US" smtClean="0"/>
              <a:pPr/>
              <a:t>5</a:t>
            </a:fld>
            <a:endParaRPr lang="en-US"/>
          </a:p>
        </p:txBody>
      </p:sp>
      <p:sp>
        <p:nvSpPr>
          <p:cNvPr id="6" name="Footer Placeholder 5">
            <a:extLst>
              <a:ext uri="{FF2B5EF4-FFF2-40B4-BE49-F238E27FC236}">
                <a16:creationId xmlns:a16="http://schemas.microsoft.com/office/drawing/2014/main" id="{0BABB73E-D761-4DA6-A425-A4251FB532E5}"/>
              </a:ext>
            </a:extLst>
          </p:cNvPr>
          <p:cNvSpPr>
            <a:spLocks noGrp="1"/>
          </p:cNvSpPr>
          <p:nvPr>
            <p:ph type="ftr" sz="quarter" idx="3"/>
          </p:nvPr>
        </p:nvSpPr>
        <p:spPr/>
        <p:txBody>
          <a:bodyPr/>
          <a:lstStyle/>
          <a:p>
            <a:endParaRPr lang="en-US"/>
          </a:p>
        </p:txBody>
      </p:sp>
      <p:pic>
        <p:nvPicPr>
          <p:cNvPr id="9" name="Picture 9" descr="A screenshot of a cell phone&#10;&#10;Description generated with very high confidence">
            <a:extLst>
              <a:ext uri="{FF2B5EF4-FFF2-40B4-BE49-F238E27FC236}">
                <a16:creationId xmlns:a16="http://schemas.microsoft.com/office/drawing/2014/main" id="{D62553B0-423F-4FA8-BCF2-B9FDA31D48B5}"/>
              </a:ext>
            </a:extLst>
          </p:cNvPr>
          <p:cNvPicPr>
            <a:picLocks noChangeAspect="1"/>
          </p:cNvPicPr>
          <p:nvPr/>
        </p:nvPicPr>
        <p:blipFill>
          <a:blip r:embed="rId3"/>
          <a:stretch>
            <a:fillRect/>
          </a:stretch>
        </p:blipFill>
        <p:spPr>
          <a:xfrm>
            <a:off x="795787" y="979833"/>
            <a:ext cx="7552425" cy="3507970"/>
          </a:xfrm>
          <a:prstGeom prst="rect">
            <a:avLst/>
          </a:prstGeom>
        </p:spPr>
      </p:pic>
    </p:spTree>
    <p:extLst>
      <p:ext uri="{BB962C8B-B14F-4D97-AF65-F5344CB8AC3E}">
        <p14:creationId xmlns:p14="http://schemas.microsoft.com/office/powerpoint/2010/main" val="218862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9E7-F5A2-4292-812F-20872127D5CD}"/>
              </a:ext>
            </a:extLst>
          </p:cNvPr>
          <p:cNvSpPr>
            <a:spLocks noGrp="1"/>
          </p:cNvSpPr>
          <p:nvPr>
            <p:ph type="title"/>
          </p:nvPr>
        </p:nvSpPr>
        <p:spPr/>
        <p:txBody>
          <a:bodyPr/>
          <a:lstStyle/>
          <a:p>
            <a:r>
              <a:rPr lang="en-US"/>
              <a:t>AIChE Student Handbook App</a:t>
            </a:r>
            <a:endParaRPr lang="en-US" dirty="0"/>
          </a:p>
        </p:txBody>
      </p:sp>
      <p:sp>
        <p:nvSpPr>
          <p:cNvPr id="3" name="Slide Number Placeholder 2">
            <a:extLst>
              <a:ext uri="{FF2B5EF4-FFF2-40B4-BE49-F238E27FC236}">
                <a16:creationId xmlns:a16="http://schemas.microsoft.com/office/drawing/2014/main" id="{FC962BFA-11A5-44E9-B2A5-A1CF1FBCA2D6}"/>
              </a:ext>
            </a:extLst>
          </p:cNvPr>
          <p:cNvSpPr>
            <a:spLocks noGrp="1"/>
          </p:cNvSpPr>
          <p:nvPr>
            <p:ph type="sldNum" sz="quarter" idx="4"/>
          </p:nvPr>
        </p:nvSpPr>
        <p:spPr/>
        <p:txBody>
          <a:bodyPr/>
          <a:lstStyle/>
          <a:p>
            <a:fld id="{1F828677-349C-A845-AFD8-E1880F4B0899}" type="slidenum">
              <a:rPr lang="en-US" smtClean="0"/>
              <a:pPr/>
              <a:t>6</a:t>
            </a:fld>
            <a:endParaRPr lang="en-US"/>
          </a:p>
        </p:txBody>
      </p:sp>
      <p:sp>
        <p:nvSpPr>
          <p:cNvPr id="4" name="Text Placeholder 3">
            <a:extLst>
              <a:ext uri="{FF2B5EF4-FFF2-40B4-BE49-F238E27FC236}">
                <a16:creationId xmlns:a16="http://schemas.microsoft.com/office/drawing/2014/main" id="{838D242D-F4EB-430D-A594-CF6D560C1953}"/>
              </a:ext>
            </a:extLst>
          </p:cNvPr>
          <p:cNvSpPr>
            <a:spLocks noGrp="1"/>
          </p:cNvSpPr>
          <p:nvPr>
            <p:ph type="body" sz="quarter" idx="10"/>
          </p:nvPr>
        </p:nvSpPr>
        <p:spPr/>
        <p:txBody>
          <a:bodyPr vert="horz" wrap="square" lIns="0" tIns="0" rIns="91440" bIns="0" rtlCol="0" anchor="t">
            <a:noAutofit/>
          </a:bodyPr>
          <a:lstStyle/>
          <a:p>
            <a:r>
              <a:rPr lang="en-US" dirty="0">
                <a:ea typeface="+mn-lt"/>
                <a:cs typeface="+mn-lt"/>
                <a:hlinkClick r:id="rId3"/>
              </a:rPr>
              <a:t>www.aiche.org/studenthandbook</a:t>
            </a:r>
            <a:endParaRPr lang="en-US" dirty="0"/>
          </a:p>
        </p:txBody>
      </p:sp>
      <p:sp>
        <p:nvSpPr>
          <p:cNvPr id="5" name="Text Placeholder 4">
            <a:extLst>
              <a:ext uri="{FF2B5EF4-FFF2-40B4-BE49-F238E27FC236}">
                <a16:creationId xmlns:a16="http://schemas.microsoft.com/office/drawing/2014/main" id="{30A7399A-D044-4C0E-B623-72A12E23A1F2}"/>
              </a:ext>
            </a:extLst>
          </p:cNvPr>
          <p:cNvSpPr>
            <a:spLocks noGrp="1"/>
          </p:cNvSpPr>
          <p:nvPr>
            <p:ph type="body" sz="quarter" idx="11"/>
          </p:nvPr>
        </p:nvSpPr>
        <p:spPr>
          <a:xfrm>
            <a:off x="360632" y="1286684"/>
            <a:ext cx="8369778" cy="2843869"/>
          </a:xfrm>
        </p:spPr>
        <p:txBody>
          <a:bodyPr vert="horz" lIns="0" tIns="0" rIns="91440" bIns="0" rtlCol="0" anchor="t">
            <a:noAutofit/>
          </a:bodyPr>
          <a:lstStyle/>
          <a:p>
            <a:r>
              <a:rPr lang="en-US"/>
              <a:t>Put a Chemical Engineering expert in your pocket with handy references to technical facts, fundamental data and formulas</a:t>
            </a:r>
            <a:endParaRPr lang="en-US" dirty="0"/>
          </a:p>
          <a:p>
            <a:r>
              <a:rPr lang="en-US"/>
              <a:t>Download today to start searching and bookmarking</a:t>
            </a:r>
            <a:endParaRPr lang="en-US" dirty="0"/>
          </a:p>
          <a:p>
            <a:endParaRPr lang="en-US" dirty="0"/>
          </a:p>
          <a:p>
            <a:endParaRPr lang="en-US" dirty="0"/>
          </a:p>
          <a:p>
            <a:pPr marL="0" indent="0">
              <a:buNone/>
            </a:pPr>
            <a:endParaRPr lang="en-US"/>
          </a:p>
          <a:p>
            <a:pPr marL="0" indent="0">
              <a:buNone/>
            </a:pPr>
            <a:endParaRPr lang="en-US"/>
          </a:p>
          <a:p>
            <a:endParaRPr lang="en-US"/>
          </a:p>
          <a:p>
            <a:endParaRPr lang="en-US"/>
          </a:p>
          <a:p>
            <a:endParaRPr lang="en-US" sz="1800"/>
          </a:p>
          <a:p>
            <a:pPr lvl="1"/>
            <a:endParaRPr lang="en-US" sz="1800"/>
          </a:p>
          <a:p>
            <a:endParaRPr lang="en-US"/>
          </a:p>
        </p:txBody>
      </p:sp>
      <p:sp>
        <p:nvSpPr>
          <p:cNvPr id="6" name="Footer Placeholder 5">
            <a:extLst>
              <a:ext uri="{FF2B5EF4-FFF2-40B4-BE49-F238E27FC236}">
                <a16:creationId xmlns:a16="http://schemas.microsoft.com/office/drawing/2014/main" id="{0BABB73E-D761-4DA6-A425-A4251FB532E5}"/>
              </a:ext>
            </a:extLst>
          </p:cNvPr>
          <p:cNvSpPr>
            <a:spLocks noGrp="1"/>
          </p:cNvSpPr>
          <p:nvPr>
            <p:ph type="ftr" sz="quarter" idx="3"/>
          </p:nvPr>
        </p:nvSpPr>
        <p:spPr/>
        <p:txBody>
          <a:bodyPr/>
          <a:lstStyle/>
          <a:p>
            <a:endParaRPr lang="en-US"/>
          </a:p>
        </p:txBody>
      </p:sp>
      <p:pic>
        <p:nvPicPr>
          <p:cNvPr id="7" name="Picture 7" descr="A close up of a sign&#10;&#10;Description generated with very high confidence">
            <a:hlinkClick r:id="rId4"/>
            <a:extLst>
              <a:ext uri="{FF2B5EF4-FFF2-40B4-BE49-F238E27FC236}">
                <a16:creationId xmlns:a16="http://schemas.microsoft.com/office/drawing/2014/main" id="{D34A7D87-4A23-40EE-9079-3A3F600C8ECB}"/>
              </a:ext>
            </a:extLst>
          </p:cNvPr>
          <p:cNvPicPr>
            <a:picLocks noChangeAspect="1"/>
          </p:cNvPicPr>
          <p:nvPr/>
        </p:nvPicPr>
        <p:blipFill>
          <a:blip r:embed="rId5"/>
          <a:stretch>
            <a:fillRect/>
          </a:stretch>
        </p:blipFill>
        <p:spPr>
          <a:xfrm>
            <a:off x="1508455" y="3740000"/>
            <a:ext cx="2676525" cy="790575"/>
          </a:xfrm>
          <a:prstGeom prst="rect">
            <a:avLst/>
          </a:prstGeom>
        </p:spPr>
      </p:pic>
      <p:pic>
        <p:nvPicPr>
          <p:cNvPr id="9" name="Picture 9" descr="A picture containing drawing&#10;&#10;Description generated with very high confidence">
            <a:hlinkClick r:id="rId6"/>
            <a:extLst>
              <a:ext uri="{FF2B5EF4-FFF2-40B4-BE49-F238E27FC236}">
                <a16:creationId xmlns:a16="http://schemas.microsoft.com/office/drawing/2014/main" id="{457DE5BE-8F11-412C-996F-6F4485BE1A6B}"/>
              </a:ext>
            </a:extLst>
          </p:cNvPr>
          <p:cNvPicPr>
            <a:picLocks noChangeAspect="1"/>
          </p:cNvPicPr>
          <p:nvPr/>
        </p:nvPicPr>
        <p:blipFill>
          <a:blip r:embed="rId7"/>
          <a:stretch>
            <a:fillRect/>
          </a:stretch>
        </p:blipFill>
        <p:spPr>
          <a:xfrm>
            <a:off x="4807789" y="3740000"/>
            <a:ext cx="2590800" cy="790575"/>
          </a:xfrm>
          <a:prstGeom prst="rect">
            <a:avLst/>
          </a:prstGeom>
        </p:spPr>
      </p:pic>
    </p:spTree>
    <p:extLst>
      <p:ext uri="{BB962C8B-B14F-4D97-AF65-F5344CB8AC3E}">
        <p14:creationId xmlns:p14="http://schemas.microsoft.com/office/powerpoint/2010/main" val="288624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9E7-F5A2-4292-812F-20872127D5CD}"/>
              </a:ext>
            </a:extLst>
          </p:cNvPr>
          <p:cNvSpPr>
            <a:spLocks noGrp="1"/>
          </p:cNvSpPr>
          <p:nvPr>
            <p:ph type="title"/>
          </p:nvPr>
        </p:nvSpPr>
        <p:spPr/>
        <p:txBody>
          <a:bodyPr/>
          <a:lstStyle/>
          <a:p>
            <a:r>
              <a:rPr lang="en-US">
                <a:ea typeface="+mj-lt"/>
                <a:cs typeface="+mj-lt"/>
              </a:rPr>
              <a:t>AIChE Student Handbook App</a:t>
            </a:r>
          </a:p>
        </p:txBody>
      </p:sp>
      <p:sp>
        <p:nvSpPr>
          <p:cNvPr id="3" name="Slide Number Placeholder 2">
            <a:extLst>
              <a:ext uri="{FF2B5EF4-FFF2-40B4-BE49-F238E27FC236}">
                <a16:creationId xmlns:a16="http://schemas.microsoft.com/office/drawing/2014/main" id="{FC962BFA-11A5-44E9-B2A5-A1CF1FBCA2D6}"/>
              </a:ext>
            </a:extLst>
          </p:cNvPr>
          <p:cNvSpPr>
            <a:spLocks noGrp="1"/>
          </p:cNvSpPr>
          <p:nvPr>
            <p:ph type="sldNum" sz="quarter" idx="4"/>
          </p:nvPr>
        </p:nvSpPr>
        <p:spPr/>
        <p:txBody>
          <a:bodyPr/>
          <a:lstStyle/>
          <a:p>
            <a:fld id="{1F828677-349C-A845-AFD8-E1880F4B0899}" type="slidenum">
              <a:rPr lang="en-US" smtClean="0"/>
              <a:pPr/>
              <a:t>7</a:t>
            </a:fld>
            <a:endParaRPr lang="en-US"/>
          </a:p>
        </p:txBody>
      </p:sp>
      <p:sp>
        <p:nvSpPr>
          <p:cNvPr id="6" name="Footer Placeholder 5">
            <a:extLst>
              <a:ext uri="{FF2B5EF4-FFF2-40B4-BE49-F238E27FC236}">
                <a16:creationId xmlns:a16="http://schemas.microsoft.com/office/drawing/2014/main" id="{0BABB73E-D761-4DA6-A425-A4251FB532E5}"/>
              </a:ext>
            </a:extLst>
          </p:cNvPr>
          <p:cNvSpPr>
            <a:spLocks noGrp="1"/>
          </p:cNvSpPr>
          <p:nvPr>
            <p:ph type="ftr" sz="quarter" idx="3"/>
          </p:nvPr>
        </p:nvSpPr>
        <p:spPr/>
        <p:txBody>
          <a:bodyPr/>
          <a:lstStyle/>
          <a:p>
            <a:endParaRPr lang="en-US"/>
          </a:p>
        </p:txBody>
      </p:sp>
      <p:pic>
        <p:nvPicPr>
          <p:cNvPr id="4" name="Picture 4" descr="A picture containing food, holding, phone&#10;&#10;Description generated with very high confidence">
            <a:extLst>
              <a:ext uri="{FF2B5EF4-FFF2-40B4-BE49-F238E27FC236}">
                <a16:creationId xmlns:a16="http://schemas.microsoft.com/office/drawing/2014/main" id="{63512272-63D8-4EED-917D-7A39A2DB211E}"/>
              </a:ext>
            </a:extLst>
          </p:cNvPr>
          <p:cNvPicPr>
            <a:picLocks noChangeAspect="1"/>
          </p:cNvPicPr>
          <p:nvPr/>
        </p:nvPicPr>
        <p:blipFill>
          <a:blip r:embed="rId3"/>
          <a:stretch>
            <a:fillRect/>
          </a:stretch>
        </p:blipFill>
        <p:spPr>
          <a:xfrm>
            <a:off x="458278" y="734232"/>
            <a:ext cx="2232085" cy="39985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5" t="-157" r="-295" b="492"/>
          <a:stretch/>
        </p:blipFill>
        <p:spPr>
          <a:xfrm>
            <a:off x="6392567" y="734232"/>
            <a:ext cx="2154533" cy="39985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5724" y="734232"/>
            <a:ext cx="2236443" cy="3998524"/>
          </a:xfrm>
          <a:prstGeom prst="rect">
            <a:avLst/>
          </a:prstGeom>
        </p:spPr>
      </p:pic>
    </p:spTree>
    <p:extLst>
      <p:ext uri="{BB962C8B-B14F-4D97-AF65-F5344CB8AC3E}">
        <p14:creationId xmlns:p14="http://schemas.microsoft.com/office/powerpoint/2010/main" val="1201656604"/>
      </p:ext>
    </p:extLst>
  </p:cSld>
  <p:clrMapOvr>
    <a:masterClrMapping/>
  </p:clrMapOvr>
</p:sld>
</file>

<file path=ppt/theme/theme1.xml><?xml version="1.0" encoding="utf-8"?>
<a:theme xmlns:a="http://schemas.openxmlformats.org/drawingml/2006/main" name="Default Theme">
  <a:themeElements>
    <a:clrScheme name="AIChE">
      <a:dk1>
        <a:sysClr val="windowText" lastClr="000000"/>
      </a:dk1>
      <a:lt1>
        <a:sysClr val="window" lastClr="FFFFFF"/>
      </a:lt1>
      <a:dk2>
        <a:srgbClr val="1F497D"/>
      </a:dk2>
      <a:lt2>
        <a:srgbClr val="EEECE1"/>
      </a:lt2>
      <a:accent1>
        <a:srgbClr val="0078B1"/>
      </a:accent1>
      <a:accent2>
        <a:srgbClr val="8B0E04"/>
      </a:accent2>
      <a:accent3>
        <a:srgbClr val="004062"/>
      </a:accent3>
      <a:accent4>
        <a:srgbClr val="00A4C4"/>
      </a:accent4>
      <a:accent5>
        <a:srgbClr val="F47B29"/>
      </a:accent5>
      <a:accent6>
        <a:srgbClr val="84C44A"/>
      </a:accent6>
      <a:hlink>
        <a:srgbClr val="007BB7"/>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71F444340D1544B657795A9E256BCB" ma:contentTypeVersion="2" ma:contentTypeDescription="Create a new document." ma:contentTypeScope="" ma:versionID="7ae52230073ba8e4eadba2c23357825f">
  <xsd:schema xmlns:xsd="http://www.w3.org/2001/XMLSchema" xmlns:xs="http://www.w3.org/2001/XMLSchema" xmlns:p="http://schemas.microsoft.com/office/2006/metadata/properties" xmlns:ns2="18a2e611-ed1e-4825-8e2b-790bae6d85f2" targetNamespace="http://schemas.microsoft.com/office/2006/metadata/properties" ma:root="true" ma:fieldsID="f424d360ddcfe6414ab5505f0782aef8" ns2:_="">
    <xsd:import namespace="18a2e611-ed1e-4825-8e2b-790bae6d85f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2e611-ed1e-4825-8e2b-790bae6d8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F386A-A9B8-47B3-A0D9-FE91A8316E9E}">
  <ds:schemaRefs>
    <ds:schemaRef ds:uri="http://schemas.microsoft.com/office/2006/metadata/properties"/>
    <ds:schemaRef ds:uri="http://schemas.microsoft.com/office/infopath/2007/PartnerControls"/>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18a2e611-ed1e-4825-8e2b-790bae6d85f2"/>
    <ds:schemaRef ds:uri="http://purl.org/dc/elements/1.1/"/>
  </ds:schemaRefs>
</ds:datastoreItem>
</file>

<file path=customXml/itemProps2.xml><?xml version="1.0" encoding="utf-8"?>
<ds:datastoreItem xmlns:ds="http://schemas.openxmlformats.org/officeDocument/2006/customXml" ds:itemID="{CCB70525-39EF-47F6-A8D2-A66DB839E759}">
  <ds:schemaRefs>
    <ds:schemaRef ds:uri="http://schemas.microsoft.com/sharepoint/v3/contenttype/forms"/>
  </ds:schemaRefs>
</ds:datastoreItem>
</file>

<file path=customXml/itemProps3.xml><?xml version="1.0" encoding="utf-8"?>
<ds:datastoreItem xmlns:ds="http://schemas.openxmlformats.org/officeDocument/2006/customXml" ds:itemID="{343F1334-61FD-4B20-88C4-25C812073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2e611-ed1e-4825-8e2b-790bae6d8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28</TotalTime>
  <Words>265</Words>
  <Application>Microsoft Office PowerPoint</Application>
  <PresentationFormat>On-screen Show (16:9)</PresentationFormat>
  <Paragraphs>77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vt:lpstr>
      <vt:lpstr>Default Theme</vt:lpstr>
      <vt:lpstr>AIChE® Academic Resources</vt:lpstr>
      <vt:lpstr>AIChE Academy</vt:lpstr>
      <vt:lpstr>AIChE Academy</vt:lpstr>
      <vt:lpstr>AIChE Knovel eLibrary</vt:lpstr>
      <vt:lpstr>AIChE Knovel eLibrary</vt:lpstr>
      <vt:lpstr>AIChE Student Handbook App</vt:lpstr>
      <vt:lpstr>AIChE Student Handbook App</vt:lpstr>
    </vt:vector>
  </TitlesOfParts>
  <Company>nycedc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user uers</dc:creator>
  <cp:lastModifiedBy>Harpreet Singh</cp:lastModifiedBy>
  <cp:revision>435</cp:revision>
  <cp:lastPrinted>2017-03-09T15:48:40Z</cp:lastPrinted>
  <dcterms:created xsi:type="dcterms:W3CDTF">2016-02-08T17:47:03Z</dcterms:created>
  <dcterms:modified xsi:type="dcterms:W3CDTF">2020-05-01T21:06:50Z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0x0101007571F444340D1544B657795A9E256BCB</vt:lpwstr>
  </property>
</Properties>
</file>