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5" r:id="rId1"/>
  </p:sldMasterIdLst>
  <p:notesMasterIdLst>
    <p:notesMasterId r:id="rId5"/>
  </p:notesMasterIdLst>
  <p:handoutMasterIdLst>
    <p:handoutMasterId r:id="rId6"/>
  </p:handoutMasterIdLst>
  <p:sldIdLst>
    <p:sldId id="1184" r:id="rId2"/>
    <p:sldId id="1242" r:id="rId3"/>
    <p:sldId id="1244" r:id="rId4"/>
  </p:sldIdLst>
  <p:sldSz cx="9144000" cy="5143500" type="screen16x9"/>
  <p:notesSz cx="6934200" cy="92329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0">
          <p15:clr>
            <a:srgbClr val="A4A3A4"/>
          </p15:clr>
        </p15:guide>
        <p15:guide id="2" orient="horz" pos="2916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orient="horz" pos="498">
          <p15:clr>
            <a:srgbClr val="A4A3A4"/>
          </p15:clr>
        </p15:guide>
        <p15:guide id="5" pos="200">
          <p15:clr>
            <a:srgbClr val="A4A3A4"/>
          </p15:clr>
        </p15:guide>
        <p15:guide id="6" pos="28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463"/>
    <a:srgbClr val="C11E43"/>
    <a:srgbClr val="007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0" autoAdjust="0"/>
    <p:restoredTop sz="90487" autoAdjust="0"/>
  </p:normalViewPr>
  <p:slideViewPr>
    <p:cSldViewPr snapToGrid="0" snapToObjects="1">
      <p:cViewPr varScale="1">
        <p:scale>
          <a:sx n="190" d="100"/>
          <a:sy n="190" d="100"/>
        </p:scale>
        <p:origin x="1296" y="138"/>
      </p:cViewPr>
      <p:guideLst>
        <p:guide orient="horz" pos="390"/>
        <p:guide orient="horz" pos="2916"/>
        <p:guide orient="horz" pos="1620"/>
        <p:guide orient="horz" pos="498"/>
        <p:guide pos="200"/>
        <p:guide pos="28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2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6EEF8290-40B6-8842-866D-3735C1EFFE55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530E6269-DF60-1341-9972-2D1ED519C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62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C91499DA-C70D-074E-B6FB-FC7DD5F98DF8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692150"/>
            <a:ext cx="61531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85628"/>
            <a:ext cx="5547360" cy="4154805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F1BA375A-1123-5E4A-9C56-A6D9B97A9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880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095376"/>
            <a:ext cx="7200900" cy="2105025"/>
          </a:xfrm>
          <a:prstGeom prst="rect">
            <a:avLst/>
          </a:prstGeom>
          <a:solidFill>
            <a:srgbClr val="C11E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355" y="1272258"/>
            <a:ext cx="6167163" cy="742444"/>
          </a:xfrm>
        </p:spPr>
        <p:txBody>
          <a:bodyPr lIns="0" bIns="0">
            <a:normAutofit/>
          </a:bodyPr>
          <a:lstStyle>
            <a:lvl1pPr algn="l">
              <a:defRPr sz="3400" b="0" i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2" y="2117914"/>
            <a:ext cx="6167163" cy="372314"/>
          </a:xfrm>
        </p:spPr>
        <p:txBody>
          <a:bodyPr lIns="0" tIns="0" rIns="0" bIns="0">
            <a:noAutofit/>
          </a:bodyPr>
          <a:lstStyle>
            <a:lvl1pPr marL="0" marR="0" indent="0" algn="l" defTabSz="45718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charset="2"/>
              <a:buNone/>
              <a:tabLst/>
              <a:defRPr sz="2400" b="0" i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55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89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189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51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095376"/>
            <a:ext cx="7200900" cy="2105025"/>
          </a:xfrm>
          <a:prstGeom prst="rect">
            <a:avLst/>
          </a:prstGeom>
          <a:solidFill>
            <a:srgbClr val="C11E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355" y="1272258"/>
            <a:ext cx="6167163" cy="742444"/>
          </a:xfrm>
        </p:spPr>
        <p:txBody>
          <a:bodyPr lIns="0" bIns="0">
            <a:normAutofit/>
          </a:bodyPr>
          <a:lstStyle>
            <a:lvl1pPr algn="l">
              <a:defRPr sz="3400" b="0" i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2" y="2117914"/>
            <a:ext cx="6167163" cy="372314"/>
          </a:xfrm>
        </p:spPr>
        <p:txBody>
          <a:bodyPr lIns="0" tIns="0" rIns="0" bIns="0">
            <a:noAutofit/>
          </a:bodyPr>
          <a:lstStyle>
            <a:lvl1pPr marL="0" marR="0" indent="0" algn="l" defTabSz="45718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charset="2"/>
              <a:buNone/>
              <a:tabLst/>
              <a:defRPr sz="2400" b="0" i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3600" y="2838450"/>
            <a:ext cx="5067300" cy="174625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41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rgbClr val="C11E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65239"/>
            <a:ext cx="6961188" cy="1116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9355" y="1272258"/>
            <a:ext cx="6167163" cy="1108992"/>
          </a:xfrm>
          <a:ln>
            <a:noFill/>
          </a:ln>
        </p:spPr>
        <p:txBody>
          <a:bodyPr lIns="0" bIns="0">
            <a:normAutofit/>
          </a:bodyPr>
          <a:lstStyle>
            <a:lvl1pPr algn="l">
              <a:defRPr sz="3600" b="0" i="0" baseline="0">
                <a:solidFill>
                  <a:srgbClr val="C11E43"/>
                </a:solidFill>
                <a:latin typeface="+mj-lt"/>
                <a:cs typeface="Arial"/>
              </a:defRPr>
            </a:lvl1pPr>
          </a:lstStyle>
          <a:p>
            <a:r>
              <a:rPr lang="en-US" dirty="0"/>
              <a:t>Click to edit Divider slide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0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an Headline 16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500" y="225030"/>
            <a:ext cx="8229600" cy="476647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Title – RED 36pt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815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17500" y="790576"/>
            <a:ext cx="8229600" cy="252413"/>
          </a:xfrm>
        </p:spPr>
        <p:txBody>
          <a:bodyPr wrap="square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rgbClr val="636463"/>
                </a:solidFill>
              </a:defRPr>
            </a:lvl1pPr>
          </a:lstStyle>
          <a:p>
            <a:pPr lvl="0"/>
            <a:r>
              <a:rPr lang="en-US" dirty="0"/>
              <a:t>Click to create Master headline – GREY 24pt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17500" y="1157288"/>
            <a:ext cx="8229600" cy="2828925"/>
          </a:xfrm>
        </p:spPr>
        <p:txBody>
          <a:bodyPr bIns="0">
            <a:normAutofit/>
          </a:bodyPr>
          <a:lstStyle>
            <a:lvl1pPr>
              <a:defRPr sz="24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body text – BLACK 20pt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81564"/>
            <a:ext cx="2895600" cy="273844"/>
          </a:xfrm>
          <a:prstGeom prst="rect">
            <a:avLst/>
          </a:prstGeom>
        </p:spPr>
        <p:txBody>
          <a:bodyPr lIns="91440" anchor="ctr" anchorCtr="0"/>
          <a:lstStyle>
            <a:lvl1pPr>
              <a:defRPr sz="700">
                <a:solidFill>
                  <a:srgbClr val="A6A6A6"/>
                </a:solidFill>
              </a:defRPr>
            </a:lvl1pPr>
          </a:lstStyle>
          <a:p>
            <a:pPr defTabSz="457189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0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500" y="225030"/>
            <a:ext cx="8229600" cy="47664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– RED 36pt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9657"/>
            <a:ext cx="2895600" cy="273844"/>
          </a:xfrm>
          <a:prstGeom prst="rect">
            <a:avLst/>
          </a:prstGeom>
        </p:spPr>
        <p:txBody>
          <a:bodyPr lIns="91440" anchor="ctr" anchorCtr="0"/>
          <a:lstStyle>
            <a:lvl1pPr>
              <a:defRPr sz="700">
                <a:solidFill>
                  <a:srgbClr val="A6A6A6"/>
                </a:solidFill>
              </a:defRPr>
            </a:lvl1pPr>
          </a:lstStyle>
          <a:p>
            <a:pPr defTabSz="457189"/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7500" y="790576"/>
            <a:ext cx="8229600" cy="312777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 baseline="0"/>
            </a:lvl1pPr>
          </a:lstStyle>
          <a:p>
            <a:pPr lvl="0"/>
            <a:r>
              <a:rPr lang="en-US" dirty="0"/>
              <a:t>Click to edit Master body text – BLACK 24pt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9657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1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500" y="136130"/>
            <a:ext cx="8229600" cy="476647"/>
          </a:xfrm>
        </p:spPr>
        <p:txBody>
          <a:bodyPr>
            <a:noAutofit/>
          </a:bodyPr>
          <a:lstStyle>
            <a:lvl1pPr>
              <a:defRPr sz="3600" baseline="0"/>
            </a:lvl1pPr>
          </a:lstStyle>
          <a:p>
            <a:r>
              <a:rPr lang="en-US" dirty="0"/>
              <a:t>Click To Edit Title – RED 36pt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8864"/>
            <a:ext cx="2895600" cy="273844"/>
          </a:xfrm>
          <a:prstGeom prst="rect">
            <a:avLst/>
          </a:prstGeom>
        </p:spPr>
        <p:txBody>
          <a:bodyPr lIns="91440" anchor="ctr" anchorCtr="0"/>
          <a:lstStyle>
            <a:lvl1pPr>
              <a:defRPr sz="700">
                <a:solidFill>
                  <a:srgbClr val="A6A6A6"/>
                </a:solidFill>
              </a:defRPr>
            </a:lvl1pPr>
          </a:lstStyle>
          <a:p>
            <a:pPr defTabSz="457189"/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7500" y="790577"/>
            <a:ext cx="8229600" cy="3102371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 baseline="0"/>
            </a:lvl1pPr>
          </a:lstStyle>
          <a:p>
            <a:pPr lvl="0"/>
            <a:r>
              <a:rPr lang="en-US" dirty="0"/>
              <a:t>Click to edit Master body text – BLACK 24pt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5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500" y="244080"/>
            <a:ext cx="8229600" cy="476647"/>
          </a:xfrm>
        </p:spPr>
        <p:txBody>
          <a:bodyPr>
            <a:noAutofit/>
          </a:bodyPr>
          <a:lstStyle>
            <a:lvl1pPr>
              <a:defRPr sz="3600" baseline="0"/>
            </a:lvl1pPr>
          </a:lstStyle>
          <a:p>
            <a:r>
              <a:rPr lang="en-US" dirty="0"/>
              <a:t>Click To Edit Title – RED 36pt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8864"/>
            <a:ext cx="2895600" cy="273844"/>
          </a:xfrm>
          <a:prstGeom prst="rect">
            <a:avLst/>
          </a:prstGeom>
        </p:spPr>
        <p:txBody>
          <a:bodyPr lIns="91440" anchor="ctr" anchorCtr="0"/>
          <a:lstStyle>
            <a:lvl1pPr>
              <a:defRPr sz="700">
                <a:solidFill>
                  <a:srgbClr val="A6A6A6"/>
                </a:solidFill>
              </a:defRPr>
            </a:lvl1pPr>
          </a:lstStyle>
          <a:p>
            <a:pPr defTabSz="457189"/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7501" y="790576"/>
            <a:ext cx="2355850" cy="310872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 baseline="0"/>
            </a:lvl1pPr>
          </a:lstStyle>
          <a:p>
            <a:pPr lvl="0"/>
            <a:r>
              <a:rPr lang="en-US" dirty="0"/>
              <a:t>Click to edit Master body text BLACK 24pt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3225801" y="787005"/>
            <a:ext cx="5461000" cy="310872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</a:lstStyle>
          <a:p>
            <a:r>
              <a:rPr lang="en-US" dirty="0"/>
              <a:t>Insert Photo/Graphic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5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500" y="239715"/>
            <a:ext cx="8229600" cy="47664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– RED 36pt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9657"/>
            <a:ext cx="2895600" cy="273844"/>
          </a:xfrm>
          <a:prstGeom prst="rect">
            <a:avLst/>
          </a:prstGeom>
        </p:spPr>
        <p:txBody>
          <a:bodyPr lIns="91440" anchor="ctr" anchorCtr="0"/>
          <a:lstStyle>
            <a:lvl1pPr>
              <a:defRPr sz="700">
                <a:solidFill>
                  <a:srgbClr val="A6A6A6"/>
                </a:solidFill>
              </a:defRPr>
            </a:lvl1pPr>
          </a:lstStyle>
          <a:p>
            <a:pPr defTabSz="457189"/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802882"/>
            <a:ext cx="8229600" cy="722708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baseline="0"/>
            </a:lvl1pPr>
          </a:lstStyle>
          <a:p>
            <a:pPr lvl="0"/>
            <a:r>
              <a:rPr lang="en-US" dirty="0"/>
              <a:t>Click to edit Master body text BLACK 24pt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457200" y="2362598"/>
            <a:ext cx="3917950" cy="219075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</a:lstStyle>
          <a:p>
            <a:r>
              <a:rPr lang="en-US" dirty="0"/>
              <a:t>Insert Photo/Graphic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68851" y="2362598"/>
            <a:ext cx="3917950" cy="219075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</a:lstStyle>
          <a:p>
            <a:r>
              <a:rPr lang="en-US" dirty="0"/>
              <a:t>Insert Photo/Graphic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9657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61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hoto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0200" y="242889"/>
            <a:ext cx="8229600" cy="47664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 – RED 36pt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9657"/>
            <a:ext cx="2895600" cy="273844"/>
          </a:xfrm>
          <a:prstGeom prst="rect">
            <a:avLst/>
          </a:prstGeom>
        </p:spPr>
        <p:txBody>
          <a:bodyPr lIns="91440" anchor="ctr" anchorCtr="0"/>
          <a:lstStyle>
            <a:lvl1pPr>
              <a:defRPr sz="700">
                <a:solidFill>
                  <a:srgbClr val="A6A6A6"/>
                </a:solidFill>
              </a:defRPr>
            </a:lvl1pPr>
          </a:lstStyle>
          <a:p>
            <a:pPr defTabSz="457189"/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7500" y="782242"/>
            <a:ext cx="8229600" cy="72270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 baseline="0"/>
            </a:lvl1pPr>
          </a:lstStyle>
          <a:p>
            <a:pPr lvl="0"/>
            <a:r>
              <a:rPr lang="en-US" dirty="0"/>
              <a:t>Click to edit Master body text BLACK 24pt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317500" y="1622823"/>
            <a:ext cx="8229600" cy="2282429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</a:lstStyle>
          <a:p>
            <a:r>
              <a:rPr lang="en-US" dirty="0"/>
              <a:t>Insert Photo/Graphic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9657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5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100" y="233902"/>
            <a:ext cx="8229600" cy="458447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Click To Edit Title – RED 36pt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790575"/>
            <a:ext cx="8229600" cy="3545292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593" y="4868864"/>
            <a:ext cx="7527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bg1">
                    <a:lumMod val="6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dt="0"/>
  <p:txStyles>
    <p:titleStyle>
      <a:lvl1pPr algn="l" defTabSz="457189" rtl="0" eaLnBrk="1" latinLnBrk="0" hangingPunct="1">
        <a:spcBef>
          <a:spcPct val="0"/>
        </a:spcBef>
        <a:buNone/>
        <a:defRPr sz="3600" kern="1200" baseline="0">
          <a:solidFill>
            <a:srgbClr val="C11E43"/>
          </a:solidFill>
          <a:latin typeface="+mj-lt"/>
          <a:ea typeface="+mj-ea"/>
          <a:cs typeface="Arial"/>
        </a:defRPr>
      </a:lvl1pPr>
    </p:titleStyle>
    <p:bodyStyle>
      <a:lvl1pPr marL="342892" indent="-342892" algn="l" defTabSz="457189" rtl="0" eaLnBrk="1" latinLnBrk="0" hangingPunct="1">
        <a:lnSpc>
          <a:spcPct val="150000"/>
        </a:lnSpc>
        <a:spcBef>
          <a:spcPts val="0"/>
        </a:spcBef>
        <a:buClr>
          <a:srgbClr val="C11E43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Arial"/>
        </a:defRPr>
      </a:lvl1pPr>
      <a:lvl2pPr marL="742931" indent="-285743" algn="l" defTabSz="457189" rtl="0" eaLnBrk="1" latinLnBrk="0" hangingPunct="1">
        <a:lnSpc>
          <a:spcPct val="150000"/>
        </a:lnSpc>
        <a:spcBef>
          <a:spcPts val="0"/>
        </a:spcBef>
        <a:buClr>
          <a:srgbClr val="C11E43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Arial"/>
        </a:defRPr>
      </a:lvl2pPr>
      <a:lvl3pPr marL="1142972" indent="-228594" algn="l" defTabSz="457189" rtl="0" eaLnBrk="1" latinLnBrk="0" hangingPunct="1">
        <a:lnSpc>
          <a:spcPct val="150000"/>
        </a:lnSpc>
        <a:spcBef>
          <a:spcPts val="0"/>
        </a:spcBef>
        <a:buClr>
          <a:srgbClr val="C11E43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Arial"/>
        </a:defRPr>
      </a:lvl3pPr>
      <a:lvl4pPr marL="1600160" indent="-228594" algn="l" defTabSz="457189" rtl="0" eaLnBrk="1" latinLnBrk="0" hangingPunct="1">
        <a:lnSpc>
          <a:spcPct val="150000"/>
        </a:lnSpc>
        <a:spcBef>
          <a:spcPts val="0"/>
        </a:spcBef>
        <a:buClr>
          <a:srgbClr val="C11E43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Arial"/>
        </a:defRPr>
      </a:lvl4pPr>
      <a:lvl5pPr marL="2057348" indent="-228594" algn="l" defTabSz="457189" rtl="0" eaLnBrk="1" latinLnBrk="0" hangingPunct="1">
        <a:lnSpc>
          <a:spcPct val="150000"/>
        </a:lnSpc>
        <a:spcBef>
          <a:spcPts val="0"/>
        </a:spcBef>
        <a:buClr>
          <a:srgbClr val="C11E43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Arial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0" y="2346948"/>
            <a:ext cx="7212724" cy="372314"/>
          </a:xfrm>
        </p:spPr>
        <p:txBody>
          <a:bodyPr/>
          <a:lstStyle/>
          <a:p>
            <a:pPr algn="ctr"/>
            <a:endParaRPr lang="en-US" sz="14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FE4DEB-9AFC-487C-995C-039865EDC3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099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0CC333-1BDB-497C-B623-D0BDD02E76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559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3BB4F-3472-41A7-B78C-65AB9D20D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B835AF-1656-4C6F-A2FC-E4697831C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189"/>
            <a:fld id="{1F828677-349C-A845-AFD8-E1880F4B0899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defTabSz="457189"/>
              <a:t>3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0C734-1CC4-430B-BE2E-6FEAE2CEAC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EE22F4-60A7-415C-8C83-89DCB26BBC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EB73E-3FC9-4C0C-857A-BE5CB1CEDD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57189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448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3_Default Theme">
  <a:themeElements>
    <a:clrScheme name="Custom 1">
      <a:dk1>
        <a:sysClr val="windowText" lastClr="000000"/>
      </a:dk1>
      <a:lt1>
        <a:sysClr val="window" lastClr="FFFFFF"/>
      </a:lt1>
      <a:dk2>
        <a:srgbClr val="006E9F"/>
      </a:dk2>
      <a:lt2>
        <a:srgbClr val="EEECE1"/>
      </a:lt2>
      <a:accent1>
        <a:srgbClr val="00ABD9"/>
      </a:accent1>
      <a:accent2>
        <a:srgbClr val="006E9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ABD9"/>
      </a:hlink>
      <a:folHlink>
        <a:srgbClr val="00ABD9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2469</TotalTime>
  <Words>1</Words>
  <Application>Microsoft Office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</vt:lpstr>
      <vt:lpstr>3_Default Theme</vt:lpstr>
      <vt:lpstr>PowerPoint Presentation</vt:lpstr>
      <vt:lpstr>PowerPoint Presentation</vt:lpstr>
      <vt:lpstr>PowerPoint Presentation</vt:lpstr>
    </vt:vector>
  </TitlesOfParts>
  <Company>nycedc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uers</dc:creator>
  <cp:lastModifiedBy>Carmen Osorio</cp:lastModifiedBy>
  <cp:revision>262</cp:revision>
  <cp:lastPrinted>2017-03-09T15:48:40Z</cp:lastPrinted>
  <dcterms:created xsi:type="dcterms:W3CDTF">2016-02-08T17:47:03Z</dcterms:created>
  <dcterms:modified xsi:type="dcterms:W3CDTF">2026-02-19T16:56:40Z</dcterms:modified>
</cp:coreProperties>
</file>