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701" r:id="rId2"/>
  </p:sldMasterIdLst>
  <p:notesMasterIdLst>
    <p:notesMasterId r:id="rId9"/>
  </p:notesMasterIdLst>
  <p:handoutMasterIdLst>
    <p:handoutMasterId r:id="rId10"/>
  </p:handoutMasterIdLst>
  <p:sldIdLst>
    <p:sldId id="256" r:id="rId3"/>
    <p:sldId id="402" r:id="rId4"/>
    <p:sldId id="408" r:id="rId5"/>
    <p:sldId id="409" r:id="rId6"/>
    <p:sldId id="376" r:id="rId7"/>
    <p:sldId id="354" r:id="rId8"/>
  </p:sldIdLst>
  <p:sldSz cx="12192000" cy="6858000"/>
  <p:notesSz cx="6797675" cy="9926638"/>
  <p:embeddedFontLst>
    <p:embeddedFont>
      <p:font typeface="Futura Bold" panose="00000900000000000000" pitchFamily="2" charset="0"/>
      <p:regular r:id="rId11"/>
    </p:embeddedFont>
    <p:embeddedFont>
      <p:font typeface="Futura Medium" panose="00000400000000000000" pitchFamily="2" charset="0"/>
      <p:regular r:id="rId12"/>
      <p:bold r:id="rId13"/>
      <p:italic r:id="rId14"/>
      <p:boldItalic r:id="rId15"/>
    </p:embeddedFont>
    <p:embeddedFont>
      <p:font typeface="Futura Light" panose="00000400000000000000" pitchFamily="2" charset="0"/>
      <p:regular r:id="rId16"/>
    </p:embeddedFont>
  </p:embeddedFontLst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5" autoAdjust="0"/>
    <p:restoredTop sz="95448" autoAdjust="0"/>
  </p:normalViewPr>
  <p:slideViewPr>
    <p:cSldViewPr snapToGrid="0" snapToObjects="1" showGuides="1">
      <p:cViewPr varScale="1">
        <p:scale>
          <a:sx n="111" d="100"/>
          <a:sy n="111" d="100"/>
        </p:scale>
        <p:origin x="52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61" d="100"/>
          <a:sy n="61" d="100"/>
        </p:scale>
        <p:origin x="2712" y="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1.fntdata"/><Relationship Id="rId5" Type="http://schemas.openxmlformats.org/officeDocument/2006/relationships/slide" Target="slides/slide3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Futura Medium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88C09-A274-4C07-9395-CBE67C0DE912}" type="datetimeFigureOut">
              <a:rPr lang="en-GB" smtClean="0">
                <a:latin typeface="Futura Medium" pitchFamily="2" charset="0"/>
              </a:rPr>
              <a:pPr/>
              <a:t>17/09/2018</a:t>
            </a:fld>
            <a:endParaRPr lang="en-GB" dirty="0">
              <a:latin typeface="Futura Medium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Futura Medium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05D9-1AAC-4E6D-B9B3-BB8CB4FD9D30}" type="slidenum">
              <a:rPr lang="en-GB" smtClean="0">
                <a:latin typeface="Futura Medium" pitchFamily="2" charset="0"/>
              </a:rPr>
              <a:pPr/>
              <a:t>‹#›</a:t>
            </a:fld>
            <a:endParaRPr lang="en-GB" dirty="0">
              <a:latin typeface="Futura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973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utura Medium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utura Medium" pitchFamily="2" charset="0"/>
              </a:defRPr>
            </a:lvl1pPr>
          </a:lstStyle>
          <a:p>
            <a:fld id="{E8910CE4-810D-4C84-B7AD-48C304FEA169}" type="datetimeFigureOut">
              <a:rPr lang="en-GB" smtClean="0"/>
              <a:pPr/>
              <a:t>17/09/2018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utura Medium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utura Medium" pitchFamily="2" charset="0"/>
              </a:defRPr>
            </a:lvl1pPr>
          </a:lstStyle>
          <a:p>
            <a:fld id="{DE799493-6412-4470-9830-D005B358D66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89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Futura Medium" pitchFamily="2" charset="0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Futura Medium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Futura Medium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Futura Medium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Futura Medium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>
              <a:latin typeface="Futura Medium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>
                <a:latin typeface="Futura Medium" pitchFamily="2" charset="0"/>
              </a:rPr>
              <a:pPr/>
              <a:t>1</a:t>
            </a:fld>
            <a:endParaRPr lang="en-GB" dirty="0">
              <a:latin typeface="Futura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395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99493-6412-4470-9830-D005B358D66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900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99493-6412-4470-9830-D005B358D66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7143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99493-6412-4470-9830-D005B358D66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6061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3299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980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 userDrawn="1"/>
        </p:nvSpPr>
        <p:spPr bwMode="gray">
          <a:xfrm>
            <a:off x="0" y="4313786"/>
            <a:ext cx="12192000" cy="25442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8" name="Rectangle 2"/>
          <p:cNvSpPr>
            <a:spLocks noGrp="1" noChangeArrowheads="1"/>
          </p:cNvSpPr>
          <p:nvPr userDrawn="1">
            <p:ph type="ctrTitle"/>
          </p:nvPr>
        </p:nvSpPr>
        <p:spPr>
          <a:xfrm>
            <a:off x="1779490" y="951614"/>
            <a:ext cx="9899747" cy="918000"/>
          </a:xfrm>
          <a:noFill/>
        </p:spPr>
        <p:txBody>
          <a:bodyPr lIns="0" tIns="0" rIns="0" anchor="ctr" anchorCtr="0"/>
          <a:lstStyle>
            <a:lvl1pPr>
              <a:lnSpc>
                <a:spcPct val="110000"/>
              </a:lnSpc>
              <a:defRPr sz="2800" b="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9" name="Rectangle 3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779490" y="3310197"/>
            <a:ext cx="9899747" cy="74980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32" name="Text Placeholder 31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779490" y="4588235"/>
            <a:ext cx="7810528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Click to insert Author’s Name</a:t>
            </a:r>
          </a:p>
        </p:txBody>
      </p:sp>
      <p:sp>
        <p:nvSpPr>
          <p:cNvPr id="33" name="Text Placeholder 31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779490" y="4840064"/>
            <a:ext cx="7810528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insert Role in Organisation</a:t>
            </a:r>
          </a:p>
        </p:txBody>
      </p:sp>
      <p:sp>
        <p:nvSpPr>
          <p:cNvPr id="24" name="Text Box 11" descr="&lt;COMPANY_NAME&gt;{18.70866,264.5669,509.3857,40.33535}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 noProof="1">
                <a:solidFill>
                  <a:schemeClr val="tx1"/>
                </a:solidFill>
                <a:latin typeface="+mn-lt"/>
                <a:cs typeface="Arial" pitchFamily="34" charset="0"/>
              </a:rPr>
              <a:t>Shell</a:t>
            </a:r>
          </a:p>
        </p:txBody>
      </p:sp>
      <p:sp>
        <p:nvSpPr>
          <p:cNvPr id="25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19" name="Rectangle 18" descr="&lt;Shell Yellow Bar&gt;" title="&lt;Shell Yellow Bar&gt;"/>
          <p:cNvSpPr/>
          <p:nvPr userDrawn="1"/>
        </p:nvSpPr>
        <p:spPr bwMode="gray">
          <a:xfrm>
            <a:off x="1778011" y="761998"/>
            <a:ext cx="1269984" cy="76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0" name="Picture 19" descr="PECTEN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645968"/>
            <a:ext cx="1524000" cy="1524000"/>
          </a:xfrm>
          <a:prstGeom prst="rect">
            <a:avLst/>
          </a:prstGeom>
        </p:spPr>
      </p:pic>
      <p:sp>
        <p:nvSpPr>
          <p:cNvPr id="86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8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13" name="TextBox 12" descr="CONFIDENTIAL_TAG_0xFFEE">
            <a:extLst>
              <a:ext uri="{FF2B5EF4-FFF2-40B4-BE49-F238E27FC236}">
                <a16:creationId xmlns:a16="http://schemas.microsoft.com/office/drawing/2014/main" id="{4C29CE2F-EAF4-44B5-BABA-49DD525B3D2A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hf hdr="0"/>
  <p:extLst mod="1">
    <p:ext uri="{DCECCB84-F9BA-43D5-87BE-67443E8EF086}">
      <p15:sldGuideLst xmlns:p15="http://schemas.microsoft.com/office/powerpoint/2012/main">
        <p15:guide id="1" pos="198" userDrawn="1">
          <p15:clr>
            <a:srgbClr val="FBAE40"/>
          </p15:clr>
        </p15:guide>
        <p15:guide id="4" pos="7357" userDrawn="1">
          <p15:clr>
            <a:srgbClr val="FBAE40"/>
          </p15:clr>
        </p15:guide>
        <p15:guide id="5" pos="1121" userDrawn="1">
          <p15:clr>
            <a:srgbClr val="FBAE40"/>
          </p15:clr>
        </p15:guide>
        <p15:guide id="6" orient="horz" pos="4074" userDrawn="1">
          <p15:clr>
            <a:srgbClr val="FBAE40"/>
          </p15:clr>
        </p15:guide>
        <p15:guide id="7" orient="horz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ontent Placeholder 51"/>
          <p:cNvSpPr>
            <a:spLocks noGrp="1"/>
          </p:cNvSpPr>
          <p:nvPr>
            <p:ph sz="quarter" idx="29" hasCustomPrompt="1"/>
          </p:nvPr>
        </p:nvSpPr>
        <p:spPr>
          <a:xfrm>
            <a:off x="509312" y="6201069"/>
            <a:ext cx="5543051" cy="158455"/>
          </a:xfrm>
        </p:spPr>
        <p:txBody>
          <a:bodyPr wrap="square">
            <a:noAutofit/>
          </a:bodyPr>
          <a:lstStyle>
            <a:lvl1pPr>
              <a:defRPr sz="900" cap="none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edit source</a:t>
            </a:r>
          </a:p>
        </p:txBody>
      </p:sp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7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GB" noProof="0" dirty="0" smtClean="0"/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9" name="Content Placeholder 51"/>
          <p:cNvSpPr>
            <a:spLocks noGrp="1"/>
          </p:cNvSpPr>
          <p:nvPr>
            <p:ph sz="quarter" idx="45" hasCustomPrompt="1"/>
          </p:nvPr>
        </p:nvSpPr>
        <p:spPr>
          <a:xfrm>
            <a:off x="508000" y="4199574"/>
            <a:ext cx="5468938" cy="238014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Click to edit Unit of measure</a:t>
            </a:r>
          </a:p>
        </p:txBody>
      </p:sp>
      <p:sp>
        <p:nvSpPr>
          <p:cNvPr id="40" name="Content Placeholder 51"/>
          <p:cNvSpPr>
            <a:spLocks noGrp="1"/>
          </p:cNvSpPr>
          <p:nvPr>
            <p:ph sz="quarter" idx="46" hasCustomPrompt="1"/>
          </p:nvPr>
        </p:nvSpPr>
        <p:spPr>
          <a:xfrm>
            <a:off x="508000" y="3864611"/>
            <a:ext cx="5468938" cy="269689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600" kern="1200" cap="none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Chart title appears here</a:t>
            </a:r>
          </a:p>
        </p:txBody>
      </p:sp>
      <p:cxnSp>
        <p:nvCxnSpPr>
          <p:cNvPr id="41" name="Straight Connector 40"/>
          <p:cNvCxnSpPr/>
          <p:nvPr userDrawn="1"/>
        </p:nvCxnSpPr>
        <p:spPr>
          <a:xfrm>
            <a:off x="508000" y="4141370"/>
            <a:ext cx="5468938" cy="941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hart Placeholder 16"/>
          <p:cNvSpPr>
            <a:spLocks noGrp="1"/>
          </p:cNvSpPr>
          <p:nvPr>
            <p:ph type="chart" sz="quarter" idx="47"/>
          </p:nvPr>
        </p:nvSpPr>
        <p:spPr>
          <a:xfrm>
            <a:off x="508000" y="4456229"/>
            <a:ext cx="5468938" cy="1623641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/>
              <a:t>Click icon to add chart</a:t>
            </a:r>
            <a:endParaRPr lang="en-GB" dirty="0"/>
          </a:p>
        </p:txBody>
      </p:sp>
      <p:cxnSp>
        <p:nvCxnSpPr>
          <p:cNvPr id="43" name="Straight Connector 42"/>
          <p:cNvCxnSpPr/>
          <p:nvPr userDrawn="1"/>
        </p:nvCxnSpPr>
        <p:spPr>
          <a:xfrm flipV="1">
            <a:off x="508000" y="5966640"/>
            <a:ext cx="5468938" cy="188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Content Placeholder 51"/>
          <p:cNvSpPr>
            <a:spLocks noGrp="1"/>
          </p:cNvSpPr>
          <p:nvPr>
            <p:ph sz="quarter" idx="54" hasCustomPrompt="1"/>
          </p:nvPr>
        </p:nvSpPr>
        <p:spPr>
          <a:xfrm>
            <a:off x="508000" y="1863726"/>
            <a:ext cx="5468938" cy="238014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Click to edit Unit of measure</a:t>
            </a:r>
          </a:p>
        </p:txBody>
      </p:sp>
      <p:sp>
        <p:nvSpPr>
          <p:cNvPr id="100" name="Content Placeholder 51"/>
          <p:cNvSpPr>
            <a:spLocks noGrp="1"/>
          </p:cNvSpPr>
          <p:nvPr>
            <p:ph sz="quarter" idx="55" hasCustomPrompt="1"/>
          </p:nvPr>
        </p:nvSpPr>
        <p:spPr>
          <a:xfrm>
            <a:off x="508000" y="1528763"/>
            <a:ext cx="5468938" cy="269689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600" kern="1200" cap="none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Chart title appears here</a:t>
            </a:r>
          </a:p>
        </p:txBody>
      </p:sp>
      <p:cxnSp>
        <p:nvCxnSpPr>
          <p:cNvPr id="101" name="Straight Connector 100"/>
          <p:cNvCxnSpPr/>
          <p:nvPr userDrawn="1"/>
        </p:nvCxnSpPr>
        <p:spPr>
          <a:xfrm>
            <a:off x="508000" y="1805522"/>
            <a:ext cx="5468938" cy="941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Chart Placeholder 16"/>
          <p:cNvSpPr>
            <a:spLocks noGrp="1"/>
          </p:cNvSpPr>
          <p:nvPr>
            <p:ph type="chart" sz="quarter" idx="56"/>
          </p:nvPr>
        </p:nvSpPr>
        <p:spPr>
          <a:xfrm>
            <a:off x="508000" y="2120382"/>
            <a:ext cx="5468938" cy="1623641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/>
              <a:t>Click icon to add chart</a:t>
            </a:r>
            <a:endParaRPr lang="en-GB" dirty="0"/>
          </a:p>
        </p:txBody>
      </p:sp>
      <p:cxnSp>
        <p:nvCxnSpPr>
          <p:cNvPr id="103" name="Straight Connector 102"/>
          <p:cNvCxnSpPr/>
          <p:nvPr userDrawn="1"/>
        </p:nvCxnSpPr>
        <p:spPr>
          <a:xfrm flipV="1">
            <a:off x="508000" y="3732357"/>
            <a:ext cx="5468938" cy="188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51"/>
          <p:cNvSpPr>
            <a:spLocks noGrp="1"/>
          </p:cNvSpPr>
          <p:nvPr>
            <p:ph sz="quarter" idx="57" hasCustomPrompt="1"/>
          </p:nvPr>
        </p:nvSpPr>
        <p:spPr>
          <a:xfrm>
            <a:off x="6215063" y="4199574"/>
            <a:ext cx="5464175" cy="238014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Click to edit Unit of measure</a:t>
            </a:r>
          </a:p>
        </p:txBody>
      </p:sp>
      <p:sp>
        <p:nvSpPr>
          <p:cNvPr id="105" name="Content Placeholder 51"/>
          <p:cNvSpPr>
            <a:spLocks noGrp="1"/>
          </p:cNvSpPr>
          <p:nvPr>
            <p:ph sz="quarter" idx="58" hasCustomPrompt="1"/>
          </p:nvPr>
        </p:nvSpPr>
        <p:spPr>
          <a:xfrm>
            <a:off x="6215063" y="3864611"/>
            <a:ext cx="5464175" cy="269689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600" kern="1200" cap="none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Chart title appears here</a:t>
            </a:r>
          </a:p>
        </p:txBody>
      </p:sp>
      <p:cxnSp>
        <p:nvCxnSpPr>
          <p:cNvPr id="106" name="Straight Connector 105"/>
          <p:cNvCxnSpPr/>
          <p:nvPr userDrawn="1"/>
        </p:nvCxnSpPr>
        <p:spPr>
          <a:xfrm>
            <a:off x="6215063" y="4141387"/>
            <a:ext cx="5464175" cy="914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Chart Placeholder 16"/>
          <p:cNvSpPr>
            <a:spLocks noGrp="1"/>
          </p:cNvSpPr>
          <p:nvPr>
            <p:ph type="chart" sz="quarter" idx="59"/>
          </p:nvPr>
        </p:nvSpPr>
        <p:spPr>
          <a:xfrm>
            <a:off x="6215063" y="4456229"/>
            <a:ext cx="5464175" cy="1623641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/>
              <a:t>Click icon to add chart</a:t>
            </a:r>
            <a:endParaRPr lang="en-GB" dirty="0"/>
          </a:p>
        </p:txBody>
      </p:sp>
      <p:cxnSp>
        <p:nvCxnSpPr>
          <p:cNvPr id="108" name="Straight Connector 107"/>
          <p:cNvCxnSpPr/>
          <p:nvPr userDrawn="1"/>
        </p:nvCxnSpPr>
        <p:spPr>
          <a:xfrm flipV="1">
            <a:off x="6215063" y="5966657"/>
            <a:ext cx="5464175" cy="1829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Content Placeholder 51"/>
          <p:cNvSpPr>
            <a:spLocks noGrp="1"/>
          </p:cNvSpPr>
          <p:nvPr>
            <p:ph sz="quarter" idx="60" hasCustomPrompt="1"/>
          </p:nvPr>
        </p:nvSpPr>
        <p:spPr>
          <a:xfrm>
            <a:off x="6215063" y="1863726"/>
            <a:ext cx="5464175" cy="238014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Click to edit Unit of measure</a:t>
            </a:r>
          </a:p>
        </p:txBody>
      </p:sp>
      <p:sp>
        <p:nvSpPr>
          <p:cNvPr id="110" name="Content Placeholder 51"/>
          <p:cNvSpPr>
            <a:spLocks noGrp="1"/>
          </p:cNvSpPr>
          <p:nvPr>
            <p:ph sz="quarter" idx="61" hasCustomPrompt="1"/>
          </p:nvPr>
        </p:nvSpPr>
        <p:spPr>
          <a:xfrm>
            <a:off x="6215063" y="1528763"/>
            <a:ext cx="5464175" cy="269689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600" kern="1200" cap="none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Chart title appears here</a:t>
            </a:r>
          </a:p>
        </p:txBody>
      </p:sp>
      <p:cxnSp>
        <p:nvCxnSpPr>
          <p:cNvPr id="111" name="Straight Connector 110"/>
          <p:cNvCxnSpPr/>
          <p:nvPr userDrawn="1"/>
        </p:nvCxnSpPr>
        <p:spPr>
          <a:xfrm>
            <a:off x="6215063" y="1805539"/>
            <a:ext cx="5464175" cy="914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hart Placeholder 16"/>
          <p:cNvSpPr>
            <a:spLocks noGrp="1"/>
          </p:cNvSpPr>
          <p:nvPr>
            <p:ph type="chart" sz="quarter" idx="62"/>
          </p:nvPr>
        </p:nvSpPr>
        <p:spPr>
          <a:xfrm>
            <a:off x="6215063" y="2120382"/>
            <a:ext cx="5464175" cy="1623641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/>
              <a:t>Click icon to add chart</a:t>
            </a:r>
            <a:endParaRPr lang="en-GB" dirty="0"/>
          </a:p>
        </p:txBody>
      </p:sp>
      <p:cxnSp>
        <p:nvCxnSpPr>
          <p:cNvPr id="113" name="Straight Connector 112"/>
          <p:cNvCxnSpPr/>
          <p:nvPr userDrawn="1"/>
        </p:nvCxnSpPr>
        <p:spPr>
          <a:xfrm>
            <a:off x="6089108" y="3730543"/>
            <a:ext cx="5265195" cy="2448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36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27" name="TextBox 26" descr="CONFIDENTIAL_TAG_0xFFEE">
            <a:extLst>
              <a:ext uri="{FF2B5EF4-FFF2-40B4-BE49-F238E27FC236}">
                <a16:creationId xmlns:a16="http://schemas.microsoft.com/office/drawing/2014/main" id="{62D9C2EB-EA58-410A-AE10-45CC1D63B324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 bwMode="gray">
          <a:xfrm>
            <a:off x="1" y="4313784"/>
            <a:ext cx="12192000" cy="25442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7" name="Rectangle 26" descr="&lt;Shell Yellow Bar&gt;" title="&lt;Shell Yellow Bar&gt;"/>
          <p:cNvSpPr/>
          <p:nvPr userDrawn="1"/>
        </p:nvSpPr>
        <p:spPr bwMode="gray">
          <a:xfrm>
            <a:off x="761993" y="1524000"/>
            <a:ext cx="1269984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763200" y="2636980"/>
            <a:ext cx="6397451" cy="13620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763200" y="1696947"/>
            <a:ext cx="6397451" cy="82123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800" b="0" cap="none" baseline="0">
                <a:solidFill>
                  <a:schemeClr val="tx1"/>
                </a:solidFill>
                <a:latin typeface="+mj-lt"/>
              </a:defRPr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GB"/>
              <a:t>Edit Master text styles</a:t>
            </a:r>
            <a:endParaRPr lang="en-GB" dirty="0"/>
          </a:p>
        </p:txBody>
      </p:sp>
      <p:sp>
        <p:nvSpPr>
          <p:cNvPr id="34" name="Text Placeholder 13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402833" y="1924112"/>
            <a:ext cx="4274842" cy="2930523"/>
          </a:xfrm>
          <a:prstGeom prst="rect">
            <a:avLst/>
          </a:prstGeom>
        </p:spPr>
        <p:txBody>
          <a:bodyPr lIns="0" tIns="0" rIns="0" bIns="0"/>
          <a:lstStyle>
            <a:lvl1pPr marL="0" algn="r" defTabSz="1219170" rtl="0" eaLnBrk="1" latinLnBrk="0" hangingPunct="1">
              <a:lnSpc>
                <a:spcPct val="100000"/>
              </a:lnSpc>
              <a:buClr>
                <a:srgbClr val="DD1D21"/>
              </a:buClr>
              <a:buSzPct val="85000"/>
              <a:buNone/>
              <a:tabLst>
                <a:tab pos="1081088" algn="l"/>
              </a:tabLst>
              <a:defRPr lang="en-GB" sz="20000" kern="10000" spc="-1000" baseline="0" dirty="0">
                <a:ln w="3175">
                  <a:noFill/>
                </a:ln>
                <a:solidFill>
                  <a:schemeClr val="accent1"/>
                </a:solidFill>
                <a:latin typeface="Futura Bold"/>
                <a:ea typeface="Arial" charset="0"/>
                <a:cs typeface="Futura Bold"/>
              </a:defRPr>
            </a:lvl1pPr>
          </a:lstStyle>
          <a:p>
            <a:pPr lvl="0"/>
            <a:r>
              <a:rPr lang="en-GB" dirty="0"/>
              <a:t>0.0</a:t>
            </a:r>
          </a:p>
        </p:txBody>
      </p:sp>
      <p:sp>
        <p:nvSpPr>
          <p:cNvPr id="14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5" name="Text Box 11" descr="&lt;COMPANY_NAME&gt;{18.70866,264.5669,509.3857,40.33535}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 noProof="1">
                <a:solidFill>
                  <a:schemeClr val="tx1"/>
                </a:solidFill>
                <a:latin typeface="+mn-lt"/>
                <a:cs typeface="Arial" pitchFamily="34" charset="0"/>
              </a:rPr>
              <a:t>Shell</a:t>
            </a:r>
          </a:p>
        </p:txBody>
      </p:sp>
      <p:sp>
        <p:nvSpPr>
          <p:cNvPr id="21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smtClean="0"/>
              <a:pPr/>
              <a:t>‹#›</a:t>
            </a:fld>
            <a:endParaRPr lang="en-GB" noProof="1"/>
          </a:p>
        </p:txBody>
      </p:sp>
      <p:sp>
        <p:nvSpPr>
          <p:cNvPr id="2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11" name="TextBox 10" descr="CONFIDENTIAL_TAG_0xFFEE">
            <a:extLst>
              <a:ext uri="{FF2B5EF4-FFF2-40B4-BE49-F238E27FC236}">
                <a16:creationId xmlns:a16="http://schemas.microsoft.com/office/drawing/2014/main" id="{5FCAB341-5143-46A8-A193-93B83B3FA1CE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 bwMode="gray">
          <a:xfrm>
            <a:off x="761993" y="3556002"/>
            <a:ext cx="6858000" cy="2540001"/>
            <a:chOff x="761993" y="3556002"/>
            <a:chExt cx="6858000" cy="2540001"/>
          </a:xfrm>
        </p:grpSpPr>
        <p:sp>
          <p:nvSpPr>
            <p:cNvPr id="16" name="Rectangle 15"/>
            <p:cNvSpPr/>
            <p:nvPr userDrawn="1"/>
          </p:nvSpPr>
          <p:spPr bwMode="gray">
            <a:xfrm>
              <a:off x="761993" y="3556002"/>
              <a:ext cx="6858000" cy="2540001"/>
            </a:xfrm>
            <a:prstGeom prst="rect">
              <a:avLst/>
            </a:prstGeom>
            <a:solidFill>
              <a:srgbClr val="FFFFFF"/>
            </a:solidFill>
            <a:ln w="317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8" name="Rectangle 27" descr="&lt;Shell Yellow Bar&gt;" title="&lt;Shell Yellow Bar&gt;"/>
            <p:cNvSpPr/>
            <p:nvPr userDrawn="1"/>
          </p:nvSpPr>
          <p:spPr bwMode="gray">
            <a:xfrm>
              <a:off x="1145875" y="3818708"/>
              <a:ext cx="1269984" cy="76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Rectangle 31"/>
          <p:cNvSpPr/>
          <p:nvPr userDrawn="1"/>
        </p:nvSpPr>
        <p:spPr bwMode="white">
          <a:xfrm>
            <a:off x="501606" y="488935"/>
            <a:ext cx="1311092" cy="11880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2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0" y="1"/>
            <a:ext cx="12194723" cy="4866892"/>
          </a:xfrm>
          <a:custGeom>
            <a:avLst/>
            <a:gdLst>
              <a:gd name="connsiteX0" fmla="*/ 0 w 12192000"/>
              <a:gd name="connsiteY0" fmla="*/ 0 h 4854636"/>
              <a:gd name="connsiteX1" fmla="*/ 12192000 w 12192000"/>
              <a:gd name="connsiteY1" fmla="*/ 0 h 4854636"/>
              <a:gd name="connsiteX2" fmla="*/ 12192000 w 12192000"/>
              <a:gd name="connsiteY2" fmla="*/ 4854636 h 4854636"/>
              <a:gd name="connsiteX3" fmla="*/ 0 w 12192000"/>
              <a:gd name="connsiteY3" fmla="*/ 4854636 h 4854636"/>
              <a:gd name="connsiteX4" fmla="*/ 0 w 12192000"/>
              <a:gd name="connsiteY4" fmla="*/ 0 h 4854636"/>
              <a:gd name="connsiteX0" fmla="*/ 0 w 12192000"/>
              <a:gd name="connsiteY0" fmla="*/ 0 h 4854636"/>
              <a:gd name="connsiteX1" fmla="*/ 12192000 w 12192000"/>
              <a:gd name="connsiteY1" fmla="*/ 0 h 4854636"/>
              <a:gd name="connsiteX2" fmla="*/ 12192000 w 12192000"/>
              <a:gd name="connsiteY2" fmla="*/ 4854636 h 4854636"/>
              <a:gd name="connsiteX3" fmla="*/ 592282 w 12192000"/>
              <a:gd name="connsiteY3" fmla="*/ 4842164 h 4854636"/>
              <a:gd name="connsiteX4" fmla="*/ 0 w 12192000"/>
              <a:gd name="connsiteY4" fmla="*/ 4854636 h 4854636"/>
              <a:gd name="connsiteX5" fmla="*/ 0 w 12192000"/>
              <a:gd name="connsiteY5" fmla="*/ 0 h 4854636"/>
              <a:gd name="connsiteX0" fmla="*/ 0 w 12192000"/>
              <a:gd name="connsiteY0" fmla="*/ 0 h 4888026"/>
              <a:gd name="connsiteX1" fmla="*/ 12192000 w 12192000"/>
              <a:gd name="connsiteY1" fmla="*/ 0 h 4888026"/>
              <a:gd name="connsiteX2" fmla="*/ 12192000 w 12192000"/>
              <a:gd name="connsiteY2" fmla="*/ 4854636 h 4888026"/>
              <a:gd name="connsiteX3" fmla="*/ 592282 w 12192000"/>
              <a:gd name="connsiteY3" fmla="*/ 4842164 h 4888026"/>
              <a:gd name="connsiteX4" fmla="*/ 0 w 12192000"/>
              <a:gd name="connsiteY4" fmla="*/ 4854636 h 4888026"/>
              <a:gd name="connsiteX5" fmla="*/ 0 w 12192000"/>
              <a:gd name="connsiteY5" fmla="*/ 0 h 4888026"/>
              <a:gd name="connsiteX0" fmla="*/ 0 w 12192000"/>
              <a:gd name="connsiteY0" fmla="*/ 0 h 4888026"/>
              <a:gd name="connsiteX1" fmla="*/ 12192000 w 12192000"/>
              <a:gd name="connsiteY1" fmla="*/ 0 h 4888026"/>
              <a:gd name="connsiteX2" fmla="*/ 12192000 w 12192000"/>
              <a:gd name="connsiteY2" fmla="*/ 4854636 h 4888026"/>
              <a:gd name="connsiteX3" fmla="*/ 841664 w 12192000"/>
              <a:gd name="connsiteY3" fmla="*/ 2909455 h 4888026"/>
              <a:gd name="connsiteX4" fmla="*/ 592282 w 12192000"/>
              <a:gd name="connsiteY4" fmla="*/ 4842164 h 4888026"/>
              <a:gd name="connsiteX5" fmla="*/ 0 w 12192000"/>
              <a:gd name="connsiteY5" fmla="*/ 4854636 h 4888026"/>
              <a:gd name="connsiteX6" fmla="*/ 0 w 12192000"/>
              <a:gd name="connsiteY6" fmla="*/ 0 h 4888026"/>
              <a:gd name="connsiteX0" fmla="*/ 0 w 12192000"/>
              <a:gd name="connsiteY0" fmla="*/ 0 h 4982265"/>
              <a:gd name="connsiteX1" fmla="*/ 12192000 w 12192000"/>
              <a:gd name="connsiteY1" fmla="*/ 0 h 4982265"/>
              <a:gd name="connsiteX2" fmla="*/ 12192000 w 12192000"/>
              <a:gd name="connsiteY2" fmla="*/ 4854636 h 4982265"/>
              <a:gd name="connsiteX3" fmla="*/ 7606145 w 12192000"/>
              <a:gd name="connsiteY3" fmla="*/ 3543300 h 4982265"/>
              <a:gd name="connsiteX4" fmla="*/ 841664 w 12192000"/>
              <a:gd name="connsiteY4" fmla="*/ 2909455 h 4982265"/>
              <a:gd name="connsiteX5" fmla="*/ 592282 w 12192000"/>
              <a:gd name="connsiteY5" fmla="*/ 4842164 h 4982265"/>
              <a:gd name="connsiteX6" fmla="*/ 0 w 12192000"/>
              <a:gd name="connsiteY6" fmla="*/ 4854636 h 4982265"/>
              <a:gd name="connsiteX7" fmla="*/ 0 w 12192000"/>
              <a:gd name="connsiteY7" fmla="*/ 0 h 4982265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592282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61702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6071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48146 w 12192000"/>
              <a:gd name="connsiteY5" fmla="*/ 3564082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57795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872233 w 12194382"/>
              <a:gd name="connsiteY6" fmla="*/ 4872048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45920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82443"/>
              <a:gd name="connsiteX1" fmla="*/ 12194382 w 12194382"/>
              <a:gd name="connsiteY1" fmla="*/ 0 h 5182443"/>
              <a:gd name="connsiteX2" fmla="*/ 12194382 w 12194382"/>
              <a:gd name="connsiteY2" fmla="*/ 4854636 h 5182443"/>
              <a:gd name="connsiteX3" fmla="*/ 7623248 w 12194382"/>
              <a:gd name="connsiteY3" fmla="*/ 4843680 h 5182443"/>
              <a:gd name="connsiteX4" fmla="*/ 7620433 w 12194382"/>
              <a:gd name="connsiteY4" fmla="*/ 3543300 h 5182443"/>
              <a:gd name="connsiteX5" fmla="*/ 762115 w 12194382"/>
              <a:gd name="connsiteY5" fmla="*/ 3547023 h 5182443"/>
              <a:gd name="connsiteX6" fmla="*/ 762695 w 12194382"/>
              <a:gd name="connsiteY6" fmla="*/ 4850671 h 5182443"/>
              <a:gd name="connsiteX7" fmla="*/ 0 w 12194382"/>
              <a:gd name="connsiteY7" fmla="*/ 4847509 h 5182443"/>
              <a:gd name="connsiteX8" fmla="*/ 2382 w 12194382"/>
              <a:gd name="connsiteY8" fmla="*/ 0 h 5182443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723"/>
              <a:gd name="connsiteY0" fmla="*/ 0 h 4854829"/>
              <a:gd name="connsiteX1" fmla="*/ 12194382 w 12194723"/>
              <a:gd name="connsiteY1" fmla="*/ 0 h 4854829"/>
              <a:gd name="connsiteX2" fmla="*/ 12194382 w 12194723"/>
              <a:gd name="connsiteY2" fmla="*/ 4854636 h 4854829"/>
              <a:gd name="connsiteX3" fmla="*/ 7623248 w 12194723"/>
              <a:gd name="connsiteY3" fmla="*/ 4843680 h 4854829"/>
              <a:gd name="connsiteX4" fmla="*/ 7620433 w 12194723"/>
              <a:gd name="connsiteY4" fmla="*/ 3543300 h 4854829"/>
              <a:gd name="connsiteX5" fmla="*/ 762115 w 12194723"/>
              <a:gd name="connsiteY5" fmla="*/ 3547023 h 4854829"/>
              <a:gd name="connsiteX6" fmla="*/ 762695 w 12194723"/>
              <a:gd name="connsiteY6" fmla="*/ 4850671 h 4854829"/>
              <a:gd name="connsiteX7" fmla="*/ 0 w 12194723"/>
              <a:gd name="connsiteY7" fmla="*/ 4847509 h 4854829"/>
              <a:gd name="connsiteX8" fmla="*/ 2382 w 12194723"/>
              <a:gd name="connsiteY8" fmla="*/ 0 h 485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4723" h="4854829">
                <a:moveTo>
                  <a:pt x="2382" y="0"/>
                </a:moveTo>
                <a:lnTo>
                  <a:pt x="12194382" y="0"/>
                </a:lnTo>
                <a:cubicBezTo>
                  <a:pt x="12194382" y="1618212"/>
                  <a:pt x="12195150" y="4852730"/>
                  <a:pt x="12194382" y="4854636"/>
                </a:cubicBezTo>
                <a:cubicBezTo>
                  <a:pt x="12193614" y="4856542"/>
                  <a:pt x="7623176" y="4843704"/>
                  <a:pt x="7623248" y="4843680"/>
                </a:cubicBezTo>
                <a:cubicBezTo>
                  <a:pt x="7623320" y="4843656"/>
                  <a:pt x="7618248" y="3540554"/>
                  <a:pt x="7620433" y="3543300"/>
                </a:cubicBezTo>
                <a:cubicBezTo>
                  <a:pt x="7622618" y="3546046"/>
                  <a:pt x="3048221" y="3545782"/>
                  <a:pt x="762115" y="3547023"/>
                </a:cubicBezTo>
                <a:cubicBezTo>
                  <a:pt x="760398" y="3777370"/>
                  <a:pt x="763508" y="4852455"/>
                  <a:pt x="762695" y="4850671"/>
                </a:cubicBezTo>
                <a:cubicBezTo>
                  <a:pt x="761882" y="4848887"/>
                  <a:pt x="254232" y="4848563"/>
                  <a:pt x="0" y="4847509"/>
                </a:cubicBezTo>
                <a:lnTo>
                  <a:pt x="2382" y="0"/>
                </a:lnTo>
                <a:close/>
              </a:path>
            </a:pathLst>
          </a:custGeo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5875" y="4028766"/>
            <a:ext cx="6177756" cy="865472"/>
          </a:xfrm>
          <a:noFill/>
        </p:spPr>
        <p:txBody>
          <a:bodyPr lIns="0" tIns="0" rIns="0"/>
          <a:lstStyle>
            <a:lvl1pPr>
              <a:defRPr sz="240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5875" y="5092242"/>
            <a:ext cx="6177756" cy="7706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lang="en-GB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8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2" name="TextBox 11" descr="CONFIDENTIAL_TAG_0xFFEE">
            <a:extLst>
              <a:ext uri="{FF2B5EF4-FFF2-40B4-BE49-F238E27FC236}">
                <a16:creationId xmlns:a16="http://schemas.microsoft.com/office/drawing/2014/main" id="{A5CE1D58-EF87-453A-ADEB-1FBEC969DB24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1707099"/>
      </p:ext>
    </p:extLst>
  </p:cSld>
  <p:clrMapOvr>
    <a:masterClrMapping/>
  </p:clrMapOvr>
  <p:transition/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lang="en-US" sz="2400" b="0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219170" rtl="0" eaLnBrk="1" latinLnBrk="0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3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7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6" name="TextBox 5" descr="CONFIDENTIAL_TAG_0xFFEE">
            <a:extLst>
              <a:ext uri="{FF2B5EF4-FFF2-40B4-BE49-F238E27FC236}">
                <a16:creationId xmlns:a16="http://schemas.microsoft.com/office/drawing/2014/main" id="{E99BB795-69A9-42A1-B75A-EDE1646342CF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ation -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0" y="0"/>
            <a:ext cx="12194382" cy="68580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4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16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3" name="Text Placeholder 2" descr="&lt;IGNORE&gt;" title="&lt;IGNORE&gt;"/>
          <p:cNvSpPr>
            <a:spLocks noGrp="1"/>
          </p:cNvSpPr>
          <p:nvPr>
            <p:ph type="body" sz="quarter" idx="13"/>
          </p:nvPr>
        </p:nvSpPr>
        <p:spPr>
          <a:xfrm>
            <a:off x="513179" y="1438480"/>
            <a:ext cx="11166561" cy="2861742"/>
          </a:xfrm>
        </p:spPr>
        <p:txBody>
          <a:bodyPr/>
          <a:lstStyle>
            <a:lvl1pPr>
              <a:lnSpc>
                <a:spcPct val="110000"/>
              </a:lnSpc>
              <a:defRPr lang="en-US" sz="3400" b="1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GB"/>
              <a:t>Edit Master text styles</a:t>
            </a:r>
            <a:endParaRPr lang="en-GB" dirty="0"/>
          </a:p>
        </p:txBody>
      </p:sp>
      <p:sp>
        <p:nvSpPr>
          <p:cNvPr id="7" name="TextBox 6" descr="CONFIDENTIAL_TAG_0xFFEE">
            <a:extLst>
              <a:ext uri="{FF2B5EF4-FFF2-40B4-BE49-F238E27FC236}">
                <a16:creationId xmlns:a16="http://schemas.microsoft.com/office/drawing/2014/main" id="{B084A4E1-6742-4AEF-AE1A-12F63709646B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3662350"/>
      </p:ext>
    </p:extLst>
  </p:cSld>
  <p:clrMapOvr>
    <a:masterClrMapping/>
  </p:clrMapOvr>
  <p:transition/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&amp;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 bwMode="gray">
          <a:xfrm>
            <a:off x="1" y="4313784"/>
            <a:ext cx="12192000" cy="25442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3" name="Rectangle 22" descr="&lt;Shell Yellow Bar&gt;" title="&lt;Shell Yellow Bar&gt;"/>
          <p:cNvSpPr/>
          <p:nvPr userDrawn="1"/>
        </p:nvSpPr>
        <p:spPr bwMode="gray">
          <a:xfrm>
            <a:off x="761993" y="1524000"/>
            <a:ext cx="1269984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763200" y="2636980"/>
            <a:ext cx="5187472" cy="13620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763200" y="1696947"/>
            <a:ext cx="6375761" cy="82123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800" b="0" cap="none" baseline="0">
                <a:solidFill>
                  <a:schemeClr val="tx1"/>
                </a:solidFill>
                <a:latin typeface="+mj-lt"/>
              </a:defRPr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GB"/>
              <a:t>Edit Master text styles</a:t>
            </a:r>
            <a:endParaRPr lang="en-GB" dirty="0"/>
          </a:p>
        </p:txBody>
      </p:sp>
      <p:sp>
        <p:nvSpPr>
          <p:cNvPr id="26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27" name="Text Box 11" descr="&lt;COMPANY_NAME&gt;{18.70866,264.5669,509.3857,40.33535}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 noProof="1">
                <a:solidFill>
                  <a:schemeClr val="tx1"/>
                </a:solidFill>
                <a:latin typeface="+mn-lt"/>
                <a:cs typeface="Arial" pitchFamily="34" charset="0"/>
              </a:rPr>
              <a:t>Shell</a:t>
            </a:r>
          </a:p>
        </p:txBody>
      </p:sp>
      <p:sp>
        <p:nvSpPr>
          <p:cNvPr id="28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grpSp>
        <p:nvGrpSpPr>
          <p:cNvPr id="31" name="Group 30"/>
          <p:cNvGrpSpPr/>
          <p:nvPr userDrawn="1"/>
        </p:nvGrpSpPr>
        <p:grpSpPr bwMode="gray">
          <a:xfrm>
            <a:off x="6450013" y="2557463"/>
            <a:ext cx="5197475" cy="1917700"/>
            <a:chOff x="6450013" y="2557463"/>
            <a:chExt cx="5197475" cy="1917700"/>
          </a:xfrm>
        </p:grpSpPr>
        <p:sp>
          <p:nvSpPr>
            <p:cNvPr id="32" name="Freeform 6"/>
            <p:cNvSpPr>
              <a:spLocks noEditPoints="1"/>
            </p:cNvSpPr>
            <p:nvPr userDrawn="1"/>
          </p:nvSpPr>
          <p:spPr bwMode="gray">
            <a:xfrm>
              <a:off x="6450013" y="2557463"/>
              <a:ext cx="2005013" cy="1917700"/>
            </a:xfrm>
            <a:custGeom>
              <a:avLst/>
              <a:gdLst>
                <a:gd name="T0" fmla="*/ 274 w 346"/>
                <a:gd name="T1" fmla="*/ 331 h 331"/>
                <a:gd name="T2" fmla="*/ 250 w 346"/>
                <a:gd name="T3" fmla="*/ 302 h 331"/>
                <a:gd name="T4" fmla="*/ 167 w 346"/>
                <a:gd name="T5" fmla="*/ 322 h 331"/>
                <a:gd name="T6" fmla="*/ 0 w 346"/>
                <a:gd name="T7" fmla="*/ 156 h 331"/>
                <a:gd name="T8" fmla="*/ 167 w 346"/>
                <a:gd name="T9" fmla="*/ 0 h 331"/>
                <a:gd name="T10" fmla="*/ 334 w 346"/>
                <a:gd name="T11" fmla="*/ 162 h 331"/>
                <a:gd name="T12" fmla="*/ 295 w 346"/>
                <a:gd name="T13" fmla="*/ 268 h 331"/>
                <a:gd name="T14" fmla="*/ 346 w 346"/>
                <a:gd name="T15" fmla="*/ 320 h 331"/>
                <a:gd name="T16" fmla="*/ 274 w 346"/>
                <a:gd name="T17" fmla="*/ 331 h 331"/>
                <a:gd name="T18" fmla="*/ 238 w 346"/>
                <a:gd name="T19" fmla="*/ 207 h 331"/>
                <a:gd name="T20" fmla="*/ 252 w 346"/>
                <a:gd name="T21" fmla="*/ 162 h 331"/>
                <a:gd name="T22" fmla="*/ 167 w 346"/>
                <a:gd name="T23" fmla="*/ 76 h 331"/>
                <a:gd name="T24" fmla="*/ 82 w 346"/>
                <a:gd name="T25" fmla="*/ 156 h 331"/>
                <a:gd name="T26" fmla="*/ 167 w 346"/>
                <a:gd name="T27" fmla="*/ 246 h 331"/>
                <a:gd name="T28" fmla="*/ 191 w 346"/>
                <a:gd name="T29" fmla="*/ 242 h 331"/>
                <a:gd name="T30" fmla="*/ 143 w 346"/>
                <a:gd name="T31" fmla="*/ 194 h 331"/>
                <a:gd name="T32" fmla="*/ 217 w 346"/>
                <a:gd name="T33" fmla="*/ 185 h 331"/>
                <a:gd name="T34" fmla="*/ 238 w 346"/>
                <a:gd name="T35" fmla="*/ 207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46" h="331">
                  <a:moveTo>
                    <a:pt x="274" y="331"/>
                  </a:moveTo>
                  <a:cubicBezTo>
                    <a:pt x="250" y="302"/>
                    <a:pt x="250" y="302"/>
                    <a:pt x="250" y="302"/>
                  </a:cubicBezTo>
                  <a:cubicBezTo>
                    <a:pt x="227" y="316"/>
                    <a:pt x="199" y="322"/>
                    <a:pt x="167" y="322"/>
                  </a:cubicBezTo>
                  <a:cubicBezTo>
                    <a:pt x="70" y="322"/>
                    <a:pt x="0" y="253"/>
                    <a:pt x="0" y="156"/>
                  </a:cubicBezTo>
                  <a:cubicBezTo>
                    <a:pt x="0" y="64"/>
                    <a:pt x="80" y="0"/>
                    <a:pt x="167" y="0"/>
                  </a:cubicBezTo>
                  <a:cubicBezTo>
                    <a:pt x="261" y="0"/>
                    <a:pt x="334" y="64"/>
                    <a:pt x="334" y="162"/>
                  </a:cubicBezTo>
                  <a:cubicBezTo>
                    <a:pt x="334" y="202"/>
                    <a:pt x="320" y="237"/>
                    <a:pt x="295" y="268"/>
                  </a:cubicBezTo>
                  <a:cubicBezTo>
                    <a:pt x="346" y="320"/>
                    <a:pt x="346" y="320"/>
                    <a:pt x="346" y="320"/>
                  </a:cubicBezTo>
                  <a:lnTo>
                    <a:pt x="274" y="331"/>
                  </a:lnTo>
                  <a:close/>
                  <a:moveTo>
                    <a:pt x="238" y="207"/>
                  </a:moveTo>
                  <a:cubicBezTo>
                    <a:pt x="247" y="194"/>
                    <a:pt x="252" y="178"/>
                    <a:pt x="252" y="162"/>
                  </a:cubicBezTo>
                  <a:cubicBezTo>
                    <a:pt x="252" y="117"/>
                    <a:pt x="215" y="76"/>
                    <a:pt x="167" y="76"/>
                  </a:cubicBezTo>
                  <a:cubicBezTo>
                    <a:pt x="121" y="76"/>
                    <a:pt x="82" y="114"/>
                    <a:pt x="82" y="156"/>
                  </a:cubicBezTo>
                  <a:cubicBezTo>
                    <a:pt x="82" y="208"/>
                    <a:pt x="121" y="246"/>
                    <a:pt x="167" y="246"/>
                  </a:cubicBezTo>
                  <a:cubicBezTo>
                    <a:pt x="175" y="246"/>
                    <a:pt x="183" y="245"/>
                    <a:pt x="191" y="242"/>
                  </a:cubicBezTo>
                  <a:cubicBezTo>
                    <a:pt x="143" y="194"/>
                    <a:pt x="143" y="194"/>
                    <a:pt x="143" y="194"/>
                  </a:cubicBezTo>
                  <a:cubicBezTo>
                    <a:pt x="217" y="185"/>
                    <a:pt x="217" y="185"/>
                    <a:pt x="217" y="185"/>
                  </a:cubicBezTo>
                  <a:lnTo>
                    <a:pt x="238" y="20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Freeform 7"/>
            <p:cNvSpPr>
              <a:spLocks noEditPoints="1"/>
            </p:cNvSpPr>
            <p:nvPr userDrawn="1"/>
          </p:nvSpPr>
          <p:spPr bwMode="gray">
            <a:xfrm>
              <a:off x="8426451" y="2586038"/>
              <a:ext cx="1441450" cy="1814513"/>
            </a:xfrm>
            <a:custGeom>
              <a:avLst/>
              <a:gdLst>
                <a:gd name="T0" fmla="*/ 190 w 249"/>
                <a:gd name="T1" fmla="*/ 257 h 313"/>
                <a:gd name="T2" fmla="*/ 79 w 249"/>
                <a:gd name="T3" fmla="*/ 313 h 313"/>
                <a:gd name="T4" fmla="*/ 0 w 249"/>
                <a:gd name="T5" fmla="*/ 233 h 313"/>
                <a:gd name="T6" fmla="*/ 92 w 249"/>
                <a:gd name="T7" fmla="*/ 124 h 313"/>
                <a:gd name="T8" fmla="*/ 60 w 249"/>
                <a:gd name="T9" fmla="*/ 58 h 313"/>
                <a:gd name="T10" fmla="*/ 119 w 249"/>
                <a:gd name="T11" fmla="*/ 0 h 313"/>
                <a:gd name="T12" fmla="*/ 174 w 249"/>
                <a:gd name="T13" fmla="*/ 56 h 313"/>
                <a:gd name="T14" fmla="*/ 117 w 249"/>
                <a:gd name="T15" fmla="*/ 130 h 313"/>
                <a:gd name="T16" fmla="*/ 192 w 249"/>
                <a:gd name="T17" fmla="*/ 232 h 313"/>
                <a:gd name="T18" fmla="*/ 230 w 249"/>
                <a:gd name="T19" fmla="*/ 190 h 313"/>
                <a:gd name="T20" fmla="*/ 245 w 249"/>
                <a:gd name="T21" fmla="*/ 198 h 313"/>
                <a:gd name="T22" fmla="*/ 203 w 249"/>
                <a:gd name="T23" fmla="*/ 246 h 313"/>
                <a:gd name="T24" fmla="*/ 249 w 249"/>
                <a:gd name="T25" fmla="*/ 307 h 313"/>
                <a:gd name="T26" fmla="*/ 228 w 249"/>
                <a:gd name="T27" fmla="*/ 307 h 313"/>
                <a:gd name="T28" fmla="*/ 190 w 249"/>
                <a:gd name="T29" fmla="*/ 257 h 313"/>
                <a:gd name="T30" fmla="*/ 84 w 249"/>
                <a:gd name="T31" fmla="*/ 152 h 313"/>
                <a:gd name="T32" fmla="*/ 19 w 249"/>
                <a:gd name="T33" fmla="*/ 231 h 313"/>
                <a:gd name="T34" fmla="*/ 79 w 249"/>
                <a:gd name="T35" fmla="*/ 295 h 313"/>
                <a:gd name="T36" fmla="*/ 179 w 249"/>
                <a:gd name="T37" fmla="*/ 242 h 313"/>
                <a:gd name="T38" fmla="*/ 103 w 249"/>
                <a:gd name="T39" fmla="*/ 139 h 313"/>
                <a:gd name="T40" fmla="*/ 84 w 249"/>
                <a:gd name="T41" fmla="*/ 152 h 313"/>
                <a:gd name="T42" fmla="*/ 79 w 249"/>
                <a:gd name="T43" fmla="*/ 60 h 313"/>
                <a:gd name="T44" fmla="*/ 106 w 249"/>
                <a:gd name="T45" fmla="*/ 115 h 313"/>
                <a:gd name="T46" fmla="*/ 154 w 249"/>
                <a:gd name="T47" fmla="*/ 55 h 313"/>
                <a:gd name="T48" fmla="*/ 118 w 249"/>
                <a:gd name="T49" fmla="*/ 18 h 313"/>
                <a:gd name="T50" fmla="*/ 79 w 249"/>
                <a:gd name="T51" fmla="*/ 6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9" h="313">
                  <a:moveTo>
                    <a:pt x="190" y="257"/>
                  </a:moveTo>
                  <a:cubicBezTo>
                    <a:pt x="156" y="285"/>
                    <a:pt x="118" y="313"/>
                    <a:pt x="79" y="313"/>
                  </a:cubicBezTo>
                  <a:cubicBezTo>
                    <a:pt x="34" y="313"/>
                    <a:pt x="0" y="277"/>
                    <a:pt x="0" y="233"/>
                  </a:cubicBezTo>
                  <a:cubicBezTo>
                    <a:pt x="0" y="181"/>
                    <a:pt x="50" y="150"/>
                    <a:pt x="92" y="124"/>
                  </a:cubicBezTo>
                  <a:cubicBezTo>
                    <a:pt x="78" y="104"/>
                    <a:pt x="60" y="84"/>
                    <a:pt x="60" y="58"/>
                  </a:cubicBezTo>
                  <a:cubicBezTo>
                    <a:pt x="60" y="26"/>
                    <a:pt x="87" y="0"/>
                    <a:pt x="119" y="0"/>
                  </a:cubicBezTo>
                  <a:cubicBezTo>
                    <a:pt x="150" y="0"/>
                    <a:pt x="174" y="25"/>
                    <a:pt x="174" y="56"/>
                  </a:cubicBezTo>
                  <a:cubicBezTo>
                    <a:pt x="174" y="90"/>
                    <a:pt x="146" y="110"/>
                    <a:pt x="117" y="130"/>
                  </a:cubicBezTo>
                  <a:cubicBezTo>
                    <a:pt x="192" y="232"/>
                    <a:pt x="192" y="232"/>
                    <a:pt x="192" y="232"/>
                  </a:cubicBezTo>
                  <a:cubicBezTo>
                    <a:pt x="230" y="190"/>
                    <a:pt x="230" y="190"/>
                    <a:pt x="230" y="190"/>
                  </a:cubicBezTo>
                  <a:cubicBezTo>
                    <a:pt x="245" y="198"/>
                    <a:pt x="245" y="198"/>
                    <a:pt x="245" y="198"/>
                  </a:cubicBezTo>
                  <a:cubicBezTo>
                    <a:pt x="203" y="246"/>
                    <a:pt x="203" y="246"/>
                    <a:pt x="203" y="246"/>
                  </a:cubicBezTo>
                  <a:cubicBezTo>
                    <a:pt x="249" y="307"/>
                    <a:pt x="249" y="307"/>
                    <a:pt x="249" y="307"/>
                  </a:cubicBezTo>
                  <a:cubicBezTo>
                    <a:pt x="228" y="307"/>
                    <a:pt x="228" y="307"/>
                    <a:pt x="228" y="307"/>
                  </a:cubicBezTo>
                  <a:lnTo>
                    <a:pt x="190" y="257"/>
                  </a:lnTo>
                  <a:close/>
                  <a:moveTo>
                    <a:pt x="84" y="152"/>
                  </a:moveTo>
                  <a:cubicBezTo>
                    <a:pt x="55" y="170"/>
                    <a:pt x="19" y="193"/>
                    <a:pt x="19" y="231"/>
                  </a:cubicBezTo>
                  <a:cubicBezTo>
                    <a:pt x="19" y="265"/>
                    <a:pt x="44" y="295"/>
                    <a:pt x="79" y="295"/>
                  </a:cubicBezTo>
                  <a:cubicBezTo>
                    <a:pt x="114" y="295"/>
                    <a:pt x="151" y="265"/>
                    <a:pt x="179" y="242"/>
                  </a:cubicBezTo>
                  <a:cubicBezTo>
                    <a:pt x="103" y="139"/>
                    <a:pt x="103" y="139"/>
                    <a:pt x="103" y="139"/>
                  </a:cubicBezTo>
                  <a:lnTo>
                    <a:pt x="84" y="152"/>
                  </a:lnTo>
                  <a:close/>
                  <a:moveTo>
                    <a:pt x="79" y="60"/>
                  </a:moveTo>
                  <a:cubicBezTo>
                    <a:pt x="79" y="81"/>
                    <a:pt x="95" y="97"/>
                    <a:pt x="106" y="115"/>
                  </a:cubicBezTo>
                  <a:cubicBezTo>
                    <a:pt x="127" y="99"/>
                    <a:pt x="154" y="86"/>
                    <a:pt x="154" y="55"/>
                  </a:cubicBezTo>
                  <a:cubicBezTo>
                    <a:pt x="154" y="35"/>
                    <a:pt x="138" y="18"/>
                    <a:pt x="118" y="18"/>
                  </a:cubicBezTo>
                  <a:cubicBezTo>
                    <a:pt x="96" y="18"/>
                    <a:pt x="79" y="39"/>
                    <a:pt x="79" y="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Freeform 8"/>
            <p:cNvSpPr>
              <a:spLocks noEditPoints="1"/>
            </p:cNvSpPr>
            <p:nvPr userDrawn="1"/>
          </p:nvSpPr>
          <p:spPr bwMode="gray">
            <a:xfrm>
              <a:off x="9821863" y="2614613"/>
              <a:ext cx="1825625" cy="1751013"/>
            </a:xfrm>
            <a:custGeom>
              <a:avLst/>
              <a:gdLst>
                <a:gd name="T0" fmla="*/ 380 w 1150"/>
                <a:gd name="T1" fmla="*/ 913 h 1103"/>
                <a:gd name="T2" fmla="*/ 303 w 1150"/>
                <a:gd name="T3" fmla="*/ 1103 h 1103"/>
                <a:gd name="T4" fmla="*/ 0 w 1150"/>
                <a:gd name="T5" fmla="*/ 1103 h 1103"/>
                <a:gd name="T6" fmla="*/ 424 w 1150"/>
                <a:gd name="T7" fmla="*/ 0 h 1103"/>
                <a:gd name="T8" fmla="*/ 734 w 1150"/>
                <a:gd name="T9" fmla="*/ 0 h 1103"/>
                <a:gd name="T10" fmla="*/ 1150 w 1150"/>
                <a:gd name="T11" fmla="*/ 1103 h 1103"/>
                <a:gd name="T12" fmla="*/ 843 w 1150"/>
                <a:gd name="T13" fmla="*/ 1103 h 1103"/>
                <a:gd name="T14" fmla="*/ 774 w 1150"/>
                <a:gd name="T15" fmla="*/ 913 h 1103"/>
                <a:gd name="T16" fmla="*/ 380 w 1150"/>
                <a:gd name="T17" fmla="*/ 913 h 1103"/>
                <a:gd name="T18" fmla="*/ 581 w 1150"/>
                <a:gd name="T19" fmla="*/ 344 h 1103"/>
                <a:gd name="T20" fmla="*/ 577 w 1150"/>
                <a:gd name="T21" fmla="*/ 344 h 1103"/>
                <a:gd name="T22" fmla="*/ 456 w 1150"/>
                <a:gd name="T23" fmla="*/ 694 h 1103"/>
                <a:gd name="T24" fmla="*/ 697 w 1150"/>
                <a:gd name="T25" fmla="*/ 694 h 1103"/>
                <a:gd name="T26" fmla="*/ 581 w 1150"/>
                <a:gd name="T27" fmla="*/ 344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50" h="1103">
                  <a:moveTo>
                    <a:pt x="380" y="913"/>
                  </a:moveTo>
                  <a:lnTo>
                    <a:pt x="303" y="1103"/>
                  </a:lnTo>
                  <a:lnTo>
                    <a:pt x="0" y="1103"/>
                  </a:lnTo>
                  <a:lnTo>
                    <a:pt x="424" y="0"/>
                  </a:lnTo>
                  <a:lnTo>
                    <a:pt x="734" y="0"/>
                  </a:lnTo>
                  <a:lnTo>
                    <a:pt x="1150" y="1103"/>
                  </a:lnTo>
                  <a:lnTo>
                    <a:pt x="843" y="1103"/>
                  </a:lnTo>
                  <a:lnTo>
                    <a:pt x="774" y="913"/>
                  </a:lnTo>
                  <a:lnTo>
                    <a:pt x="380" y="913"/>
                  </a:lnTo>
                  <a:close/>
                  <a:moveTo>
                    <a:pt x="581" y="344"/>
                  </a:moveTo>
                  <a:lnTo>
                    <a:pt x="577" y="344"/>
                  </a:lnTo>
                  <a:lnTo>
                    <a:pt x="456" y="694"/>
                  </a:lnTo>
                  <a:lnTo>
                    <a:pt x="697" y="694"/>
                  </a:lnTo>
                  <a:lnTo>
                    <a:pt x="581" y="3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</p:cSld>
  <p:clrMapOvr>
    <a:masterClrMapping/>
  </p:clrMapOvr>
  <p:transition/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10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1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12" name="Text Box 11" descr="&lt;COMPANY_NAME&gt;{18.70866,264.5669,509.3857,40.33535}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 noProof="1">
                <a:solidFill>
                  <a:schemeClr val="tx1"/>
                </a:solidFill>
                <a:latin typeface="+mn-lt"/>
                <a:cs typeface="Arial" pitchFamily="34" charset="0"/>
              </a:rPr>
              <a:t>Shell</a:t>
            </a:r>
          </a:p>
        </p:txBody>
      </p:sp>
      <p:sp>
        <p:nvSpPr>
          <p:cNvPr id="6" name="TextBox 5" descr="CONFIDENTIAL_TAG_0xFFEE">
            <a:extLst>
              <a:ext uri="{FF2B5EF4-FFF2-40B4-BE49-F238E27FC236}">
                <a16:creationId xmlns:a16="http://schemas.microsoft.com/office/drawing/2014/main" id="{FA88B0D7-6D09-476A-B7DE-076F8CA914FC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(Mandator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208" y="1257010"/>
            <a:ext cx="4316400" cy="4316400"/>
          </a:xfrm>
          <a:prstGeom prst="rect">
            <a:avLst/>
          </a:prstGeom>
        </p:spPr>
      </p:pic>
    </p:spTree>
  </p:cSld>
  <p:clrMapOvr>
    <a:masterClrMapping/>
  </p:clrMapOvr>
  <p:transition/>
  <p:hf hdr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624418" y="226142"/>
            <a:ext cx="10945281" cy="6167226"/>
            <a:chOff x="468313" y="226142"/>
            <a:chExt cx="8208961" cy="6167226"/>
          </a:xfrm>
        </p:grpSpPr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 flipH="1">
              <a:off x="468313" y="1307018"/>
              <a:ext cx="7020000" cy="50863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1800"/>
                <a:t> </a:t>
              </a:r>
              <a:endParaRPr lang="en-GB" sz="1800" dirty="0"/>
            </a:p>
          </p:txBody>
        </p:sp>
        <p:sp>
          <p:nvSpPr>
            <p:cNvPr id="16" name="Rectangle 4"/>
            <p:cNvSpPr>
              <a:spLocks noChangeArrowheads="1"/>
            </p:cNvSpPr>
            <p:nvPr/>
          </p:nvSpPr>
          <p:spPr bwMode="auto">
            <a:xfrm flipH="1">
              <a:off x="1548071" y="226142"/>
              <a:ext cx="7129203" cy="5040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1800"/>
            </a:p>
          </p:txBody>
        </p:sp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 flipH="1">
              <a:off x="1548072" y="1307018"/>
              <a:ext cx="5942197" cy="39600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1800"/>
            </a:p>
          </p:txBody>
        </p:sp>
        <p:pic>
          <p:nvPicPr>
            <p:cNvPr id="23" name="Picture 22" descr="Shell-2010-Pecten-RGBpc.wm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flipH="1">
              <a:off x="468313" y="290934"/>
              <a:ext cx="720000" cy="667868"/>
            </a:xfrm>
            <a:prstGeom prst="rect">
              <a:avLst/>
            </a:prstGeom>
            <a:noFill/>
          </p:spPr>
        </p:pic>
      </p:grpSp>
      <p:sp>
        <p:nvSpPr>
          <p:cNvPr id="28" name="Rectangle 2"/>
          <p:cNvSpPr>
            <a:spLocks noGrp="1" noChangeArrowheads="1"/>
          </p:cNvSpPr>
          <p:nvPr userDrawn="1">
            <p:ph type="ctrTitle"/>
          </p:nvPr>
        </p:nvSpPr>
        <p:spPr>
          <a:xfrm>
            <a:off x="2263709" y="1400847"/>
            <a:ext cx="7592715" cy="1206000"/>
          </a:xfrm>
          <a:noFill/>
        </p:spPr>
        <p:txBody>
          <a:bodyPr lIns="0" tIns="0" rIns="0"/>
          <a:lstStyle>
            <a:lvl1pPr>
              <a:defRPr kern="1200" cap="all" spc="0" baseline="0"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29" name="Rectangle 3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2263709" y="2851200"/>
            <a:ext cx="3600000" cy="1620000"/>
          </a:xfrm>
        </p:spPr>
        <p:txBody>
          <a:bodyPr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16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32" name="Text Placeholder 31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104085" y="5402512"/>
            <a:ext cx="7810528" cy="196455"/>
          </a:xfrm>
        </p:spPr>
        <p:txBody>
          <a:bodyPr anchor="t" anchorCtr="0"/>
          <a:lstStyle>
            <a:lvl1pPr>
              <a:buNone/>
              <a:defRPr sz="1200">
                <a:latin typeface="+mn-lt"/>
              </a:defRPr>
            </a:lvl1pPr>
          </a:lstStyle>
          <a:p>
            <a:pPr lvl="0"/>
            <a:r>
              <a:rPr lang="en-GB" dirty="0"/>
              <a:t>Eric Wakley</a:t>
            </a:r>
          </a:p>
        </p:txBody>
      </p:sp>
      <p:sp>
        <p:nvSpPr>
          <p:cNvPr id="33" name="Text Placeholder 31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104085" y="5627541"/>
            <a:ext cx="7810528" cy="196455"/>
          </a:xfrm>
        </p:spPr>
        <p:txBody>
          <a:bodyPr anchor="t" anchorCtr="0"/>
          <a:lstStyle>
            <a:lvl1pPr>
              <a:buNone/>
              <a:defRPr sz="1200" baseline="0">
                <a:latin typeface="+mn-lt"/>
              </a:defRPr>
            </a:lvl1pPr>
          </a:lstStyle>
          <a:p>
            <a:pPr lvl="0"/>
            <a:r>
              <a:rPr lang="en-GB" dirty="0"/>
              <a:t>Upstream Americas – Technical Safety Team Lead</a:t>
            </a:r>
          </a:p>
        </p:txBody>
      </p:sp>
      <p:sp>
        <p:nvSpPr>
          <p:cNvPr id="24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  <p:sp>
        <p:nvSpPr>
          <p:cNvPr id="25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19200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GB" dirty="0"/>
          </a:p>
        </p:txBody>
      </p:sp>
      <p:sp>
        <p:nvSpPr>
          <p:cNvPr id="18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7816851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075098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0" y="228599"/>
            <a:ext cx="11567584" cy="516467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 Medium" pitchFamily="18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4191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1208682" y="1312201"/>
            <a:ext cx="10361017" cy="5071137"/>
          </a:xfrm>
        </p:spPr>
        <p:txBody>
          <a:bodyPr/>
          <a:lstStyle>
            <a:lvl1pPr marL="0" indent="0" defTabSz="268288">
              <a:lnSpc>
                <a:spcPct val="120000"/>
              </a:lnSpc>
              <a:spcBef>
                <a:spcPts val="0"/>
              </a:spcBef>
              <a:defRPr/>
            </a:lvl1pPr>
            <a:lvl2pPr marL="271463" indent="-271463" defTabSz="268288">
              <a:lnSpc>
                <a:spcPct val="120000"/>
              </a:lnSpc>
              <a:spcBef>
                <a:spcPts val="0"/>
              </a:spcBef>
              <a:defRPr/>
            </a:lvl2pPr>
            <a:lvl3pPr marL="450850" indent="-180975" defTabSz="268288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2000"/>
            </a:lvl3pPr>
            <a:lvl4pPr defTabSz="268288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600"/>
            </a:lvl4pPr>
            <a:lvl5pPr defTabSz="268288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400"/>
            </a:lvl5pPr>
            <a:lvl6pPr defTabSz="268288">
              <a:lnSpc>
                <a:spcPct val="12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/>
            </a:lvl6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Xx</a:t>
            </a:r>
          </a:p>
          <a:p>
            <a:pPr lvl="5"/>
            <a:r>
              <a:rPr lang="en-GB" dirty="0"/>
              <a:t>xx</a:t>
            </a:r>
          </a:p>
          <a:p>
            <a:pPr lvl="0"/>
            <a:endParaRPr lang="en-GB" dirty="0"/>
          </a:p>
        </p:txBody>
      </p:sp>
      <p:sp>
        <p:nvSpPr>
          <p:cNvPr id="9" name="Text Box 11" descr="Text Box 11"/>
          <p:cNvSpPr txBox="1">
            <a:spLocks noChangeArrowheads="1"/>
          </p:cNvSpPr>
          <p:nvPr userDrawn="1"/>
        </p:nvSpPr>
        <p:spPr bwMode="auto">
          <a:xfrm>
            <a:off x="1214967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endParaRPr lang="en-GB" sz="80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1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613236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542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 bwMode="gray">
          <a:xfrm>
            <a:off x="0" y="4313786"/>
            <a:ext cx="12191999" cy="25442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79490" y="950400"/>
            <a:ext cx="9899747" cy="918000"/>
          </a:xfrm>
          <a:noFill/>
        </p:spPr>
        <p:txBody>
          <a:bodyPr lIns="0" tIns="0" rIns="0" anchor="ctr" anchorCtr="0"/>
          <a:lstStyle>
            <a:lvl1pPr>
              <a:lnSpc>
                <a:spcPct val="110000"/>
              </a:lnSpc>
              <a:defRPr sz="2800" b="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79490" y="3310197"/>
            <a:ext cx="4831323" cy="74980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22" name="Text Placeholder 31"/>
          <p:cNvSpPr>
            <a:spLocks noGrp="1"/>
          </p:cNvSpPr>
          <p:nvPr>
            <p:ph type="body" sz="quarter" idx="10" hasCustomPrompt="1"/>
          </p:nvPr>
        </p:nvSpPr>
        <p:spPr>
          <a:xfrm>
            <a:off x="1779490" y="4588235"/>
            <a:ext cx="4870924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Click to insert Author’s Name</a:t>
            </a:r>
          </a:p>
        </p:txBody>
      </p:sp>
      <p:sp>
        <p:nvSpPr>
          <p:cNvPr id="23" name="Text Placeholder 31"/>
          <p:cNvSpPr>
            <a:spLocks noGrp="1"/>
          </p:cNvSpPr>
          <p:nvPr>
            <p:ph type="body" sz="quarter" idx="11" hasCustomPrompt="1"/>
          </p:nvPr>
        </p:nvSpPr>
        <p:spPr>
          <a:xfrm>
            <a:off x="1779490" y="4840063"/>
            <a:ext cx="4870924" cy="489785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insert Role in Organisation</a:t>
            </a:r>
          </a:p>
        </p:txBody>
      </p:sp>
      <p:sp>
        <p:nvSpPr>
          <p:cNvPr id="30" name="Text Box 11" descr="&lt;COMPANY_NAME&gt;{18.70866,264.5669,509.3857,40.33535}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 noProof="1">
                <a:solidFill>
                  <a:schemeClr val="tx1"/>
                </a:solidFill>
                <a:latin typeface="+mn-lt"/>
                <a:cs typeface="Arial" pitchFamily="34" charset="0"/>
              </a:rPr>
              <a:t>Shell</a:t>
            </a:r>
          </a:p>
        </p:txBody>
      </p:sp>
      <p:sp>
        <p:nvSpPr>
          <p:cNvPr id="31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36" name="Rectangle 35" descr="&lt;Shell Yellow Bar&gt;" title="&lt;Shell Yellow Bar&gt;"/>
          <p:cNvSpPr/>
          <p:nvPr userDrawn="1"/>
        </p:nvSpPr>
        <p:spPr bwMode="gray">
          <a:xfrm>
            <a:off x="1778011" y="761998"/>
            <a:ext cx="1269984" cy="76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7" name="Picture 36" descr="PECTEN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645968"/>
            <a:ext cx="1524000" cy="152400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 userDrawn="1">
            <p:ph type="pic" sz="quarter" idx="12"/>
          </p:nvPr>
        </p:nvSpPr>
        <p:spPr>
          <a:xfrm>
            <a:off x="6848418" y="2795384"/>
            <a:ext cx="4830819" cy="3049484"/>
          </a:xfrm>
        </p:spPr>
        <p:txBody>
          <a:bodyPr/>
          <a:lstStyle>
            <a:lvl1pPr>
              <a:defRPr sz="2133"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2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14" name="TextBox 13" descr="CONFIDENTIAL_TAG_0xFFEE">
            <a:extLst>
              <a:ext uri="{FF2B5EF4-FFF2-40B4-BE49-F238E27FC236}">
                <a16:creationId xmlns:a16="http://schemas.microsoft.com/office/drawing/2014/main" id="{7A583724-AF3F-464D-A139-BB6CFE5CCE9F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0520605"/>
      </p:ext>
    </p:extLst>
  </p:cSld>
  <p:clrMapOvr>
    <a:masterClrMapping/>
  </p:clrMapOvr>
  <p:transition/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 Lin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228601"/>
            <a:ext cx="11567584" cy="8937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 Medium" pitchFamily="2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74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11" name="Content Placeholder 9"/>
          <p:cNvSpPr>
            <a:spLocks noGrp="1"/>
          </p:cNvSpPr>
          <p:nvPr>
            <p:ph sz="quarter" idx="11"/>
          </p:nvPr>
        </p:nvSpPr>
        <p:spPr>
          <a:xfrm>
            <a:off x="1208683" y="1312202"/>
            <a:ext cx="10354733" cy="5071136"/>
          </a:xfrm>
        </p:spPr>
        <p:txBody>
          <a:bodyPr/>
          <a:lstStyle>
            <a:lvl1pPr marL="0" indent="0" defTabSz="268288">
              <a:lnSpc>
                <a:spcPct val="120000"/>
              </a:lnSpc>
              <a:spcBef>
                <a:spcPts val="0"/>
              </a:spcBef>
              <a:defRPr/>
            </a:lvl1pPr>
            <a:lvl2pPr marL="271463" indent="-271463" defTabSz="268288">
              <a:lnSpc>
                <a:spcPct val="120000"/>
              </a:lnSpc>
              <a:spcBef>
                <a:spcPts val="0"/>
              </a:spcBef>
              <a:defRPr/>
            </a:lvl2pPr>
            <a:lvl3pPr marL="450850" indent="-180975" defTabSz="268288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2000"/>
            </a:lvl3pPr>
            <a:lvl4pPr defTabSz="268288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600"/>
            </a:lvl4pPr>
            <a:lvl5pPr defTabSz="268288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400"/>
            </a:lvl5pPr>
            <a:lvl6pPr defTabSz="268288">
              <a:lnSpc>
                <a:spcPct val="12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/>
            </a:lvl6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Xx</a:t>
            </a:r>
          </a:p>
          <a:p>
            <a:pPr lvl="5"/>
            <a:r>
              <a:rPr lang="en-GB" dirty="0"/>
              <a:t>xx</a:t>
            </a:r>
          </a:p>
          <a:p>
            <a:pPr lvl="0"/>
            <a:endParaRPr lang="en-GB" dirty="0"/>
          </a:p>
        </p:txBody>
      </p:sp>
      <p:sp>
        <p:nvSpPr>
          <p:cNvPr id="12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15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6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293755079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Hig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228601"/>
            <a:ext cx="11567584" cy="8937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 Medium" pitchFamily="2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74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11" name="Content Placeholder 9"/>
          <p:cNvSpPr>
            <a:spLocks noGrp="1"/>
          </p:cNvSpPr>
          <p:nvPr>
            <p:ph sz="quarter" idx="11"/>
          </p:nvPr>
        </p:nvSpPr>
        <p:spPr>
          <a:xfrm>
            <a:off x="1208683" y="1312202"/>
            <a:ext cx="10354733" cy="5071136"/>
          </a:xfrm>
        </p:spPr>
        <p:txBody>
          <a:bodyPr/>
          <a:lstStyle>
            <a:lvl1pPr marL="0" indent="0" defTabSz="268288">
              <a:lnSpc>
                <a:spcPct val="120000"/>
              </a:lnSpc>
              <a:spcBef>
                <a:spcPts val="0"/>
              </a:spcBef>
              <a:defRPr sz="1600"/>
            </a:lvl1pPr>
            <a:lvl2pPr marL="271463" indent="-271463" defTabSz="268288">
              <a:lnSpc>
                <a:spcPct val="120000"/>
              </a:lnSpc>
              <a:spcBef>
                <a:spcPts val="0"/>
              </a:spcBef>
              <a:defRPr sz="1600"/>
            </a:lvl2pPr>
            <a:lvl3pPr marL="450850" indent="-180975" defTabSz="268288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600"/>
            </a:lvl3pPr>
            <a:lvl4pPr defTabSz="268288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400"/>
            </a:lvl4pPr>
            <a:lvl5pPr defTabSz="268288"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400"/>
            </a:lvl5pPr>
            <a:lvl6pPr defTabSz="268288">
              <a:lnSpc>
                <a:spcPct val="12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1200"/>
            </a:lvl6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Xx</a:t>
            </a:r>
          </a:p>
          <a:p>
            <a:pPr lvl="5"/>
            <a:r>
              <a:rPr lang="en-GB" dirty="0"/>
              <a:t>xx</a:t>
            </a:r>
          </a:p>
          <a:p>
            <a:pPr lvl="0"/>
            <a:endParaRPr lang="en-GB" dirty="0"/>
          </a:p>
        </p:txBody>
      </p:sp>
      <p:sp>
        <p:nvSpPr>
          <p:cNvPr id="12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14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6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194359195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0" y="228599"/>
            <a:ext cx="11567584" cy="516467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 Medium" pitchFamily="18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4191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3"/>
          </p:nvPr>
        </p:nvSpPr>
        <p:spPr>
          <a:xfrm>
            <a:off x="6593417" y="1310400"/>
            <a:ext cx="4976284" cy="5072400"/>
          </a:xfrm>
        </p:spPr>
        <p:txBody>
          <a:bodyPr/>
          <a:lstStyle>
            <a:lvl1pPr marL="0" indent="0"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/>
            </a:lvl1pPr>
            <a:lvl2pPr marL="269875" indent="-269875"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2000"/>
            </a:lvl2pPr>
            <a:lvl3pPr marL="454025" indent="-18415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3pPr>
            <a:lvl4pPr marL="635000" indent="-17462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"/>
              <a:defRPr sz="1600"/>
            </a:lvl4pPr>
            <a:lvl5pPr marL="811213" indent="-169863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"/>
              <a:defRPr sz="1400"/>
            </a:lvl5pPr>
            <a:lvl6pPr marL="992188" indent="-1809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6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Xx</a:t>
            </a:r>
          </a:p>
          <a:p>
            <a:pPr lvl="5"/>
            <a:r>
              <a:rPr lang="en-GB" dirty="0"/>
              <a:t>xx</a:t>
            </a:r>
          </a:p>
          <a:p>
            <a:pPr lvl="0"/>
            <a:endParaRPr lang="en-GB" dirty="0"/>
          </a:p>
        </p:txBody>
      </p:sp>
      <p:sp>
        <p:nvSpPr>
          <p:cNvPr id="12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1200790" y="1310400"/>
            <a:ext cx="4984751" cy="5073312"/>
          </a:xfrm>
        </p:spPr>
        <p:txBody>
          <a:bodyPr/>
          <a:lstStyle>
            <a:lvl1pPr marL="0" indent="0"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/>
            </a:lvl1pPr>
            <a:lvl2pPr marL="276225" indent="-276225"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2000"/>
            </a:lvl2pPr>
            <a:lvl3pPr marL="447675" indent="-171450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3pPr>
            <a:lvl4pPr marL="635000" indent="-1809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"/>
              <a:defRPr sz="1600"/>
            </a:lvl4pPr>
            <a:lvl5pPr marL="811213" indent="-169863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"/>
              <a:defRPr sz="1400"/>
            </a:lvl5pPr>
            <a:lvl6pPr marL="992188" indent="-1809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6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Xx</a:t>
            </a:r>
          </a:p>
          <a:p>
            <a:pPr lvl="5"/>
            <a:r>
              <a:rPr lang="en-GB" dirty="0"/>
              <a:t>xx</a:t>
            </a:r>
          </a:p>
        </p:txBody>
      </p:sp>
      <p:sp>
        <p:nvSpPr>
          <p:cNvPr id="14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16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8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267897556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2 Lin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 userDrawn="1"/>
        </p:nvSpPr>
        <p:spPr bwMode="auto">
          <a:xfrm>
            <a:off x="0" y="228601"/>
            <a:ext cx="11567584" cy="8937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 Medium" pitchFamily="2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74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3"/>
          </p:nvPr>
        </p:nvSpPr>
        <p:spPr>
          <a:xfrm>
            <a:off x="6593417" y="1310400"/>
            <a:ext cx="4976284" cy="5072400"/>
          </a:xfrm>
        </p:spPr>
        <p:txBody>
          <a:bodyPr/>
          <a:lstStyle>
            <a:lvl1pPr marL="0" indent="0"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/>
            </a:lvl1pPr>
            <a:lvl2pPr marL="269875" indent="-269875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2000"/>
            </a:lvl2pPr>
            <a:lvl3pPr marL="454025" indent="-18415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2000"/>
            </a:lvl3pPr>
            <a:lvl4pPr marL="635000" indent="-1809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600"/>
            </a:lvl4pPr>
            <a:lvl5pPr marL="811213" indent="-169863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5pPr>
            <a:lvl6pPr marL="996950" indent="-1857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tabLst/>
              <a:defRPr sz="1200"/>
            </a:lvl6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Xx</a:t>
            </a:r>
          </a:p>
          <a:p>
            <a:pPr lvl="5"/>
            <a:r>
              <a:rPr lang="en-GB" dirty="0"/>
              <a:t>xx</a:t>
            </a:r>
          </a:p>
        </p:txBody>
      </p:sp>
      <p:sp>
        <p:nvSpPr>
          <p:cNvPr id="12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1200790" y="1310400"/>
            <a:ext cx="4984751" cy="5073312"/>
          </a:xfrm>
        </p:spPr>
        <p:txBody>
          <a:bodyPr/>
          <a:lstStyle>
            <a:lvl1pPr marL="0" indent="0"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/>
            </a:lvl1pPr>
            <a:lvl2pPr marL="276225" indent="-276225"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2000"/>
            </a:lvl2pPr>
            <a:lvl3pPr marL="449263" indent="-173038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2000"/>
            </a:lvl3pPr>
            <a:lvl4pPr marL="635000" indent="-180975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600"/>
            </a:lvl4pPr>
            <a:lvl5pPr marL="811213" indent="-169863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5pPr>
            <a:lvl6pPr marL="992188" indent="-1809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6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Xx</a:t>
            </a:r>
          </a:p>
          <a:p>
            <a:pPr lvl="5"/>
            <a:r>
              <a:rPr lang="en-GB" dirty="0"/>
              <a:t>xx</a:t>
            </a:r>
          </a:p>
        </p:txBody>
      </p:sp>
      <p:sp>
        <p:nvSpPr>
          <p:cNvPr id="13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16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8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299720934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Hig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 userDrawn="1"/>
        </p:nvSpPr>
        <p:spPr bwMode="auto">
          <a:xfrm>
            <a:off x="0" y="228601"/>
            <a:ext cx="11567584" cy="8937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 Medium" pitchFamily="2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74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3"/>
          </p:nvPr>
        </p:nvSpPr>
        <p:spPr>
          <a:xfrm>
            <a:off x="6593417" y="1310400"/>
            <a:ext cx="4976284" cy="5072400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600"/>
            </a:lvl1pPr>
            <a:lvl2pPr marL="269875" indent="-26987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1600"/>
            </a:lvl2pPr>
            <a:lvl3pPr marL="454025" indent="-1841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600"/>
            </a:lvl3pPr>
            <a:lvl4pPr marL="635000" indent="-18097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4pPr>
            <a:lvl5pPr marL="811213" indent="-1698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5pPr>
            <a:lvl6pPr marL="992188" indent="-18097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Xx</a:t>
            </a:r>
          </a:p>
          <a:p>
            <a:pPr lvl="5"/>
            <a:r>
              <a:rPr lang="en-US" dirty="0"/>
              <a:t>xx</a:t>
            </a:r>
          </a:p>
        </p:txBody>
      </p:sp>
      <p:sp>
        <p:nvSpPr>
          <p:cNvPr id="12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1200790" y="1310400"/>
            <a:ext cx="4984751" cy="5073312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600"/>
            </a:lvl1pPr>
            <a:lvl2pPr marL="276225" indent="-276225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1600"/>
            </a:lvl2pPr>
            <a:lvl3pPr marL="447675" indent="-171450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"/>
              <a:defRPr sz="1600"/>
            </a:lvl3pPr>
            <a:lvl4pPr marL="635000" indent="-174625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4pPr>
            <a:lvl5pPr marL="811213" indent="-169863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5pPr>
            <a:lvl6pPr marL="992188" indent="-18097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6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Xx</a:t>
            </a:r>
          </a:p>
          <a:p>
            <a:pPr lvl="5"/>
            <a:r>
              <a:rPr lang="en-GB" dirty="0"/>
              <a:t>xx</a:t>
            </a:r>
          </a:p>
        </p:txBody>
      </p:sp>
      <p:sp>
        <p:nvSpPr>
          <p:cNvPr id="13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16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8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1331082768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ontent Placeholder 51"/>
          <p:cNvSpPr>
            <a:spLocks noGrp="1"/>
          </p:cNvSpPr>
          <p:nvPr>
            <p:ph sz="quarter" idx="29" hasCustomPrompt="1"/>
          </p:nvPr>
        </p:nvSpPr>
        <p:spPr>
          <a:xfrm>
            <a:off x="1205430" y="6267689"/>
            <a:ext cx="4996405" cy="99509"/>
          </a:xfrm>
        </p:spPr>
        <p:txBody>
          <a:bodyPr wrap="square">
            <a:noAutofit/>
          </a:bodyPr>
          <a:lstStyle>
            <a:lvl1pPr>
              <a:defRPr sz="7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SOURCE</a:t>
            </a:r>
            <a:endParaRPr lang="nl-NL" dirty="0"/>
          </a:p>
        </p:txBody>
      </p:sp>
      <p:sp>
        <p:nvSpPr>
          <p:cNvPr id="31" name="Rectangle 4"/>
          <p:cNvSpPr>
            <a:spLocks noChangeArrowheads="1"/>
          </p:cNvSpPr>
          <p:nvPr userDrawn="1"/>
        </p:nvSpPr>
        <p:spPr bwMode="auto">
          <a:xfrm>
            <a:off x="0" y="228599"/>
            <a:ext cx="11567584" cy="516467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 Medium" pitchFamily="18" charset="0"/>
            </a:endParaRPr>
          </a:p>
        </p:txBody>
      </p:sp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4191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39" name="Content Placeholder 51"/>
          <p:cNvSpPr>
            <a:spLocks noGrp="1"/>
          </p:cNvSpPr>
          <p:nvPr>
            <p:ph sz="quarter" idx="45" hasCustomPrompt="1"/>
          </p:nvPr>
        </p:nvSpPr>
        <p:spPr>
          <a:xfrm>
            <a:off x="1214967" y="4179607"/>
            <a:ext cx="4929600" cy="204030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US" dirty="0"/>
              <a:t>Click to edit Unit of measure</a:t>
            </a:r>
            <a:endParaRPr lang="nl-NL" dirty="0"/>
          </a:p>
        </p:txBody>
      </p:sp>
      <p:sp>
        <p:nvSpPr>
          <p:cNvPr id="40" name="Content Placeholder 51"/>
          <p:cNvSpPr>
            <a:spLocks noGrp="1"/>
          </p:cNvSpPr>
          <p:nvPr>
            <p:ph sz="quarter" idx="46" hasCustomPrompt="1"/>
          </p:nvPr>
        </p:nvSpPr>
        <p:spPr>
          <a:xfrm>
            <a:off x="1214967" y="3844644"/>
            <a:ext cx="4929600" cy="204030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US" dirty="0"/>
              <a:t>CHART TITLE APPEARS HERE</a:t>
            </a:r>
            <a:endParaRPr lang="nl-NL" dirty="0"/>
          </a:p>
        </p:txBody>
      </p:sp>
      <p:cxnSp>
        <p:nvCxnSpPr>
          <p:cNvPr id="41" name="Straight Connector 40"/>
          <p:cNvCxnSpPr/>
          <p:nvPr userDrawn="1"/>
        </p:nvCxnSpPr>
        <p:spPr>
          <a:xfrm flipV="1">
            <a:off x="1214967" y="4122457"/>
            <a:ext cx="4929600" cy="794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hart Placeholder 16"/>
          <p:cNvSpPr>
            <a:spLocks noGrp="1"/>
          </p:cNvSpPr>
          <p:nvPr>
            <p:ph type="chart" sz="quarter" idx="47"/>
          </p:nvPr>
        </p:nvSpPr>
        <p:spPr>
          <a:xfrm>
            <a:off x="1214967" y="4436263"/>
            <a:ext cx="4929600" cy="170327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cxnSp>
        <p:nvCxnSpPr>
          <p:cNvPr id="43" name="Straight Connector 42"/>
          <p:cNvCxnSpPr/>
          <p:nvPr userDrawn="1"/>
        </p:nvCxnSpPr>
        <p:spPr>
          <a:xfrm>
            <a:off x="1205428" y="5944860"/>
            <a:ext cx="4929600" cy="1588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Content Placeholder 51"/>
          <p:cNvSpPr>
            <a:spLocks noGrp="1"/>
          </p:cNvSpPr>
          <p:nvPr>
            <p:ph sz="quarter" idx="54" hasCustomPrompt="1"/>
          </p:nvPr>
        </p:nvSpPr>
        <p:spPr>
          <a:xfrm>
            <a:off x="1214967" y="1654176"/>
            <a:ext cx="4929600" cy="204030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US" dirty="0"/>
              <a:t>Click to edit Unit of measure</a:t>
            </a:r>
            <a:endParaRPr lang="nl-NL" dirty="0"/>
          </a:p>
        </p:txBody>
      </p:sp>
      <p:sp>
        <p:nvSpPr>
          <p:cNvPr id="100" name="Content Placeholder 51"/>
          <p:cNvSpPr>
            <a:spLocks noGrp="1"/>
          </p:cNvSpPr>
          <p:nvPr>
            <p:ph sz="quarter" idx="55" hasCustomPrompt="1"/>
          </p:nvPr>
        </p:nvSpPr>
        <p:spPr>
          <a:xfrm>
            <a:off x="1214967" y="1319213"/>
            <a:ext cx="4929600" cy="204030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US" dirty="0"/>
              <a:t>CHART TITLE APPEARS HERE</a:t>
            </a:r>
            <a:endParaRPr lang="nl-NL" dirty="0"/>
          </a:p>
        </p:txBody>
      </p:sp>
      <p:cxnSp>
        <p:nvCxnSpPr>
          <p:cNvPr id="101" name="Straight Connector 100"/>
          <p:cNvCxnSpPr/>
          <p:nvPr userDrawn="1"/>
        </p:nvCxnSpPr>
        <p:spPr>
          <a:xfrm flipV="1">
            <a:off x="1214967" y="1597026"/>
            <a:ext cx="4929600" cy="794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Chart Placeholder 16"/>
          <p:cNvSpPr>
            <a:spLocks noGrp="1"/>
          </p:cNvSpPr>
          <p:nvPr>
            <p:ph type="chart" sz="quarter" idx="56"/>
          </p:nvPr>
        </p:nvSpPr>
        <p:spPr>
          <a:xfrm>
            <a:off x="1214967" y="1910832"/>
            <a:ext cx="4929600" cy="170327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cxnSp>
        <p:nvCxnSpPr>
          <p:cNvPr id="103" name="Straight Connector 102"/>
          <p:cNvCxnSpPr/>
          <p:nvPr userDrawn="1"/>
        </p:nvCxnSpPr>
        <p:spPr>
          <a:xfrm>
            <a:off x="1205428" y="3419429"/>
            <a:ext cx="4929600" cy="1588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51"/>
          <p:cNvSpPr>
            <a:spLocks noGrp="1"/>
          </p:cNvSpPr>
          <p:nvPr>
            <p:ph sz="quarter" idx="57" hasCustomPrompt="1"/>
          </p:nvPr>
        </p:nvSpPr>
        <p:spPr>
          <a:xfrm>
            <a:off x="6620933" y="4179607"/>
            <a:ext cx="4929600" cy="204030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US" dirty="0"/>
              <a:t>Click to edit Unit of measure</a:t>
            </a:r>
            <a:endParaRPr lang="nl-NL" dirty="0"/>
          </a:p>
        </p:txBody>
      </p:sp>
      <p:sp>
        <p:nvSpPr>
          <p:cNvPr id="105" name="Content Placeholder 51"/>
          <p:cNvSpPr>
            <a:spLocks noGrp="1"/>
          </p:cNvSpPr>
          <p:nvPr>
            <p:ph sz="quarter" idx="58" hasCustomPrompt="1"/>
          </p:nvPr>
        </p:nvSpPr>
        <p:spPr>
          <a:xfrm>
            <a:off x="6620933" y="3844644"/>
            <a:ext cx="4929600" cy="204030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US" dirty="0"/>
              <a:t>CHART TITLE APPEARS HERE</a:t>
            </a:r>
            <a:endParaRPr lang="nl-NL" dirty="0"/>
          </a:p>
        </p:txBody>
      </p:sp>
      <p:cxnSp>
        <p:nvCxnSpPr>
          <p:cNvPr id="106" name="Straight Connector 105"/>
          <p:cNvCxnSpPr/>
          <p:nvPr userDrawn="1"/>
        </p:nvCxnSpPr>
        <p:spPr>
          <a:xfrm flipV="1">
            <a:off x="6620933" y="4122457"/>
            <a:ext cx="4929600" cy="794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Chart Placeholder 16"/>
          <p:cNvSpPr>
            <a:spLocks noGrp="1"/>
          </p:cNvSpPr>
          <p:nvPr>
            <p:ph type="chart" sz="quarter" idx="59"/>
          </p:nvPr>
        </p:nvSpPr>
        <p:spPr>
          <a:xfrm>
            <a:off x="6620933" y="4436263"/>
            <a:ext cx="4929600" cy="170327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cxnSp>
        <p:nvCxnSpPr>
          <p:cNvPr id="108" name="Straight Connector 107"/>
          <p:cNvCxnSpPr/>
          <p:nvPr userDrawn="1"/>
        </p:nvCxnSpPr>
        <p:spPr>
          <a:xfrm>
            <a:off x="6611395" y="5944860"/>
            <a:ext cx="4929600" cy="1588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Content Placeholder 51"/>
          <p:cNvSpPr>
            <a:spLocks noGrp="1"/>
          </p:cNvSpPr>
          <p:nvPr>
            <p:ph sz="quarter" idx="60" hasCustomPrompt="1"/>
          </p:nvPr>
        </p:nvSpPr>
        <p:spPr>
          <a:xfrm>
            <a:off x="6620933" y="1654176"/>
            <a:ext cx="4929600" cy="204030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US" dirty="0"/>
              <a:t>Click to edit Unit of measure</a:t>
            </a:r>
            <a:endParaRPr lang="nl-NL" dirty="0"/>
          </a:p>
        </p:txBody>
      </p:sp>
      <p:sp>
        <p:nvSpPr>
          <p:cNvPr id="110" name="Content Placeholder 51"/>
          <p:cNvSpPr>
            <a:spLocks noGrp="1"/>
          </p:cNvSpPr>
          <p:nvPr>
            <p:ph sz="quarter" idx="61" hasCustomPrompt="1"/>
          </p:nvPr>
        </p:nvSpPr>
        <p:spPr>
          <a:xfrm>
            <a:off x="6620933" y="1319213"/>
            <a:ext cx="4929600" cy="204030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US" dirty="0"/>
              <a:t>CHART TITLE APPEARS HERE</a:t>
            </a:r>
            <a:endParaRPr lang="nl-NL" dirty="0"/>
          </a:p>
        </p:txBody>
      </p:sp>
      <p:cxnSp>
        <p:nvCxnSpPr>
          <p:cNvPr id="111" name="Straight Connector 110"/>
          <p:cNvCxnSpPr/>
          <p:nvPr userDrawn="1"/>
        </p:nvCxnSpPr>
        <p:spPr>
          <a:xfrm flipV="1">
            <a:off x="6620933" y="1597026"/>
            <a:ext cx="4929600" cy="794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hart Placeholder 16"/>
          <p:cNvSpPr>
            <a:spLocks noGrp="1"/>
          </p:cNvSpPr>
          <p:nvPr>
            <p:ph type="chart" sz="quarter" idx="62"/>
          </p:nvPr>
        </p:nvSpPr>
        <p:spPr>
          <a:xfrm>
            <a:off x="6620933" y="1910832"/>
            <a:ext cx="4929600" cy="170327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cxnSp>
        <p:nvCxnSpPr>
          <p:cNvPr id="113" name="Straight Connector 112"/>
          <p:cNvCxnSpPr/>
          <p:nvPr userDrawn="1"/>
        </p:nvCxnSpPr>
        <p:spPr>
          <a:xfrm>
            <a:off x="6611395" y="3419429"/>
            <a:ext cx="4929600" cy="1588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30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2134778815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1200000" y="648001"/>
            <a:ext cx="9840000" cy="5633999"/>
            <a:chOff x="900000" y="648000"/>
            <a:chExt cx="7380000" cy="5633999"/>
          </a:xfrm>
        </p:grpSpPr>
        <p:sp>
          <p:nvSpPr>
            <p:cNvPr id="15" name="Rectangle 4"/>
            <p:cNvSpPr>
              <a:spLocks noChangeArrowheads="1"/>
            </p:cNvSpPr>
            <p:nvPr userDrawn="1"/>
          </p:nvSpPr>
          <p:spPr bwMode="auto">
            <a:xfrm flipH="1">
              <a:off x="900000" y="1367999"/>
              <a:ext cx="6661152" cy="4914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1800" noProof="0"/>
            </a:p>
          </p:txBody>
        </p:sp>
        <p:sp>
          <p:nvSpPr>
            <p:cNvPr id="21" name="Rectangle 4"/>
            <p:cNvSpPr>
              <a:spLocks noChangeArrowheads="1"/>
            </p:cNvSpPr>
            <p:nvPr userDrawn="1"/>
          </p:nvSpPr>
          <p:spPr bwMode="auto">
            <a:xfrm flipH="1">
              <a:off x="1620000" y="648000"/>
              <a:ext cx="6660000" cy="491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1800" noProof="0"/>
            </a:p>
          </p:txBody>
        </p:sp>
        <p:sp>
          <p:nvSpPr>
            <p:cNvPr id="22" name="Rectangle 4"/>
            <p:cNvSpPr>
              <a:spLocks noChangeArrowheads="1"/>
            </p:cNvSpPr>
            <p:nvPr userDrawn="1"/>
          </p:nvSpPr>
          <p:spPr bwMode="auto">
            <a:xfrm flipH="1">
              <a:off x="1620000" y="1367999"/>
              <a:ext cx="5940000" cy="41940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1800" noProof="0"/>
            </a:p>
          </p:txBody>
        </p:sp>
      </p:grp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376093" y="3198784"/>
            <a:ext cx="7471291" cy="13620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0" cap="none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2376093" y="2379407"/>
            <a:ext cx="7471291" cy="7416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1" cap="all" baseline="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2376094" y="1415008"/>
            <a:ext cx="2990836" cy="964626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6000">
                <a:solidFill>
                  <a:schemeClr val="accent2"/>
                </a:solidFill>
                <a:latin typeface="Futura Light" pitchFamily="2" charset="0"/>
              </a:defRPr>
            </a:lvl1pPr>
          </a:lstStyle>
          <a:p>
            <a:pPr lvl="0"/>
            <a:r>
              <a:rPr lang="en-GB" dirty="0"/>
              <a:t>0.0</a:t>
            </a:r>
          </a:p>
        </p:txBody>
      </p:sp>
      <p:sp>
        <p:nvSpPr>
          <p:cNvPr id="16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13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24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843643477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0" y="228599"/>
            <a:ext cx="11567584" cy="516467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 Medium" pitchFamily="18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4191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10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9619548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2 Lin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0" y="228601"/>
            <a:ext cx="11567584" cy="893763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 Medium" pitchFamily="2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74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2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8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4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749646691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&amp;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1200000" y="648001"/>
            <a:ext cx="9840000" cy="5633999"/>
            <a:chOff x="900000" y="648000"/>
            <a:chExt cx="7380000" cy="5633999"/>
          </a:xfrm>
        </p:grpSpPr>
        <p:sp>
          <p:nvSpPr>
            <p:cNvPr id="12" name="Rectangle 4"/>
            <p:cNvSpPr>
              <a:spLocks noChangeArrowheads="1"/>
            </p:cNvSpPr>
            <p:nvPr userDrawn="1"/>
          </p:nvSpPr>
          <p:spPr bwMode="auto">
            <a:xfrm flipH="1">
              <a:off x="900000" y="1367999"/>
              <a:ext cx="6661152" cy="4914000"/>
            </a:xfrm>
            <a:prstGeom prst="rect">
              <a:avLst/>
            </a:prstGeom>
            <a:solidFill>
              <a:srgbClr val="FCEC8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 sz="1800"/>
            </a:p>
          </p:txBody>
        </p:sp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 flipH="1">
              <a:off x="1620000" y="648000"/>
              <a:ext cx="6660000" cy="4914000"/>
            </a:xfrm>
            <a:prstGeom prst="rect">
              <a:avLst/>
            </a:prstGeom>
            <a:solidFill>
              <a:srgbClr val="FAE3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 sz="1800"/>
            </a:p>
          </p:txBody>
        </p:sp>
        <p:sp>
          <p:nvSpPr>
            <p:cNvPr id="18" name="Rectangle 4"/>
            <p:cNvSpPr>
              <a:spLocks noChangeArrowheads="1"/>
            </p:cNvSpPr>
            <p:nvPr userDrawn="1"/>
          </p:nvSpPr>
          <p:spPr bwMode="auto">
            <a:xfrm flipH="1">
              <a:off x="1620000" y="1367999"/>
              <a:ext cx="5940000" cy="41940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 sz="1800"/>
            </a:p>
          </p:txBody>
        </p:sp>
      </p:grpSp>
      <p:sp>
        <p:nvSpPr>
          <p:cNvPr id="3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2376094" y="1415008"/>
            <a:ext cx="2990836" cy="964626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6000">
                <a:solidFill>
                  <a:schemeClr val="accent2"/>
                </a:solidFill>
                <a:latin typeface="Futura Light" pitchFamily="2" charset="0"/>
              </a:defRPr>
            </a:lvl1pPr>
          </a:lstStyle>
          <a:p>
            <a:pPr lvl="0"/>
            <a:r>
              <a:rPr lang="en-GB" dirty="0"/>
              <a:t>Q &amp; A</a:t>
            </a:r>
          </a:p>
        </p:txBody>
      </p:sp>
      <p:sp>
        <p:nvSpPr>
          <p:cNvPr id="14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13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20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22630948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 bwMode="gray">
          <a:xfrm>
            <a:off x="744114" y="3556002"/>
            <a:ext cx="6875879" cy="2803523"/>
            <a:chOff x="744114" y="3556002"/>
            <a:chExt cx="6875879" cy="2803523"/>
          </a:xfrm>
        </p:grpSpPr>
        <p:sp>
          <p:nvSpPr>
            <p:cNvPr id="113" name="Rectangle 112"/>
            <p:cNvSpPr/>
            <p:nvPr userDrawn="1"/>
          </p:nvSpPr>
          <p:spPr bwMode="gray">
            <a:xfrm>
              <a:off x="761993" y="3556002"/>
              <a:ext cx="6858000" cy="2803523"/>
            </a:xfrm>
            <a:prstGeom prst="rect">
              <a:avLst/>
            </a:prstGeom>
            <a:solidFill>
              <a:srgbClr val="FFFFFF"/>
            </a:solidFill>
            <a:ln w="317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0" name="Rectangle 109" descr="&lt;Shell Yellow Bar&gt;" title="&lt;Shell Yellow Bar&gt;"/>
            <p:cNvSpPr/>
            <p:nvPr userDrawn="1"/>
          </p:nvSpPr>
          <p:spPr bwMode="gray">
            <a:xfrm>
              <a:off x="2175500" y="3818708"/>
              <a:ext cx="1269984" cy="76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pic>
          <p:nvPicPr>
            <p:cNvPr id="111" name="Picture 110" descr="PECTEN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744114" y="3678108"/>
              <a:ext cx="1465237" cy="1465237"/>
            </a:xfrm>
            <a:prstGeom prst="rect">
              <a:avLst/>
            </a:prstGeom>
          </p:spPr>
        </p:pic>
      </p:grp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0" y="1"/>
            <a:ext cx="12194723" cy="4866892"/>
          </a:xfrm>
          <a:custGeom>
            <a:avLst/>
            <a:gdLst>
              <a:gd name="connsiteX0" fmla="*/ 0 w 12192000"/>
              <a:gd name="connsiteY0" fmla="*/ 0 h 4854636"/>
              <a:gd name="connsiteX1" fmla="*/ 12192000 w 12192000"/>
              <a:gd name="connsiteY1" fmla="*/ 0 h 4854636"/>
              <a:gd name="connsiteX2" fmla="*/ 12192000 w 12192000"/>
              <a:gd name="connsiteY2" fmla="*/ 4854636 h 4854636"/>
              <a:gd name="connsiteX3" fmla="*/ 0 w 12192000"/>
              <a:gd name="connsiteY3" fmla="*/ 4854636 h 4854636"/>
              <a:gd name="connsiteX4" fmla="*/ 0 w 12192000"/>
              <a:gd name="connsiteY4" fmla="*/ 0 h 4854636"/>
              <a:gd name="connsiteX0" fmla="*/ 0 w 12192000"/>
              <a:gd name="connsiteY0" fmla="*/ 0 h 4854636"/>
              <a:gd name="connsiteX1" fmla="*/ 12192000 w 12192000"/>
              <a:gd name="connsiteY1" fmla="*/ 0 h 4854636"/>
              <a:gd name="connsiteX2" fmla="*/ 12192000 w 12192000"/>
              <a:gd name="connsiteY2" fmla="*/ 4854636 h 4854636"/>
              <a:gd name="connsiteX3" fmla="*/ 592282 w 12192000"/>
              <a:gd name="connsiteY3" fmla="*/ 4842164 h 4854636"/>
              <a:gd name="connsiteX4" fmla="*/ 0 w 12192000"/>
              <a:gd name="connsiteY4" fmla="*/ 4854636 h 4854636"/>
              <a:gd name="connsiteX5" fmla="*/ 0 w 12192000"/>
              <a:gd name="connsiteY5" fmla="*/ 0 h 4854636"/>
              <a:gd name="connsiteX0" fmla="*/ 0 w 12192000"/>
              <a:gd name="connsiteY0" fmla="*/ 0 h 4888026"/>
              <a:gd name="connsiteX1" fmla="*/ 12192000 w 12192000"/>
              <a:gd name="connsiteY1" fmla="*/ 0 h 4888026"/>
              <a:gd name="connsiteX2" fmla="*/ 12192000 w 12192000"/>
              <a:gd name="connsiteY2" fmla="*/ 4854636 h 4888026"/>
              <a:gd name="connsiteX3" fmla="*/ 592282 w 12192000"/>
              <a:gd name="connsiteY3" fmla="*/ 4842164 h 4888026"/>
              <a:gd name="connsiteX4" fmla="*/ 0 w 12192000"/>
              <a:gd name="connsiteY4" fmla="*/ 4854636 h 4888026"/>
              <a:gd name="connsiteX5" fmla="*/ 0 w 12192000"/>
              <a:gd name="connsiteY5" fmla="*/ 0 h 4888026"/>
              <a:gd name="connsiteX0" fmla="*/ 0 w 12192000"/>
              <a:gd name="connsiteY0" fmla="*/ 0 h 4888026"/>
              <a:gd name="connsiteX1" fmla="*/ 12192000 w 12192000"/>
              <a:gd name="connsiteY1" fmla="*/ 0 h 4888026"/>
              <a:gd name="connsiteX2" fmla="*/ 12192000 w 12192000"/>
              <a:gd name="connsiteY2" fmla="*/ 4854636 h 4888026"/>
              <a:gd name="connsiteX3" fmla="*/ 841664 w 12192000"/>
              <a:gd name="connsiteY3" fmla="*/ 2909455 h 4888026"/>
              <a:gd name="connsiteX4" fmla="*/ 592282 w 12192000"/>
              <a:gd name="connsiteY4" fmla="*/ 4842164 h 4888026"/>
              <a:gd name="connsiteX5" fmla="*/ 0 w 12192000"/>
              <a:gd name="connsiteY5" fmla="*/ 4854636 h 4888026"/>
              <a:gd name="connsiteX6" fmla="*/ 0 w 12192000"/>
              <a:gd name="connsiteY6" fmla="*/ 0 h 4888026"/>
              <a:gd name="connsiteX0" fmla="*/ 0 w 12192000"/>
              <a:gd name="connsiteY0" fmla="*/ 0 h 4982265"/>
              <a:gd name="connsiteX1" fmla="*/ 12192000 w 12192000"/>
              <a:gd name="connsiteY1" fmla="*/ 0 h 4982265"/>
              <a:gd name="connsiteX2" fmla="*/ 12192000 w 12192000"/>
              <a:gd name="connsiteY2" fmla="*/ 4854636 h 4982265"/>
              <a:gd name="connsiteX3" fmla="*/ 7606145 w 12192000"/>
              <a:gd name="connsiteY3" fmla="*/ 3543300 h 4982265"/>
              <a:gd name="connsiteX4" fmla="*/ 841664 w 12192000"/>
              <a:gd name="connsiteY4" fmla="*/ 2909455 h 4982265"/>
              <a:gd name="connsiteX5" fmla="*/ 592282 w 12192000"/>
              <a:gd name="connsiteY5" fmla="*/ 4842164 h 4982265"/>
              <a:gd name="connsiteX6" fmla="*/ 0 w 12192000"/>
              <a:gd name="connsiteY6" fmla="*/ 4854636 h 4982265"/>
              <a:gd name="connsiteX7" fmla="*/ 0 w 12192000"/>
              <a:gd name="connsiteY7" fmla="*/ 0 h 4982265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592282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61702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6071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48146 w 12192000"/>
              <a:gd name="connsiteY5" fmla="*/ 3564082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57795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872233 w 12194382"/>
              <a:gd name="connsiteY6" fmla="*/ 4872048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45920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82443"/>
              <a:gd name="connsiteX1" fmla="*/ 12194382 w 12194382"/>
              <a:gd name="connsiteY1" fmla="*/ 0 h 5182443"/>
              <a:gd name="connsiteX2" fmla="*/ 12194382 w 12194382"/>
              <a:gd name="connsiteY2" fmla="*/ 4854636 h 5182443"/>
              <a:gd name="connsiteX3" fmla="*/ 7623248 w 12194382"/>
              <a:gd name="connsiteY3" fmla="*/ 4843680 h 5182443"/>
              <a:gd name="connsiteX4" fmla="*/ 7620433 w 12194382"/>
              <a:gd name="connsiteY4" fmla="*/ 3543300 h 5182443"/>
              <a:gd name="connsiteX5" fmla="*/ 762115 w 12194382"/>
              <a:gd name="connsiteY5" fmla="*/ 3547023 h 5182443"/>
              <a:gd name="connsiteX6" fmla="*/ 762695 w 12194382"/>
              <a:gd name="connsiteY6" fmla="*/ 4850671 h 5182443"/>
              <a:gd name="connsiteX7" fmla="*/ 0 w 12194382"/>
              <a:gd name="connsiteY7" fmla="*/ 4847509 h 5182443"/>
              <a:gd name="connsiteX8" fmla="*/ 2382 w 12194382"/>
              <a:gd name="connsiteY8" fmla="*/ 0 h 5182443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723"/>
              <a:gd name="connsiteY0" fmla="*/ 0 h 4854829"/>
              <a:gd name="connsiteX1" fmla="*/ 12194382 w 12194723"/>
              <a:gd name="connsiteY1" fmla="*/ 0 h 4854829"/>
              <a:gd name="connsiteX2" fmla="*/ 12194382 w 12194723"/>
              <a:gd name="connsiteY2" fmla="*/ 4854636 h 4854829"/>
              <a:gd name="connsiteX3" fmla="*/ 7623248 w 12194723"/>
              <a:gd name="connsiteY3" fmla="*/ 4843680 h 4854829"/>
              <a:gd name="connsiteX4" fmla="*/ 7620433 w 12194723"/>
              <a:gd name="connsiteY4" fmla="*/ 3543300 h 4854829"/>
              <a:gd name="connsiteX5" fmla="*/ 762115 w 12194723"/>
              <a:gd name="connsiteY5" fmla="*/ 3547023 h 4854829"/>
              <a:gd name="connsiteX6" fmla="*/ 762695 w 12194723"/>
              <a:gd name="connsiteY6" fmla="*/ 4850671 h 4854829"/>
              <a:gd name="connsiteX7" fmla="*/ 0 w 12194723"/>
              <a:gd name="connsiteY7" fmla="*/ 4847509 h 4854829"/>
              <a:gd name="connsiteX8" fmla="*/ 2382 w 12194723"/>
              <a:gd name="connsiteY8" fmla="*/ 0 h 485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4723" h="4854829">
                <a:moveTo>
                  <a:pt x="2382" y="0"/>
                </a:moveTo>
                <a:lnTo>
                  <a:pt x="12194382" y="0"/>
                </a:lnTo>
                <a:cubicBezTo>
                  <a:pt x="12194382" y="1618212"/>
                  <a:pt x="12195150" y="4852730"/>
                  <a:pt x="12194382" y="4854636"/>
                </a:cubicBezTo>
                <a:cubicBezTo>
                  <a:pt x="12193614" y="4856542"/>
                  <a:pt x="7623176" y="4843704"/>
                  <a:pt x="7623248" y="4843680"/>
                </a:cubicBezTo>
                <a:cubicBezTo>
                  <a:pt x="7623320" y="4843656"/>
                  <a:pt x="7618248" y="3540554"/>
                  <a:pt x="7620433" y="3543300"/>
                </a:cubicBezTo>
                <a:cubicBezTo>
                  <a:pt x="7622618" y="3546046"/>
                  <a:pt x="3048221" y="3545782"/>
                  <a:pt x="762115" y="3547023"/>
                </a:cubicBezTo>
                <a:cubicBezTo>
                  <a:pt x="760398" y="3777370"/>
                  <a:pt x="763508" y="4852455"/>
                  <a:pt x="762695" y="4850671"/>
                </a:cubicBezTo>
                <a:cubicBezTo>
                  <a:pt x="761882" y="4848887"/>
                  <a:pt x="254232" y="4848563"/>
                  <a:pt x="0" y="4847509"/>
                </a:cubicBezTo>
                <a:lnTo>
                  <a:pt x="2382" y="0"/>
                </a:lnTo>
                <a:close/>
              </a:path>
            </a:pathLst>
          </a:custGeo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6" name="Text Box 11" descr="&lt;COMPANY_NAME&gt;{18.70866,264.5669,508.875,59.87236}"/>
          <p:cNvSpPr txBox="1">
            <a:spLocks noChangeArrowheads="1"/>
          </p:cNvSpPr>
          <p:nvPr userDrawn="1"/>
        </p:nvSpPr>
        <p:spPr bwMode="auto">
          <a:xfrm>
            <a:off x="760379" y="6462713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 noProof="1">
                <a:solidFill>
                  <a:schemeClr val="tx1"/>
                </a:solidFill>
                <a:latin typeface="+mn-lt"/>
                <a:cs typeface="Arial" pitchFamily="34" charset="0"/>
              </a:rPr>
              <a:t>Shell</a:t>
            </a:r>
          </a:p>
        </p:txBody>
      </p:sp>
      <p:sp>
        <p:nvSpPr>
          <p:cNvPr id="107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1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75500" y="4003696"/>
            <a:ext cx="5179738" cy="834301"/>
          </a:xfrm>
          <a:noFill/>
        </p:spPr>
        <p:txBody>
          <a:bodyPr lIns="0" tIns="0" rIns="0" anchor="ctr" anchorCtr="0"/>
          <a:lstStyle>
            <a:lvl1pPr>
              <a:lnSpc>
                <a:spcPct val="100000"/>
              </a:lnSpc>
              <a:defRPr sz="2400" b="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75500" y="5120640"/>
            <a:ext cx="5179738" cy="372439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sz="14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04" name="Text Placeholder 31"/>
          <p:cNvSpPr>
            <a:spLocks noGrp="1"/>
          </p:cNvSpPr>
          <p:nvPr>
            <p:ph type="body" sz="quarter" idx="10" hasCustomPrompt="1"/>
          </p:nvPr>
        </p:nvSpPr>
        <p:spPr>
          <a:xfrm>
            <a:off x="2175500" y="5666465"/>
            <a:ext cx="5187731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Click to insert Author’s Name</a:t>
            </a:r>
          </a:p>
        </p:txBody>
      </p:sp>
      <p:sp>
        <p:nvSpPr>
          <p:cNvPr id="105" name="Text Placeholder 31"/>
          <p:cNvSpPr>
            <a:spLocks noGrp="1"/>
          </p:cNvSpPr>
          <p:nvPr>
            <p:ph type="body" sz="quarter" idx="11" hasCustomPrompt="1"/>
          </p:nvPr>
        </p:nvSpPr>
        <p:spPr>
          <a:xfrm>
            <a:off x="2175500" y="5923869"/>
            <a:ext cx="5187731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1"/>
              <a:t>Click to insert Role in Organisation</a:t>
            </a:r>
          </a:p>
        </p:txBody>
      </p:sp>
      <p:sp>
        <p:nvSpPr>
          <p:cNvPr id="90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8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15" name="TextBox 14" descr="CONFIDENTIAL_TAG_0xFFEE">
            <a:extLst>
              <a:ext uri="{FF2B5EF4-FFF2-40B4-BE49-F238E27FC236}">
                <a16:creationId xmlns:a16="http://schemas.microsoft.com/office/drawing/2014/main" id="{0E00CAC0-200E-4E34-88F2-96303AD83EA2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712602"/>
      </p:ext>
    </p:extLst>
  </p:cSld>
  <p:clrMapOvr>
    <a:masterClrMapping/>
  </p:clrMapOvr>
  <p:transition/>
  <p:hf hdr="0"/>
  <p:extLst mod="1">
    <p:ext uri="{DCECCB84-F9BA-43D5-87BE-67443E8EF086}">
      <p15:sldGuideLst xmlns:p15="http://schemas.microsoft.com/office/powerpoint/2012/main">
        <p15:guide id="1" orient="horz" pos="3058" userDrawn="1">
          <p15:clr>
            <a:srgbClr val="FBAE40"/>
          </p15:clr>
        </p15:guide>
        <p15:guide id="2" orient="horz" pos="2235" userDrawn="1">
          <p15:clr>
            <a:srgbClr val="FBAE40"/>
          </p15:clr>
        </p15:guide>
        <p15:guide id="3" orient="horz" pos="2562" userDrawn="1">
          <p15:clr>
            <a:srgbClr val="FBAE40"/>
          </p15:clr>
        </p15:guide>
        <p15:guide id="4" orient="horz" pos="2992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08799" y="6470361"/>
            <a:ext cx="35556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73425" y="6469199"/>
            <a:ext cx="3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 </a:t>
            </a:r>
            <a:endParaRPr lang="en-US" dirty="0"/>
          </a:p>
        </p:txBody>
      </p:sp>
      <p:sp>
        <p:nvSpPr>
          <p:cNvPr id="6" name="Text Box 11" descr="CONFIDENTIAL_TAG_0xFFEE"/>
          <p:cNvSpPr txBox="1">
            <a:spLocks noChangeArrowheads="1"/>
          </p:cNvSpPr>
          <p:nvPr userDrawn="1"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9" name="Text Box 11" descr="Text Box 11"/>
          <p:cNvSpPr txBox="1">
            <a:spLocks noChangeArrowheads="1"/>
          </p:cNvSpPr>
          <p:nvPr userDrawn="1"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5537640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(Mandator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3" name="Picture 2" descr="Shell-2010-Pecten-RGBpc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3418626" y="2285524"/>
              <a:ext cx="2340000" cy="21705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0209673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- 1 Line Heading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0" y="228599"/>
            <a:ext cx="11567584" cy="516467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" pitchFamily="18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4191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/>
          </p:nvPr>
        </p:nvSpPr>
        <p:spPr>
          <a:xfrm>
            <a:off x="1206500" y="1310400"/>
            <a:ext cx="10363200" cy="5071350"/>
          </a:xfrm>
        </p:spPr>
        <p:txBody>
          <a:bodyPr/>
          <a:lstStyle>
            <a:lvl1pPr marL="269875" indent="-269875">
              <a:lnSpc>
                <a:spcPct val="120000"/>
              </a:lnSpc>
              <a:buSzPct val="75000"/>
              <a:buFontTx/>
              <a:buBlip>
                <a:blip r:embed="rId2"/>
              </a:buBlip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9936427" y="6453336"/>
            <a:ext cx="86409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/>
          </a:p>
        </p:txBody>
      </p:sp>
    </p:spTree>
    <p:extLst>
      <p:ext uri="{BB962C8B-B14F-4D97-AF65-F5344CB8AC3E}">
        <p14:creationId xmlns:p14="http://schemas.microsoft.com/office/powerpoint/2010/main" val="3733005813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 - 1 Line Heading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0" y="228599"/>
            <a:ext cx="11567584" cy="516467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" pitchFamily="18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4191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993036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/>
          <p:nvPr userDrawn="1"/>
        </p:nvGrpSpPr>
        <p:grpSpPr>
          <a:xfrm>
            <a:off x="1200000" y="648001"/>
            <a:ext cx="9840000" cy="5633999"/>
            <a:chOff x="900000" y="648000"/>
            <a:chExt cx="7380000" cy="5633999"/>
          </a:xfrm>
        </p:grpSpPr>
        <p:sp>
          <p:nvSpPr>
            <p:cNvPr id="13" name="Rectangle 4"/>
            <p:cNvSpPr>
              <a:spLocks noChangeArrowheads="1"/>
            </p:cNvSpPr>
            <p:nvPr userDrawn="1"/>
          </p:nvSpPr>
          <p:spPr bwMode="auto">
            <a:xfrm flipH="1">
              <a:off x="900000" y="1367999"/>
              <a:ext cx="6661152" cy="4914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 sz="1800"/>
            </a:p>
          </p:txBody>
        </p:sp>
        <p:sp>
          <p:nvSpPr>
            <p:cNvPr id="19" name="Rectangle 4"/>
            <p:cNvSpPr>
              <a:spLocks noChangeArrowheads="1"/>
            </p:cNvSpPr>
            <p:nvPr userDrawn="1"/>
          </p:nvSpPr>
          <p:spPr bwMode="auto">
            <a:xfrm flipH="1">
              <a:off x="1620000" y="648000"/>
              <a:ext cx="6660000" cy="491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 sz="1800"/>
            </a:p>
          </p:txBody>
        </p:sp>
        <p:sp>
          <p:nvSpPr>
            <p:cNvPr id="23" name="Rectangle 4"/>
            <p:cNvSpPr>
              <a:spLocks noChangeArrowheads="1"/>
            </p:cNvSpPr>
            <p:nvPr userDrawn="1"/>
          </p:nvSpPr>
          <p:spPr bwMode="auto">
            <a:xfrm flipH="1">
              <a:off x="1620000" y="1367999"/>
              <a:ext cx="5940000" cy="41940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 sz="1800"/>
            </a:p>
          </p:txBody>
        </p:sp>
      </p:grp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376093" y="3198784"/>
            <a:ext cx="7471291" cy="1362075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ct val="120000"/>
              </a:lnSpc>
              <a:defRPr sz="1600" b="0" cap="none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376093" y="2379407"/>
            <a:ext cx="7471291" cy="7416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20000"/>
              </a:lnSpc>
              <a:buNone/>
              <a:defRPr sz="2400" b="1" cap="none" baseline="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sp>
        <p:nvSpPr>
          <p:cNvPr id="3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2376094" y="1415008"/>
            <a:ext cx="2990836" cy="964626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6000">
                <a:solidFill>
                  <a:schemeClr val="accent2"/>
                </a:solidFill>
                <a:latin typeface="Futura Light" pitchFamily="2" charset="0"/>
              </a:defRPr>
            </a:lvl1pPr>
          </a:lstStyle>
          <a:p>
            <a:pPr lvl="0"/>
            <a:r>
              <a:rPr lang="en-GB" dirty="0"/>
              <a:t>0.0</a:t>
            </a:r>
          </a:p>
        </p:txBody>
      </p:sp>
    </p:spTree>
    <p:extLst>
      <p:ext uri="{BB962C8B-B14F-4D97-AF65-F5344CB8AC3E}">
        <p14:creationId xmlns:p14="http://schemas.microsoft.com/office/powerpoint/2010/main" val="3577083074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- 1 Line Heading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0" y="228599"/>
            <a:ext cx="11567584" cy="516467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928800" tIns="133200" rIns="3600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utura" pitchFamily="18" charset="0"/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49" y="295200"/>
            <a:ext cx="10267200" cy="4191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/>
          </p:nvPr>
        </p:nvSpPr>
        <p:spPr>
          <a:xfrm>
            <a:off x="1206500" y="1310400"/>
            <a:ext cx="10363200" cy="5071350"/>
          </a:xfrm>
        </p:spPr>
        <p:txBody>
          <a:bodyPr/>
          <a:lstStyle>
            <a:lvl1pPr marL="269875" indent="-269875">
              <a:lnSpc>
                <a:spcPct val="120000"/>
              </a:lnSpc>
              <a:buSzPct val="75000"/>
              <a:buFontTx/>
              <a:buBlip>
                <a:blip r:embed="rId2"/>
              </a:buBlip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0732517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0" y="0"/>
            <a:ext cx="12194723" cy="6857999"/>
          </a:xfrm>
          <a:custGeom>
            <a:avLst/>
            <a:gdLst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63913 w 12194723"/>
              <a:gd name="connsiteY5" fmla="*/ 763913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11430810 w 12194723"/>
              <a:gd name="connsiteY8" fmla="*/ 763913 h 6857999"/>
              <a:gd name="connsiteX9" fmla="*/ 763913 w 12194723"/>
              <a:gd name="connsiteY9" fmla="*/ 763913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11430810 w 12194723"/>
              <a:gd name="connsiteY8" fmla="*/ 763913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97906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33360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18431 w 12194723"/>
              <a:gd name="connsiteY7" fmla="*/ 6359075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359075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4723" h="6857999">
                <a:moveTo>
                  <a:pt x="0" y="0"/>
                </a:moveTo>
                <a:lnTo>
                  <a:pt x="12194723" y="0"/>
                </a:lnTo>
                <a:lnTo>
                  <a:pt x="12194723" y="6857999"/>
                </a:lnTo>
                <a:lnTo>
                  <a:pt x="0" y="6857999"/>
                </a:lnTo>
                <a:lnTo>
                  <a:pt x="0" y="0"/>
                </a:lnTo>
                <a:close/>
                <a:moveTo>
                  <a:pt x="753155" y="3560901"/>
                </a:moveTo>
                <a:lnTo>
                  <a:pt x="763913" y="6359075"/>
                </a:lnTo>
                <a:lnTo>
                  <a:pt x="7622163" y="6355342"/>
                </a:lnTo>
                <a:cubicBezTo>
                  <a:pt x="7618577" y="5510947"/>
                  <a:pt x="7626189" y="4405296"/>
                  <a:pt x="7622603" y="3560901"/>
                </a:cubicBezTo>
                <a:lnTo>
                  <a:pt x="753155" y="3560901"/>
                </a:lnTo>
                <a:close/>
              </a:path>
            </a:pathLst>
          </a:custGeo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grpSp>
        <p:nvGrpSpPr>
          <p:cNvPr id="2" name="Group 1"/>
          <p:cNvGrpSpPr/>
          <p:nvPr userDrawn="1"/>
        </p:nvGrpSpPr>
        <p:grpSpPr bwMode="gray">
          <a:xfrm>
            <a:off x="744114" y="3556002"/>
            <a:ext cx="6875879" cy="2803523"/>
            <a:chOff x="744114" y="3556002"/>
            <a:chExt cx="6875879" cy="2803523"/>
          </a:xfrm>
        </p:grpSpPr>
        <p:sp>
          <p:nvSpPr>
            <p:cNvPr id="113" name="Rectangle 112"/>
            <p:cNvSpPr/>
            <p:nvPr userDrawn="1"/>
          </p:nvSpPr>
          <p:spPr bwMode="gray">
            <a:xfrm>
              <a:off x="761993" y="3556002"/>
              <a:ext cx="6858000" cy="2803523"/>
            </a:xfrm>
            <a:prstGeom prst="rect">
              <a:avLst/>
            </a:prstGeom>
            <a:solidFill>
              <a:srgbClr val="FFFFFF"/>
            </a:solidFill>
            <a:ln w="317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0" name="Rectangle 109" descr="&lt;Shell Yellow Bar&gt;" title="&lt;Shell Yellow Bar&gt;"/>
            <p:cNvSpPr/>
            <p:nvPr userDrawn="1"/>
          </p:nvSpPr>
          <p:spPr bwMode="gray">
            <a:xfrm>
              <a:off x="2175500" y="3818708"/>
              <a:ext cx="1269984" cy="76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pic>
          <p:nvPicPr>
            <p:cNvPr id="111" name="Picture 110" descr="PECTEN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744114" y="3678108"/>
              <a:ext cx="1465237" cy="1465237"/>
            </a:xfrm>
            <a:prstGeom prst="rect">
              <a:avLst/>
            </a:prstGeom>
          </p:spPr>
        </p:pic>
      </p:grpSp>
      <p:sp>
        <p:nvSpPr>
          <p:cNvPr id="106" name="Text Box 11" descr="&lt;COMPANY_NAME&gt;{18.70866,264.5669,508.875,59.87236}"/>
          <p:cNvSpPr txBox="1">
            <a:spLocks noChangeArrowheads="1"/>
          </p:cNvSpPr>
          <p:nvPr userDrawn="1"/>
        </p:nvSpPr>
        <p:spPr bwMode="auto">
          <a:xfrm>
            <a:off x="760379" y="6462713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 noProof="1">
                <a:solidFill>
                  <a:schemeClr val="tx1"/>
                </a:solidFill>
                <a:latin typeface="+mn-lt"/>
                <a:cs typeface="Arial" pitchFamily="34" charset="0"/>
              </a:rPr>
              <a:t>Shell</a:t>
            </a:r>
          </a:p>
        </p:txBody>
      </p:sp>
      <p:sp>
        <p:nvSpPr>
          <p:cNvPr id="107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1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75500" y="4003200"/>
            <a:ext cx="5179738" cy="835200"/>
          </a:xfrm>
          <a:noFill/>
        </p:spPr>
        <p:txBody>
          <a:bodyPr lIns="0" tIns="0" rIns="0" anchor="ctr" anchorCtr="0"/>
          <a:lstStyle>
            <a:lvl1pPr>
              <a:lnSpc>
                <a:spcPct val="100000"/>
              </a:lnSpc>
              <a:defRPr sz="2400" b="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75500" y="5120640"/>
            <a:ext cx="5179738" cy="372439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sz="14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04" name="Text Placeholder 31"/>
          <p:cNvSpPr>
            <a:spLocks noGrp="1"/>
          </p:cNvSpPr>
          <p:nvPr>
            <p:ph type="body" sz="quarter" idx="10" hasCustomPrompt="1"/>
          </p:nvPr>
        </p:nvSpPr>
        <p:spPr>
          <a:xfrm>
            <a:off x="2175500" y="5666465"/>
            <a:ext cx="5187731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Click to insert Author’s Name</a:t>
            </a:r>
          </a:p>
        </p:txBody>
      </p:sp>
      <p:sp>
        <p:nvSpPr>
          <p:cNvPr id="105" name="Text Placeholder 31"/>
          <p:cNvSpPr>
            <a:spLocks noGrp="1"/>
          </p:cNvSpPr>
          <p:nvPr>
            <p:ph type="body" sz="quarter" idx="11" hasCustomPrompt="1"/>
          </p:nvPr>
        </p:nvSpPr>
        <p:spPr>
          <a:xfrm>
            <a:off x="2175500" y="5923869"/>
            <a:ext cx="5187731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1"/>
              <a:t>Click to insert Role in Organisation</a:t>
            </a:r>
          </a:p>
        </p:txBody>
      </p:sp>
      <p:sp>
        <p:nvSpPr>
          <p:cNvPr id="90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8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15" name="TextBox 14" descr="CONFIDENTIAL_TAG_0xFFEE">
            <a:extLst>
              <a:ext uri="{FF2B5EF4-FFF2-40B4-BE49-F238E27FC236}">
                <a16:creationId xmlns:a16="http://schemas.microsoft.com/office/drawing/2014/main" id="{F7BA058A-4F44-4E60-A958-5BA144F6E493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0869577"/>
      </p:ext>
    </p:extLst>
  </p:cSld>
  <p:clrMapOvr>
    <a:masterClrMapping/>
  </p:clrMapOvr>
  <p:transition/>
  <p:hf hdr="0"/>
  <p:extLst mod="1">
    <p:ext uri="{DCECCB84-F9BA-43D5-87BE-67443E8EF086}">
      <p15:sldGuideLst xmlns:p15="http://schemas.microsoft.com/office/powerpoint/2012/main">
        <p15:guide id="1" orient="horz" pos="3058">
          <p15:clr>
            <a:srgbClr val="FBAE40"/>
          </p15:clr>
        </p15:guide>
        <p15:guide id="2" orient="horz" pos="223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508000" y="1528763"/>
            <a:ext cx="11171238" cy="4830761"/>
          </a:xfrm>
        </p:spPr>
        <p:txBody>
          <a:bodyPr/>
          <a:lstStyle>
            <a:lvl1pPr marL="0" indent="0" defTabSz="357708">
              <a:lnSpc>
                <a:spcPct val="140000"/>
              </a:lnSpc>
              <a:spcBef>
                <a:spcPts val="0"/>
              </a:spcBef>
              <a:defRPr sz="1800"/>
            </a:lvl1pPr>
            <a:lvl2pPr marL="230400" indent="-230400" defTabSz="357708">
              <a:lnSpc>
                <a:spcPct val="140000"/>
              </a:lnSpc>
              <a:spcBef>
                <a:spcPts val="0"/>
              </a:spcBef>
              <a:defRPr sz="1800"/>
            </a:lvl2pPr>
            <a:lvl3pPr marL="459000" indent="-2286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800"/>
            </a:lvl3pPr>
            <a:lvl4pPr marL="687600" indent="-2286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800"/>
            </a:lvl4pPr>
            <a:lvl5pPr marL="890800" indent="-2032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600"/>
            </a:lvl5pPr>
            <a:lvl6pPr marL="1043200" indent="-152400" defTabSz="35770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1200"/>
            </a:lvl6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3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7" name="TextBox 6" descr="CONFIDENTIAL_TAG_0xFFEE">
            <a:extLst>
              <a:ext uri="{FF2B5EF4-FFF2-40B4-BE49-F238E27FC236}">
                <a16:creationId xmlns:a16="http://schemas.microsoft.com/office/drawing/2014/main" id="{7B150B6A-C9C2-483E-8419-FF4E9D3C3356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hf hdr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81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-2381" y="0"/>
            <a:ext cx="12194382" cy="6858000"/>
          </a:xfrm>
          <a:custGeom>
            <a:avLst/>
            <a:gdLst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63913 w 12194723"/>
              <a:gd name="connsiteY5" fmla="*/ 763913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11430810 w 12194723"/>
              <a:gd name="connsiteY8" fmla="*/ 763913 h 6857999"/>
              <a:gd name="connsiteX9" fmla="*/ 763913 w 12194723"/>
              <a:gd name="connsiteY9" fmla="*/ 763913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11430810 w 12194723"/>
              <a:gd name="connsiteY8" fmla="*/ 763913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97906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33360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18431 w 12194723"/>
              <a:gd name="connsiteY7" fmla="*/ 6359075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359075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482698 w 12194723"/>
              <a:gd name="connsiteY5" fmla="*/ 482850 h 6857999"/>
              <a:gd name="connsiteX6" fmla="*/ 763913 w 12194723"/>
              <a:gd name="connsiteY6" fmla="*/ 6359075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482698 w 12194723"/>
              <a:gd name="connsiteY9" fmla="*/ 48285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4129 w 12194723"/>
              <a:gd name="connsiteY5" fmla="*/ 501900 h 6857999"/>
              <a:gd name="connsiteX6" fmla="*/ 763913 w 12194723"/>
              <a:gd name="connsiteY6" fmla="*/ 6359075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504129 w 12194723"/>
              <a:gd name="connsiteY9" fmla="*/ 50190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4129 w 12194723"/>
              <a:gd name="connsiteY5" fmla="*/ 501900 h 6857999"/>
              <a:gd name="connsiteX6" fmla="*/ 506335 w 12194723"/>
              <a:gd name="connsiteY6" fmla="*/ 666613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504129 w 12194723"/>
              <a:gd name="connsiteY9" fmla="*/ 50190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4129 w 12194723"/>
              <a:gd name="connsiteY5" fmla="*/ 501900 h 6857999"/>
              <a:gd name="connsiteX6" fmla="*/ 506335 w 12194723"/>
              <a:gd name="connsiteY6" fmla="*/ 666613 h 6857999"/>
              <a:gd name="connsiteX7" fmla="*/ 7622163 w 12194723"/>
              <a:gd name="connsiteY7" fmla="*/ 6355342 h 6857999"/>
              <a:gd name="connsiteX8" fmla="*/ 1788474 w 12194723"/>
              <a:gd name="connsiteY8" fmla="*/ 508608 h 6857999"/>
              <a:gd name="connsiteX9" fmla="*/ 504129 w 12194723"/>
              <a:gd name="connsiteY9" fmla="*/ 50190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4129 w 12194723"/>
              <a:gd name="connsiteY5" fmla="*/ 501900 h 6857999"/>
              <a:gd name="connsiteX6" fmla="*/ 506335 w 12194723"/>
              <a:gd name="connsiteY6" fmla="*/ 666613 h 6857999"/>
              <a:gd name="connsiteX7" fmla="*/ 1762276 w 12194723"/>
              <a:gd name="connsiteY7" fmla="*/ 675759 h 6857999"/>
              <a:gd name="connsiteX8" fmla="*/ 1788474 w 12194723"/>
              <a:gd name="connsiteY8" fmla="*/ 508608 h 6857999"/>
              <a:gd name="connsiteX9" fmla="*/ 504129 w 12194723"/>
              <a:gd name="connsiteY9" fmla="*/ 50190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06335 w 12194723"/>
              <a:gd name="connsiteY6" fmla="*/ 666613 h 6857999"/>
              <a:gd name="connsiteX7" fmla="*/ 1762276 w 12194723"/>
              <a:gd name="connsiteY7" fmla="*/ 675759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06335 w 12194723"/>
              <a:gd name="connsiteY6" fmla="*/ 666613 h 6857999"/>
              <a:gd name="connsiteX7" fmla="*/ 1762276 w 12194723"/>
              <a:gd name="connsiteY7" fmla="*/ 675759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06335 w 12194723"/>
              <a:gd name="connsiteY6" fmla="*/ 666613 h 6857999"/>
              <a:gd name="connsiteX7" fmla="*/ 1762276 w 12194723"/>
              <a:gd name="connsiteY7" fmla="*/ 675759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06335 w 12194723"/>
              <a:gd name="connsiteY6" fmla="*/ 666613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963833 w 12194723"/>
              <a:gd name="connsiteY8" fmla="*/ 506110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996313 w 12194723"/>
              <a:gd name="connsiteY8" fmla="*/ 486123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966332 w 12194723"/>
              <a:gd name="connsiteY8" fmla="*/ 381191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86445 w 12194723"/>
              <a:gd name="connsiteY8" fmla="*/ 558575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88944 w 12194723"/>
              <a:gd name="connsiteY8" fmla="*/ 506109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88944 w 12194723"/>
              <a:gd name="connsiteY8" fmla="*/ 503610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88944 w 12194723"/>
              <a:gd name="connsiteY8" fmla="*/ 503610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53965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1454 w 12194723"/>
              <a:gd name="connsiteY8" fmla="*/ 503609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1455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7 w 12194723"/>
              <a:gd name="connsiteY8" fmla="*/ 513252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7 w 12194723"/>
              <a:gd name="connsiteY8" fmla="*/ 513252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7 w 12194723"/>
              <a:gd name="connsiteY8" fmla="*/ 513252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69076 w 12194723"/>
              <a:gd name="connsiteY8" fmla="*/ 508490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69076 w 12194723"/>
              <a:gd name="connsiteY8" fmla="*/ 508490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69076 w 12194723"/>
              <a:gd name="connsiteY8" fmla="*/ 508490 h 6857999"/>
              <a:gd name="connsiteX9" fmla="*/ 508891 w 12194723"/>
              <a:gd name="connsiteY9" fmla="*/ 511425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4723" h="6857999">
                <a:moveTo>
                  <a:pt x="0" y="0"/>
                </a:moveTo>
                <a:lnTo>
                  <a:pt x="12194723" y="0"/>
                </a:lnTo>
                <a:lnTo>
                  <a:pt x="12194723" y="6857999"/>
                </a:lnTo>
                <a:lnTo>
                  <a:pt x="0" y="6857999"/>
                </a:lnTo>
                <a:lnTo>
                  <a:pt x="0" y="0"/>
                </a:lnTo>
                <a:close/>
                <a:moveTo>
                  <a:pt x="508891" y="511425"/>
                </a:moveTo>
                <a:cubicBezTo>
                  <a:pt x="509626" y="566329"/>
                  <a:pt x="510362" y="528366"/>
                  <a:pt x="511097" y="583270"/>
                </a:cubicBezTo>
                <a:lnTo>
                  <a:pt x="1774181" y="585272"/>
                </a:lnTo>
                <a:cubicBezTo>
                  <a:pt x="1771177" y="584735"/>
                  <a:pt x="1784691" y="508891"/>
                  <a:pt x="1769076" y="508490"/>
                </a:cubicBezTo>
                <a:cubicBezTo>
                  <a:pt x="1753461" y="508089"/>
                  <a:pt x="928953" y="510447"/>
                  <a:pt x="508891" y="511425"/>
                </a:cubicBezTo>
                <a:close/>
              </a:path>
            </a:pathLst>
          </a:custGeom>
          <a:noFill/>
          <a:ln w="317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508000" y="1528763"/>
            <a:ext cx="5468938" cy="4830761"/>
          </a:xfrm>
        </p:spPr>
        <p:txBody>
          <a:bodyPr/>
          <a:lstStyle>
            <a:lvl1pPr marL="0" indent="0" defTabSz="357708">
              <a:lnSpc>
                <a:spcPct val="140000"/>
              </a:lnSpc>
              <a:spcBef>
                <a:spcPts val="0"/>
              </a:spcBef>
              <a:defRPr sz="1800"/>
            </a:lvl1pPr>
            <a:lvl2pPr marL="230400" indent="-230400" defTabSz="357708">
              <a:lnSpc>
                <a:spcPct val="140000"/>
              </a:lnSpc>
              <a:spcBef>
                <a:spcPts val="0"/>
              </a:spcBef>
              <a:defRPr sz="1800"/>
            </a:lvl2pPr>
            <a:lvl3pPr marL="459000" indent="-2286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800"/>
            </a:lvl3pPr>
            <a:lvl4pPr marL="687600" indent="-2286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800"/>
            </a:lvl4pPr>
            <a:lvl5pPr marL="890800" indent="-2032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600"/>
            </a:lvl5pPr>
            <a:lvl6pPr marL="1043200" indent="-152400" defTabSz="35770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1200"/>
            </a:lvl6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3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9" name="TextBox 8" descr="CONFIDENTIAL_TAG_0xFFEE">
            <a:extLst>
              <a:ext uri="{FF2B5EF4-FFF2-40B4-BE49-F238E27FC236}">
                <a16:creationId xmlns:a16="http://schemas.microsoft.com/office/drawing/2014/main" id="{E7479DAE-A28E-4A38-8599-3C578806D78B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005781"/>
      </p:ext>
    </p:extLst>
  </p:cSld>
  <p:clrMapOvr>
    <a:masterClrMapping/>
  </p:clrMapOvr>
  <p:transition/>
  <p:hf hdr="0"/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81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Hig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GB" sz="240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1"/>
          </p:nvPr>
        </p:nvSpPr>
        <p:spPr>
          <a:xfrm>
            <a:off x="508000" y="1528763"/>
            <a:ext cx="11171238" cy="4830762"/>
          </a:xfrm>
        </p:spPr>
        <p:txBody>
          <a:bodyPr/>
          <a:lstStyle>
            <a:lvl1pPr marL="0" indent="0" defTabSz="357708">
              <a:lnSpc>
                <a:spcPct val="140000"/>
              </a:lnSpc>
              <a:spcBef>
                <a:spcPts val="0"/>
              </a:spcBef>
              <a:defRPr sz="1400"/>
            </a:lvl1pPr>
            <a:lvl2pPr marL="176400" indent="-176400" defTabSz="357708">
              <a:lnSpc>
                <a:spcPct val="140000"/>
              </a:lnSpc>
              <a:spcBef>
                <a:spcPts val="0"/>
              </a:spcBef>
              <a:defRPr sz="1400"/>
            </a:lvl2pPr>
            <a:lvl3pPr marL="354200" indent="-1778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400"/>
            </a:lvl3pPr>
            <a:lvl4pPr marL="532000" indent="-1778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400"/>
            </a:lvl4pPr>
            <a:lvl5pPr marL="684400" indent="-1524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tabLst/>
              <a:defRPr sz="1200"/>
            </a:lvl5pPr>
            <a:lvl6pPr marL="824100" indent="-139700" defTabSz="35770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1100"/>
            </a:lvl6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4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6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7" name="TextBox 6" descr="CONFIDENTIAL_TAG_0xFFEE">
            <a:extLst>
              <a:ext uri="{FF2B5EF4-FFF2-40B4-BE49-F238E27FC236}">
                <a16:creationId xmlns:a16="http://schemas.microsoft.com/office/drawing/2014/main" id="{32F57B96-086F-4F8C-9609-BC784C063B9C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16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240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3"/>
          </p:nvPr>
        </p:nvSpPr>
        <p:spPr>
          <a:xfrm>
            <a:off x="6215064" y="1528764"/>
            <a:ext cx="5464174" cy="4830761"/>
          </a:xfrm>
        </p:spPr>
        <p:txBody>
          <a:bodyPr/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800"/>
            </a:lvl1pPr>
            <a:lvl2pPr marL="230400" indent="-23040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1800"/>
            </a:lvl2pPr>
            <a:lvl3pPr marL="459000" indent="-2286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800"/>
            </a:lvl3pPr>
            <a:lvl4pPr marL="687600" indent="-2286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800"/>
            </a:lvl4pPr>
            <a:lvl5pPr marL="890800" indent="-2032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600"/>
            </a:lvl5pPr>
            <a:lvl6pPr marL="1043200" indent="-15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6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508000" y="1528762"/>
            <a:ext cx="5468938" cy="4830763"/>
          </a:xfrm>
        </p:spPr>
        <p:txBody>
          <a:bodyPr/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800"/>
            </a:lvl1pPr>
            <a:lvl2pPr marL="230400" indent="-23040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1800"/>
            </a:lvl2pPr>
            <a:lvl3pPr marL="459000" indent="-228600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800"/>
            </a:lvl3pPr>
            <a:lvl4pPr marL="687600" indent="-2286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800"/>
            </a:lvl4pPr>
            <a:lvl5pPr marL="890800" indent="-2032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600"/>
            </a:lvl5pPr>
            <a:lvl6pPr marL="1043200" indent="-15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6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6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8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8" name="TextBox 7" descr="CONFIDENTIAL_TAG_0xFFEE">
            <a:extLst>
              <a:ext uri="{FF2B5EF4-FFF2-40B4-BE49-F238E27FC236}">
                <a16:creationId xmlns:a16="http://schemas.microsoft.com/office/drawing/2014/main" id="{2E65F553-01FF-42B6-B5C5-41BE3FDE870F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hf hdr="0"/>
  <p:extLst mod="1"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3765" userDrawn="1">
          <p15:clr>
            <a:srgbClr val="FBAE40"/>
          </p15:clr>
        </p15:guide>
        <p15:guide id="3" pos="39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Hig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GB" dirty="0" smtClean="0"/>
            </a:lvl1pPr>
          </a:lstStyle>
          <a:p>
            <a:pPr lvl="0"/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3"/>
          </p:nvPr>
        </p:nvSpPr>
        <p:spPr>
          <a:xfrm>
            <a:off x="6215063" y="1528764"/>
            <a:ext cx="5464175" cy="4830762"/>
          </a:xfrm>
        </p:spPr>
        <p:txBody>
          <a:bodyPr/>
          <a:lstStyle>
            <a:lvl1pPr marL="0" indent="0">
              <a:lnSpc>
                <a:spcPct val="140000"/>
              </a:lnSpc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400"/>
            </a:lvl1pPr>
            <a:lvl2pPr marL="176400" indent="-1764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1400"/>
            </a:lvl2pPr>
            <a:lvl3pPr marL="354200" indent="-1778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3pPr>
            <a:lvl4pPr marL="532000" indent="-1778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4pPr>
            <a:lvl5pPr marL="684400" indent="-1524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5pPr>
            <a:lvl6pPr marL="824100" indent="-1397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tabLst/>
              <a:defRPr sz="1100"/>
            </a:lvl6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508000" y="1528762"/>
            <a:ext cx="5468938" cy="4830763"/>
          </a:xfrm>
        </p:spPr>
        <p:txBody>
          <a:bodyPr/>
          <a:lstStyle>
            <a:lvl1pPr marL="0" indent="0">
              <a:lnSpc>
                <a:spcPct val="140000"/>
              </a:lnSpc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400"/>
            </a:lvl1pPr>
            <a:lvl2pPr marL="176400" indent="-176400">
              <a:lnSpc>
                <a:spcPct val="140000"/>
              </a:lnSpc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1400"/>
            </a:lvl2pPr>
            <a:lvl3pPr marL="354200" indent="-177800">
              <a:lnSpc>
                <a:spcPct val="14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400"/>
            </a:lvl3pPr>
            <a:lvl4pPr marL="532000" indent="-177800">
              <a:lnSpc>
                <a:spcPct val="14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4pPr>
            <a:lvl5pPr marL="684400" indent="-1524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5pPr>
            <a:lvl6pPr marL="824100" indent="-1397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100"/>
            </a:lvl6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6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18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8" name="TextBox 7" descr="CONFIDENTIAL_TAG_0xFFEE">
            <a:extLst>
              <a:ext uri="{FF2B5EF4-FFF2-40B4-BE49-F238E27FC236}">
                <a16:creationId xmlns:a16="http://schemas.microsoft.com/office/drawing/2014/main" id="{EF30E2A1-A877-420B-8467-67B07DF878B4}"/>
              </a:ext>
            </a:extLst>
          </p:cNvPr>
          <p:cNvSpPr txBox="1"/>
          <p:nvPr userDrawn="1"/>
        </p:nvSpPr>
        <p:spPr>
          <a:xfrm>
            <a:off x="8457822" y="6481427"/>
            <a:ext cx="1079500" cy="169277"/>
          </a:xfrm>
          <a:prstGeom prst="rect">
            <a:avLst/>
          </a:prstGeom>
          <a:noFill/>
          <a:ln>
            <a:noFill/>
          </a:ln>
          <a:effectLst>
            <a:glow>
              <a:srgbClr val="000000"/>
            </a:glow>
          </a:effectLst>
        </p:spPr>
        <p:txBody>
          <a:bodyPr vert="horz" wrap="square" lIns="0" tIns="0" rIns="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Futura Medium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528763"/>
            <a:ext cx="11171238" cy="48307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40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4" name="Rectangle 3" descr="&lt;Shell Yellow Bar&gt;" title="&lt;Shell Yellow Bar&gt;"/>
          <p:cNvSpPr/>
          <p:nvPr userDrawn="1"/>
        </p:nvSpPr>
        <p:spPr bwMode="gray">
          <a:xfrm>
            <a:off x="508010" y="508000"/>
            <a:ext cx="1269984" cy="76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 algn="ct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 </a:t>
            </a:r>
          </a:p>
        </p:txBody>
      </p:sp>
      <p:sp>
        <p:nvSpPr>
          <p:cNvPr id="83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September 2018</a:t>
            </a:r>
          </a:p>
        </p:txBody>
      </p:sp>
      <p:sp>
        <p:nvSpPr>
          <p:cNvPr id="85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noProof="1" dirty="0" smtClean="0"/>
              <a:pPr/>
              <a:t>‹#›</a:t>
            </a:fld>
            <a:endParaRPr lang="en-GB" noProof="1"/>
          </a:p>
        </p:txBody>
      </p:sp>
      <p:sp>
        <p:nvSpPr>
          <p:cNvPr id="84" name="Text Box 11" descr="&lt;COMPANY_NAME&gt;{18.70866,264.5669,509.3857,40.33535}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 noProof="1">
                <a:solidFill>
                  <a:schemeClr val="tx1"/>
                </a:solidFill>
                <a:latin typeface="+mn-lt"/>
                <a:cs typeface="Arial" pitchFamily="34" charset="0"/>
              </a:rPr>
              <a:t>Shell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5" r:id="rId2"/>
    <p:sldLayoutId id="2147483696" r:id="rId3"/>
    <p:sldLayoutId id="2147483698" r:id="rId4"/>
    <p:sldLayoutId id="2147483693" r:id="rId5"/>
    <p:sldLayoutId id="2147483699" r:id="rId6"/>
    <p:sldLayoutId id="2147483691" r:id="rId7"/>
    <p:sldLayoutId id="2147483667" r:id="rId8"/>
    <p:sldLayoutId id="2147483692" r:id="rId9"/>
    <p:sldLayoutId id="2147483694" r:id="rId10"/>
    <p:sldLayoutId id="2147483680" r:id="rId11"/>
    <p:sldLayoutId id="2147483697" r:id="rId12"/>
    <p:sldLayoutId id="2147483678" r:id="rId13"/>
    <p:sldLayoutId id="2147483700" r:id="rId14"/>
    <p:sldLayoutId id="2147483681" r:id="rId15"/>
    <p:sldLayoutId id="2147483682" r:id="rId16"/>
    <p:sldLayoutId id="2147483683" r:id="rId17"/>
  </p:sldLayoutIdLst>
  <p:transition>
    <p:fade/>
  </p:transition>
  <p:hf hdr="0"/>
  <p:txStyles>
    <p:titleStyle>
      <a:lvl1pPr algn="l" defTabSz="1219170" rtl="0" eaLnBrk="1" latinLnBrk="0" hangingPunct="1">
        <a:lnSpc>
          <a:spcPct val="100000"/>
        </a:lnSpc>
        <a:spcBef>
          <a:spcPct val="0"/>
        </a:spcBef>
        <a:buNone/>
        <a:defRPr sz="2400" b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accent2"/>
        </a:buClr>
        <a:buSzPct val="85000"/>
        <a:buFont typeface="Wingdings" pitchFamily="2" charset="2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30400" indent="-230400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accent2"/>
        </a:buClr>
        <a:buSzPct val="85000"/>
        <a:buFont typeface="Wingdings" pitchFamily="2" charset="2"/>
        <a:buChar char="n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59000" indent="-228600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tx1"/>
        </a:buClr>
        <a:buSzPct val="75000"/>
        <a:buFont typeface="Wingdings" pitchFamily="2" charset="2"/>
        <a:buChar char="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87600" indent="-228600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tx1"/>
        </a:buClr>
        <a:buSzPct val="75000"/>
        <a:buFont typeface="Wingdings" pitchFamily="2" charset="2"/>
        <a:buChar char=""/>
        <a:defRPr sz="1800" b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90800" indent="-203200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tx1"/>
        </a:buClr>
        <a:buSzPct val="75000"/>
        <a:buFont typeface="Wingdings" pitchFamily="2" charset="2"/>
        <a:buChar char="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200" indent="-152400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tx1"/>
        </a:buClr>
        <a:buSzPct val="75000"/>
        <a:buFont typeface="Wingdings" pitchFamily="2" charset="2"/>
        <a:buChar char="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20" userDrawn="1">
          <p15:clr>
            <a:srgbClr val="F26B43"/>
          </p15:clr>
        </p15:guide>
        <p15:guide id="3" pos="7357" userDrawn="1">
          <p15:clr>
            <a:srgbClr val="F26B43"/>
          </p15:clr>
        </p15:guide>
        <p15:guide id="4" orient="horz" pos="444" userDrawn="1">
          <p15:clr>
            <a:srgbClr val="F26B43"/>
          </p15:clr>
        </p15:guide>
        <p15:guide id="5" orient="horz" pos="963" userDrawn="1">
          <p15:clr>
            <a:srgbClr val="F26B43"/>
          </p15:clr>
        </p15:guide>
        <p15:guide id="6" orient="horz" pos="928" userDrawn="1">
          <p15:clr>
            <a:srgbClr val="F26B43"/>
          </p15:clr>
        </p15:guide>
        <p15:guide id="7" orient="horz" pos="4071" userDrawn="1">
          <p15:clr>
            <a:srgbClr val="F26B43"/>
          </p15:clr>
        </p15:guide>
        <p15:guide id="8" orient="horz" pos="4006" userDrawn="1">
          <p15:clr>
            <a:srgbClr val="F26B43"/>
          </p15:clr>
        </p15:guide>
        <p15:guide id="9" pos="3765" userDrawn="1">
          <p15:clr>
            <a:srgbClr val="F26B43"/>
          </p15:clr>
        </p15:guide>
        <p15:guide id="10" pos="3915" userDrawn="1">
          <p15:clr>
            <a:srgbClr val="F26B43"/>
          </p15:clr>
        </p15:guide>
        <p15:guide id="11" orient="horz" pos="320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pos="1121" userDrawn="1">
          <p15:clr>
            <a:srgbClr val="F26B43"/>
          </p15:clr>
        </p15:guide>
        <p15:guide id="14" orient="horz" pos="422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2939" y="1310400"/>
            <a:ext cx="10329568" cy="507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Xx</a:t>
            </a:r>
          </a:p>
          <a:p>
            <a:pPr lvl="5"/>
            <a:r>
              <a:rPr lang="en-GB" dirty="0"/>
              <a:t>xx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0150" y="295254"/>
            <a:ext cx="10267951" cy="419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5" name="Text Box 11" descr="CONFIDENTIAL_TAG_0xFFEE"/>
          <p:cNvSpPr txBox="1">
            <a:spLocks noChangeArrowheads="1"/>
          </p:cNvSpPr>
          <p:nvPr/>
        </p:nvSpPr>
        <p:spPr bwMode="auto">
          <a:xfrm>
            <a:off x="8132234" y="6470651"/>
            <a:ext cx="1439333" cy="1692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>
            <a:spAutoFit/>
          </a:bodyPr>
          <a:lstStyle/>
          <a:p>
            <a:pPr algn="ctr">
              <a:defRPr/>
            </a:pPr>
            <a:r>
              <a:rPr lang="en-GB" sz="800">
                <a:solidFill>
                  <a:schemeClr val="accent2"/>
                </a:solidFill>
                <a:latin typeface="+mn-lt"/>
              </a:rPr>
              <a:t>RESTRICTED</a:t>
            </a:r>
            <a:endParaRPr lang="en-GB" sz="8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6" name="Text Box 11" descr="Text Box 11"/>
          <p:cNvSpPr txBox="1">
            <a:spLocks noChangeArrowheads="1"/>
          </p:cNvSpPr>
          <p:nvPr/>
        </p:nvSpPr>
        <p:spPr bwMode="auto">
          <a:xfrm>
            <a:off x="624000" y="6470359"/>
            <a:ext cx="3360000" cy="3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00" dirty="0">
                <a:solidFill>
                  <a:schemeClr val="tx1"/>
                </a:solidFill>
                <a:latin typeface="+mn-lt"/>
                <a:cs typeface="Arial" pitchFamily="34" charset="0"/>
              </a:rPr>
              <a:t>Shell Upstream Americas</a:t>
            </a:r>
          </a:p>
        </p:txBody>
      </p:sp>
    </p:spTree>
    <p:extLst>
      <p:ext uri="{BB962C8B-B14F-4D97-AF65-F5344CB8AC3E}">
        <p14:creationId xmlns:p14="http://schemas.microsoft.com/office/powerpoint/2010/main" val="88595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  <p:sldLayoutId id="2147483719" r:id="rId18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2400" b="1" kern="1200" cap="none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268288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accent2"/>
        </a:buClr>
        <a:buSzPct val="85000"/>
        <a:buFont typeface="Wingdings" pitchFamily="2" charset="2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69875" indent="-269875" algn="l" defTabSz="268288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accent2"/>
        </a:buClr>
        <a:buSzPct val="85000"/>
        <a:buFont typeface="Wingdings" pitchFamily="2" charset="2"/>
        <a:buChar char="n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54025" indent="-184150" algn="l" defTabSz="268288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1"/>
        </a:buClr>
        <a:buSzPct val="75000"/>
        <a:buFont typeface="Wingdings" pitchFamily="2" charset="2"/>
        <a:buChar char="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31825" indent="-177800" algn="l" defTabSz="268288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1"/>
        </a:buClr>
        <a:buSzPct val="75000"/>
        <a:buFont typeface="Wingdings" pitchFamily="2" charset="2"/>
        <a:buChar char=""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11213" indent="-173038" algn="l" defTabSz="268288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1"/>
        </a:buClr>
        <a:buSzPct val="75000"/>
        <a:buFont typeface="Wingdings" pitchFamily="2" charset="2"/>
        <a:buChar char="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89013" indent="-177800" algn="l" defTabSz="268288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1"/>
        </a:buClr>
        <a:buSzPct val="75000"/>
        <a:buFont typeface="Wingdings" pitchFamily="2" charset="2"/>
        <a:buChar char="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hyperlink" Target="https://a100.sharing.shell.com/sites/df0d720d0d9f4bc382b9df0164fd117f/process_safety/P2/Documented_Demonstration_ALARP_Guide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 descr="&lt;TITLE&gt;{72.28346,779.5076,74.93024,140.1173}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Shell Upstream</a:t>
            </a:r>
          </a:p>
        </p:txBody>
      </p:sp>
      <p:sp>
        <p:nvSpPr>
          <p:cNvPr id="23" name="Subtitle 22" descr="&lt;SUBTITLE&gt;{59.04,779.5076,260.6454,140.1173}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HSE Case, Managing Risk</a:t>
            </a:r>
          </a:p>
        </p:txBody>
      </p:sp>
      <p:sp>
        <p:nvSpPr>
          <p:cNvPr id="24" name="Text Placeholder 23" descr="&lt;NAME&gt;{18.70866,615.0022,361.2784,140.1173}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Glen Worobets</a:t>
            </a:r>
          </a:p>
        </p:txBody>
      </p:sp>
      <p:sp>
        <p:nvSpPr>
          <p:cNvPr id="25" name="Text Placeholder 24" descr="&lt;ROLE&gt;{18.70866,615.0022,381.1074,140.1173}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Process Safety Assurance Manager, Upstream </a:t>
            </a:r>
            <a:r>
              <a:rPr lang="en-GB" dirty="0" err="1"/>
              <a:t>Unconventionals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noProof="1" smtClean="0"/>
              <a:pPr/>
              <a:t>1</a:t>
            </a:fld>
            <a:endParaRPr lang="en-GB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noProof="1"/>
              <a:t>September 2018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noProof="1"/>
              <a:t>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Shell - Hazards and Effects Management Process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28827" y="1002060"/>
            <a:ext cx="8522864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701700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49" y="295200"/>
            <a:ext cx="10267200" cy="419156"/>
          </a:xfrm>
        </p:spPr>
        <p:txBody>
          <a:bodyPr/>
          <a:lstStyle/>
          <a:p>
            <a:r>
              <a:rPr lang="en-GB" dirty="0"/>
              <a:t>Shell Upstream - Managing HSSE&amp;SP Risk</a:t>
            </a:r>
            <a:endParaRPr lang="en-MY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FC9D5DB-C9CF-4F6E-A9AF-34FB3594D936}"/>
              </a:ext>
            </a:extLst>
          </p:cNvPr>
          <p:cNvGrpSpPr/>
          <p:nvPr/>
        </p:nvGrpSpPr>
        <p:grpSpPr>
          <a:xfrm>
            <a:off x="157411" y="1096502"/>
            <a:ext cx="9031936" cy="5524937"/>
            <a:chOff x="1919536" y="1066106"/>
            <a:chExt cx="9031936" cy="5524937"/>
          </a:xfrm>
        </p:grpSpPr>
        <p:sp>
          <p:nvSpPr>
            <p:cNvPr id="4" name="Rounded Rectangle 3"/>
            <p:cNvSpPr/>
            <p:nvPr/>
          </p:nvSpPr>
          <p:spPr>
            <a:xfrm>
              <a:off x="1919536" y="1066106"/>
              <a:ext cx="3772604" cy="2286694"/>
            </a:xfrm>
            <a:prstGeom prst="roundRect">
              <a:avLst>
                <a:gd name="adj" fmla="val 7384"/>
              </a:avLst>
            </a:prstGeom>
            <a:solidFill>
              <a:srgbClr val="FCEDA2"/>
            </a:solidFill>
            <a:ln>
              <a:solidFill>
                <a:srgbClr val="E62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5298" tIns="32649" rIns="65298" bIns="3264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 Medium"/>
                <a:ea typeface="+mn-ea"/>
                <a:cs typeface="+mn-cs"/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919536" y="3544416"/>
              <a:ext cx="3781048" cy="2188840"/>
            </a:xfrm>
            <a:prstGeom prst="roundRect">
              <a:avLst>
                <a:gd name="adj" fmla="val 7384"/>
              </a:avLst>
            </a:prstGeom>
            <a:solidFill>
              <a:srgbClr val="FCEDA2"/>
            </a:solidFill>
            <a:ln>
              <a:solidFill>
                <a:srgbClr val="E62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5298" tIns="32649" rIns="65298" bIns="3264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 Medium"/>
                <a:ea typeface="+mn-ea"/>
                <a:cs typeface="+mn-cs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107020" y="1066106"/>
              <a:ext cx="3949420" cy="4667150"/>
            </a:xfrm>
            <a:prstGeom prst="roundRect">
              <a:avLst>
                <a:gd name="adj" fmla="val 3911"/>
              </a:avLst>
            </a:prstGeom>
            <a:solidFill>
              <a:srgbClr val="FCEDA2"/>
            </a:solidFill>
            <a:ln>
              <a:solidFill>
                <a:srgbClr val="E62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5298" tIns="32649" rIns="65298" bIns="32649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Futura Medium"/>
                <a:ea typeface="+mn-ea"/>
                <a:cs typeface="+mn-cs"/>
              </a:endParaRPr>
            </a:p>
          </p:txBody>
        </p:sp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1919537" y="1556792"/>
              <a:ext cx="1872207" cy="1467762"/>
            </a:xfrm>
            <a:prstGeom prst="rect">
              <a:avLst/>
            </a:prstGeom>
          </p:spPr>
          <p:txBody>
            <a:bodyPr lIns="65298" tIns="32649" rIns="65298" bIns="32649"/>
            <a:lstStyle/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Identify </a:t>
              </a: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all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 HSSE&amp;SP Hazards relating to activities (HAZID)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People, Assets Environment, Reputation 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Assess Risk of Worst Case  Credible Scenario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</p:txBody>
        </p:sp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7013436" y="1124745"/>
              <a:ext cx="2900184" cy="2007039"/>
            </a:xfrm>
            <a:prstGeom prst="rect">
              <a:avLst/>
            </a:prstGeom>
          </p:spPr>
          <p:txBody>
            <a:bodyPr lIns="65298" tIns="32649" rIns="65298" bIns="32649"/>
            <a:lstStyle/>
            <a:p>
              <a:pPr marL="0" marR="0" lvl="0" indent="0" algn="l" defTabSz="65298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Tx/>
                <a:buNone/>
                <a:tabLst/>
                <a:defRPr/>
              </a:pPr>
              <a:r>
                <a:rPr kumimoji="0" lang="en-US" sz="1700" b="1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Hazards and Effects Management (HEMP)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Manage Hazards according to the Risk level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Tx/>
                <a:buNone/>
                <a:tabLst/>
                <a:defRPr/>
              </a:pPr>
              <a:r>
                <a:rPr kumimoji="0" lang="en-US" sz="1100" b="0" i="1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	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Eliminate or Substitute where Practicable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Identify Control &amp; Recovery </a:t>
              </a:r>
              <a:b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</a:b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Measures</a:t>
              </a:r>
            </a:p>
          </p:txBody>
        </p:sp>
        <p:sp>
          <p:nvSpPr>
            <p:cNvPr id="17" name="Content Placeholder 2"/>
            <p:cNvSpPr txBox="1">
              <a:spLocks/>
            </p:cNvSpPr>
            <p:nvPr/>
          </p:nvSpPr>
          <p:spPr>
            <a:xfrm>
              <a:off x="1919536" y="4221088"/>
              <a:ext cx="2232248" cy="921736"/>
            </a:xfrm>
            <a:prstGeom prst="rect">
              <a:avLst/>
            </a:prstGeom>
          </p:spPr>
          <p:txBody>
            <a:bodyPr lIns="65298" tIns="32649" rIns="65298" bIns="32649"/>
            <a:lstStyle/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</p:txBody>
        </p:sp>
        <p:grpSp>
          <p:nvGrpSpPr>
            <p:cNvPr id="3" name="Group 28"/>
            <p:cNvGrpSpPr/>
            <p:nvPr/>
          </p:nvGrpSpPr>
          <p:grpSpPr>
            <a:xfrm>
              <a:off x="9715607" y="1882778"/>
              <a:ext cx="1235865" cy="2058127"/>
              <a:chOff x="8224315" y="310379"/>
              <a:chExt cx="1235865" cy="2058127"/>
            </a:xfrm>
          </p:grpSpPr>
          <p:pic>
            <p:nvPicPr>
              <p:cNvPr id="2051" name="Picture 6" descr="image006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37725"/>
              <a:stretch>
                <a:fillRect/>
              </a:stretch>
            </p:blipFill>
            <p:spPr bwMode="auto">
              <a:xfrm>
                <a:off x="8224315" y="310379"/>
                <a:ext cx="1235865" cy="11889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" name="Freeform 14"/>
              <p:cNvSpPr/>
              <p:nvPr/>
            </p:nvSpPr>
            <p:spPr>
              <a:xfrm>
                <a:off x="8583816" y="1330189"/>
                <a:ext cx="539552" cy="1038317"/>
              </a:xfrm>
              <a:custGeom>
                <a:avLst/>
                <a:gdLst>
                  <a:gd name="connsiteX0" fmla="*/ 1036320 w 2113280"/>
                  <a:gd name="connsiteY0" fmla="*/ 20320 h 1625600"/>
                  <a:gd name="connsiteX1" fmla="*/ 0 w 2113280"/>
                  <a:gd name="connsiteY1" fmla="*/ 1625600 h 1625600"/>
                  <a:gd name="connsiteX2" fmla="*/ 2113280 w 2113280"/>
                  <a:gd name="connsiteY2" fmla="*/ 1625600 h 1625600"/>
                  <a:gd name="connsiteX3" fmla="*/ 2113280 w 2113280"/>
                  <a:gd name="connsiteY3" fmla="*/ 0 h 1625600"/>
                  <a:gd name="connsiteX4" fmla="*/ 1036320 w 2113280"/>
                  <a:gd name="connsiteY4" fmla="*/ 20320 h 1625600"/>
                  <a:gd name="connsiteX0" fmla="*/ 1036320 w 2113280"/>
                  <a:gd name="connsiteY0" fmla="*/ 0 h 1605280"/>
                  <a:gd name="connsiteX1" fmla="*/ 0 w 2113280"/>
                  <a:gd name="connsiteY1" fmla="*/ 1605280 h 1605280"/>
                  <a:gd name="connsiteX2" fmla="*/ 2113280 w 2113280"/>
                  <a:gd name="connsiteY2" fmla="*/ 1605280 h 1605280"/>
                  <a:gd name="connsiteX3" fmla="*/ 1158240 w 2113280"/>
                  <a:gd name="connsiteY3" fmla="*/ 30480 h 1605280"/>
                  <a:gd name="connsiteX4" fmla="*/ 1036320 w 2113280"/>
                  <a:gd name="connsiteY4" fmla="*/ 0 h 1605280"/>
                  <a:gd name="connsiteX0" fmla="*/ 1036320 w 1158240"/>
                  <a:gd name="connsiteY0" fmla="*/ 0 h 1605280"/>
                  <a:gd name="connsiteX1" fmla="*/ 0 w 1158240"/>
                  <a:gd name="connsiteY1" fmla="*/ 1605280 h 1605280"/>
                  <a:gd name="connsiteX2" fmla="*/ 1082040 w 1158240"/>
                  <a:gd name="connsiteY2" fmla="*/ 1554480 h 1605280"/>
                  <a:gd name="connsiteX3" fmla="*/ 1158240 w 1158240"/>
                  <a:gd name="connsiteY3" fmla="*/ 30480 h 1605280"/>
                  <a:gd name="connsiteX4" fmla="*/ 1036320 w 1158240"/>
                  <a:gd name="connsiteY4" fmla="*/ 0 h 1605280"/>
                  <a:gd name="connsiteX0" fmla="*/ 1036320 w 1082040"/>
                  <a:gd name="connsiteY0" fmla="*/ 0 h 1605280"/>
                  <a:gd name="connsiteX1" fmla="*/ 0 w 1082040"/>
                  <a:gd name="connsiteY1" fmla="*/ 1605280 h 1605280"/>
                  <a:gd name="connsiteX2" fmla="*/ 1082040 w 1082040"/>
                  <a:gd name="connsiteY2" fmla="*/ 1554480 h 1605280"/>
                  <a:gd name="connsiteX3" fmla="*/ 1082040 w 1082040"/>
                  <a:gd name="connsiteY3" fmla="*/ 5080 h 1605280"/>
                  <a:gd name="connsiteX4" fmla="*/ 1036320 w 1082040"/>
                  <a:gd name="connsiteY4" fmla="*/ 0 h 1605280"/>
                  <a:gd name="connsiteX0" fmla="*/ 1036320 w 1082040"/>
                  <a:gd name="connsiteY0" fmla="*/ 0 h 1605280"/>
                  <a:gd name="connsiteX1" fmla="*/ 0 w 1082040"/>
                  <a:gd name="connsiteY1" fmla="*/ 1605280 h 1605280"/>
                  <a:gd name="connsiteX2" fmla="*/ 1005840 w 1082040"/>
                  <a:gd name="connsiteY2" fmla="*/ 1605280 h 1605280"/>
                  <a:gd name="connsiteX3" fmla="*/ 1082040 w 1082040"/>
                  <a:gd name="connsiteY3" fmla="*/ 5080 h 1605280"/>
                  <a:gd name="connsiteX4" fmla="*/ 1036320 w 1082040"/>
                  <a:gd name="connsiteY4" fmla="*/ 0 h 1605280"/>
                  <a:gd name="connsiteX0" fmla="*/ 1036320 w 1082040"/>
                  <a:gd name="connsiteY0" fmla="*/ 0 h 1605280"/>
                  <a:gd name="connsiteX1" fmla="*/ 0 w 1082040"/>
                  <a:gd name="connsiteY1" fmla="*/ 1605280 h 1605280"/>
                  <a:gd name="connsiteX2" fmla="*/ 1005840 w 1082040"/>
                  <a:gd name="connsiteY2" fmla="*/ 1529080 h 1605280"/>
                  <a:gd name="connsiteX3" fmla="*/ 1082040 w 1082040"/>
                  <a:gd name="connsiteY3" fmla="*/ 5080 h 1605280"/>
                  <a:gd name="connsiteX4" fmla="*/ 1036320 w 1082040"/>
                  <a:gd name="connsiteY4" fmla="*/ 0 h 1605280"/>
                  <a:gd name="connsiteX0" fmla="*/ 1021080 w 1066800"/>
                  <a:gd name="connsiteY0" fmla="*/ 0 h 1529080"/>
                  <a:gd name="connsiteX1" fmla="*/ 0 w 1066800"/>
                  <a:gd name="connsiteY1" fmla="*/ 1529080 h 1529080"/>
                  <a:gd name="connsiteX2" fmla="*/ 990600 w 1066800"/>
                  <a:gd name="connsiteY2" fmla="*/ 1529080 h 1529080"/>
                  <a:gd name="connsiteX3" fmla="*/ 1066800 w 1066800"/>
                  <a:gd name="connsiteY3" fmla="*/ 5080 h 1529080"/>
                  <a:gd name="connsiteX4" fmla="*/ 1021080 w 1066800"/>
                  <a:gd name="connsiteY4" fmla="*/ 0 h 1529080"/>
                  <a:gd name="connsiteX0" fmla="*/ 1021080 w 1066800"/>
                  <a:gd name="connsiteY0" fmla="*/ 0 h 1529080"/>
                  <a:gd name="connsiteX1" fmla="*/ 0 w 1066800"/>
                  <a:gd name="connsiteY1" fmla="*/ 1456497 h 1529080"/>
                  <a:gd name="connsiteX2" fmla="*/ 990600 w 1066800"/>
                  <a:gd name="connsiteY2" fmla="*/ 1529080 h 1529080"/>
                  <a:gd name="connsiteX3" fmla="*/ 1066800 w 1066800"/>
                  <a:gd name="connsiteY3" fmla="*/ 5080 h 1529080"/>
                  <a:gd name="connsiteX4" fmla="*/ 1021080 w 1066800"/>
                  <a:gd name="connsiteY4" fmla="*/ 0 h 1529080"/>
                  <a:gd name="connsiteX0" fmla="*/ 1021080 w 1066800"/>
                  <a:gd name="connsiteY0" fmla="*/ 0 h 1456497"/>
                  <a:gd name="connsiteX1" fmla="*/ 0 w 1066800"/>
                  <a:gd name="connsiteY1" fmla="*/ 1456497 h 1456497"/>
                  <a:gd name="connsiteX2" fmla="*/ 990600 w 1066800"/>
                  <a:gd name="connsiteY2" fmla="*/ 1456497 h 1456497"/>
                  <a:gd name="connsiteX3" fmla="*/ 1066800 w 1066800"/>
                  <a:gd name="connsiteY3" fmla="*/ 5080 h 1456497"/>
                  <a:gd name="connsiteX4" fmla="*/ 1021080 w 1066800"/>
                  <a:gd name="connsiteY4" fmla="*/ 0 h 1456497"/>
                  <a:gd name="connsiteX0" fmla="*/ 1021080 w 1066800"/>
                  <a:gd name="connsiteY0" fmla="*/ 0 h 1456497"/>
                  <a:gd name="connsiteX1" fmla="*/ 0 w 1066800"/>
                  <a:gd name="connsiteY1" fmla="*/ 1456497 h 1456497"/>
                  <a:gd name="connsiteX2" fmla="*/ 990600 w 1066800"/>
                  <a:gd name="connsiteY2" fmla="*/ 1456497 h 1456497"/>
                  <a:gd name="connsiteX3" fmla="*/ 1066800 w 1066800"/>
                  <a:gd name="connsiteY3" fmla="*/ 5080 h 1456497"/>
                  <a:gd name="connsiteX4" fmla="*/ 1021080 w 1066800"/>
                  <a:gd name="connsiteY4" fmla="*/ 0 h 1456497"/>
                  <a:gd name="connsiteX0" fmla="*/ 1021080 w 1066800"/>
                  <a:gd name="connsiteY0" fmla="*/ 0 h 1529080"/>
                  <a:gd name="connsiteX1" fmla="*/ 0 w 1066800"/>
                  <a:gd name="connsiteY1" fmla="*/ 1456497 h 1529080"/>
                  <a:gd name="connsiteX2" fmla="*/ 990600 w 1066800"/>
                  <a:gd name="connsiteY2" fmla="*/ 1529080 h 1529080"/>
                  <a:gd name="connsiteX3" fmla="*/ 1066800 w 1066800"/>
                  <a:gd name="connsiteY3" fmla="*/ 5080 h 1529080"/>
                  <a:gd name="connsiteX4" fmla="*/ 1021080 w 1066800"/>
                  <a:gd name="connsiteY4" fmla="*/ 0 h 1529080"/>
                  <a:gd name="connsiteX0" fmla="*/ 1021080 w 1066800"/>
                  <a:gd name="connsiteY0" fmla="*/ 0 h 1486740"/>
                  <a:gd name="connsiteX1" fmla="*/ 0 w 1066800"/>
                  <a:gd name="connsiteY1" fmla="*/ 1456497 h 1486740"/>
                  <a:gd name="connsiteX2" fmla="*/ 981075 w 1066800"/>
                  <a:gd name="connsiteY2" fmla="*/ 1486740 h 1486740"/>
                  <a:gd name="connsiteX3" fmla="*/ 1066800 w 1066800"/>
                  <a:gd name="connsiteY3" fmla="*/ 5080 h 1486740"/>
                  <a:gd name="connsiteX4" fmla="*/ 1021080 w 1066800"/>
                  <a:gd name="connsiteY4" fmla="*/ 0 h 1486740"/>
                  <a:gd name="connsiteX0" fmla="*/ 1021080 w 1066800"/>
                  <a:gd name="connsiteY0" fmla="*/ 0 h 1486740"/>
                  <a:gd name="connsiteX1" fmla="*/ 0 w 1066800"/>
                  <a:gd name="connsiteY1" fmla="*/ 1471619 h 1486740"/>
                  <a:gd name="connsiteX2" fmla="*/ 981075 w 1066800"/>
                  <a:gd name="connsiteY2" fmla="*/ 1486740 h 1486740"/>
                  <a:gd name="connsiteX3" fmla="*/ 1066800 w 1066800"/>
                  <a:gd name="connsiteY3" fmla="*/ 5080 h 1486740"/>
                  <a:gd name="connsiteX4" fmla="*/ 1021080 w 1066800"/>
                  <a:gd name="connsiteY4" fmla="*/ 0 h 1486740"/>
                  <a:gd name="connsiteX0" fmla="*/ 1021080 w 1028700"/>
                  <a:gd name="connsiteY0" fmla="*/ 0 h 1486740"/>
                  <a:gd name="connsiteX1" fmla="*/ 0 w 1028700"/>
                  <a:gd name="connsiteY1" fmla="*/ 1471619 h 1486740"/>
                  <a:gd name="connsiteX2" fmla="*/ 981075 w 1028700"/>
                  <a:gd name="connsiteY2" fmla="*/ 1486740 h 1486740"/>
                  <a:gd name="connsiteX3" fmla="*/ 1028700 w 1028700"/>
                  <a:gd name="connsiteY3" fmla="*/ 20201 h 1486740"/>
                  <a:gd name="connsiteX4" fmla="*/ 1021080 w 1028700"/>
                  <a:gd name="connsiteY4" fmla="*/ 0 h 1486740"/>
                  <a:gd name="connsiteX0" fmla="*/ 1021080 w 1028700"/>
                  <a:gd name="connsiteY0" fmla="*/ 0 h 1486740"/>
                  <a:gd name="connsiteX1" fmla="*/ 216729 w 1028700"/>
                  <a:gd name="connsiteY1" fmla="*/ 1177421 h 1486740"/>
                  <a:gd name="connsiteX2" fmla="*/ 0 w 1028700"/>
                  <a:gd name="connsiteY2" fmla="*/ 1471619 h 1486740"/>
                  <a:gd name="connsiteX3" fmla="*/ 981075 w 1028700"/>
                  <a:gd name="connsiteY3" fmla="*/ 1486740 h 1486740"/>
                  <a:gd name="connsiteX4" fmla="*/ 1028700 w 1028700"/>
                  <a:gd name="connsiteY4" fmla="*/ 20201 h 1486740"/>
                  <a:gd name="connsiteX5" fmla="*/ 1021080 w 1028700"/>
                  <a:gd name="connsiteY5" fmla="*/ 0 h 1486740"/>
                  <a:gd name="connsiteX0" fmla="*/ 804351 w 811971"/>
                  <a:gd name="connsiteY0" fmla="*/ 0 h 1486740"/>
                  <a:gd name="connsiteX1" fmla="*/ 0 w 811971"/>
                  <a:gd name="connsiteY1" fmla="*/ 1177421 h 1486740"/>
                  <a:gd name="connsiteX2" fmla="*/ 0 w 811971"/>
                  <a:gd name="connsiteY2" fmla="*/ 1486740 h 1486740"/>
                  <a:gd name="connsiteX3" fmla="*/ 764346 w 811971"/>
                  <a:gd name="connsiteY3" fmla="*/ 1486740 h 1486740"/>
                  <a:gd name="connsiteX4" fmla="*/ 811971 w 811971"/>
                  <a:gd name="connsiteY4" fmla="*/ 20201 h 1486740"/>
                  <a:gd name="connsiteX5" fmla="*/ 804351 w 811971"/>
                  <a:gd name="connsiteY5" fmla="*/ 0 h 1486740"/>
                  <a:gd name="connsiteX0" fmla="*/ 804351 w 811971"/>
                  <a:gd name="connsiteY0" fmla="*/ 0 h 1486740"/>
                  <a:gd name="connsiteX1" fmla="*/ 0 w 811971"/>
                  <a:gd name="connsiteY1" fmla="*/ 1177421 h 1486740"/>
                  <a:gd name="connsiteX2" fmla="*/ 0 w 811971"/>
                  <a:gd name="connsiteY2" fmla="*/ 1486740 h 1486740"/>
                  <a:gd name="connsiteX3" fmla="*/ 764346 w 811971"/>
                  <a:gd name="connsiteY3" fmla="*/ 1486740 h 1486740"/>
                  <a:gd name="connsiteX4" fmla="*/ 811971 w 811971"/>
                  <a:gd name="connsiteY4" fmla="*/ 20201 h 1486740"/>
                  <a:gd name="connsiteX5" fmla="*/ 804351 w 811971"/>
                  <a:gd name="connsiteY5" fmla="*/ 0 h 1486740"/>
                  <a:gd name="connsiteX0" fmla="*/ 804351 w 811971"/>
                  <a:gd name="connsiteY0" fmla="*/ 0 h 1486740"/>
                  <a:gd name="connsiteX1" fmla="*/ 0 w 811971"/>
                  <a:gd name="connsiteY1" fmla="*/ 1280527 h 1486740"/>
                  <a:gd name="connsiteX2" fmla="*/ 0 w 811971"/>
                  <a:gd name="connsiteY2" fmla="*/ 1486740 h 1486740"/>
                  <a:gd name="connsiteX3" fmla="*/ 764346 w 811971"/>
                  <a:gd name="connsiteY3" fmla="*/ 1486740 h 1486740"/>
                  <a:gd name="connsiteX4" fmla="*/ 811971 w 811971"/>
                  <a:gd name="connsiteY4" fmla="*/ 20201 h 1486740"/>
                  <a:gd name="connsiteX5" fmla="*/ 804351 w 811971"/>
                  <a:gd name="connsiteY5" fmla="*/ 0 h 1486740"/>
                  <a:gd name="connsiteX0" fmla="*/ 804351 w 811971"/>
                  <a:gd name="connsiteY0" fmla="*/ 0 h 1486740"/>
                  <a:gd name="connsiteX1" fmla="*/ 0 w 811971"/>
                  <a:gd name="connsiteY1" fmla="*/ 1177421 h 1486740"/>
                  <a:gd name="connsiteX2" fmla="*/ 0 w 811971"/>
                  <a:gd name="connsiteY2" fmla="*/ 1486740 h 1486740"/>
                  <a:gd name="connsiteX3" fmla="*/ 764346 w 811971"/>
                  <a:gd name="connsiteY3" fmla="*/ 1486740 h 1486740"/>
                  <a:gd name="connsiteX4" fmla="*/ 811971 w 811971"/>
                  <a:gd name="connsiteY4" fmla="*/ 20201 h 1486740"/>
                  <a:gd name="connsiteX5" fmla="*/ 804351 w 811971"/>
                  <a:gd name="connsiteY5" fmla="*/ 0 h 1486740"/>
                  <a:gd name="connsiteX0" fmla="*/ 804351 w 811971"/>
                  <a:gd name="connsiteY0" fmla="*/ 0 h 1486740"/>
                  <a:gd name="connsiteX1" fmla="*/ 0 w 811971"/>
                  <a:gd name="connsiteY1" fmla="*/ 1177421 h 1486740"/>
                  <a:gd name="connsiteX2" fmla="*/ 0 w 811971"/>
                  <a:gd name="connsiteY2" fmla="*/ 1486740 h 1486740"/>
                  <a:gd name="connsiteX3" fmla="*/ 811971 w 811971"/>
                  <a:gd name="connsiteY3" fmla="*/ 1486740 h 1486740"/>
                  <a:gd name="connsiteX4" fmla="*/ 811971 w 811971"/>
                  <a:gd name="connsiteY4" fmla="*/ 20201 h 1486740"/>
                  <a:gd name="connsiteX5" fmla="*/ 804351 w 811971"/>
                  <a:gd name="connsiteY5" fmla="*/ 0 h 1486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1971" h="1486740">
                    <a:moveTo>
                      <a:pt x="804351" y="0"/>
                    </a:moveTo>
                    <a:lnTo>
                      <a:pt x="0" y="1177421"/>
                    </a:lnTo>
                    <a:lnTo>
                      <a:pt x="0" y="1486740"/>
                    </a:lnTo>
                    <a:lnTo>
                      <a:pt x="811971" y="1486740"/>
                    </a:lnTo>
                    <a:lnTo>
                      <a:pt x="811971" y="20201"/>
                    </a:lnTo>
                    <a:lnTo>
                      <a:pt x="80435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MY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Futura Medium"/>
                  <a:ea typeface="+mn-ea"/>
                  <a:cs typeface="+mn-cs"/>
                </a:endParaRPr>
              </a:p>
            </p:txBody>
          </p:sp>
        </p:grpSp>
        <p:sp>
          <p:nvSpPr>
            <p:cNvPr id="19" name="Content Placeholder 2"/>
            <p:cNvSpPr txBox="1">
              <a:spLocks/>
            </p:cNvSpPr>
            <p:nvPr/>
          </p:nvSpPr>
          <p:spPr>
            <a:xfrm>
              <a:off x="3791745" y="1556793"/>
              <a:ext cx="1296143" cy="1764751"/>
            </a:xfrm>
            <a:prstGeom prst="rect">
              <a:avLst/>
            </a:prstGeom>
          </p:spPr>
          <p:txBody>
            <a:bodyPr lIns="65298" tIns="32649" rIns="65298" bIns="32649"/>
            <a:lstStyle/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Documented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Maintained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</p:txBody>
        </p:sp>
        <p:sp>
          <p:nvSpPr>
            <p:cNvPr id="20" name="Content Placeholder 2"/>
            <p:cNvSpPr txBox="1">
              <a:spLocks/>
            </p:cNvSpPr>
            <p:nvPr/>
          </p:nvSpPr>
          <p:spPr>
            <a:xfrm>
              <a:off x="1991544" y="1124744"/>
              <a:ext cx="3024336" cy="648073"/>
            </a:xfrm>
            <a:prstGeom prst="rect">
              <a:avLst/>
            </a:prstGeom>
          </p:spPr>
          <p:txBody>
            <a:bodyPr lIns="65298" tIns="32649" rIns="65298" bIns="32649"/>
            <a:lstStyle/>
            <a:p>
              <a:pPr marL="0" marR="0" lvl="0" indent="0" algn="l" defTabSz="65298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Tx/>
                <a:buNone/>
                <a:tabLst/>
                <a:defRPr/>
              </a:pPr>
              <a:r>
                <a:rPr kumimoji="0" lang="en-US" sz="1700" b="1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Hazards and Effects Register</a:t>
              </a:r>
            </a:p>
          </p:txBody>
        </p:sp>
        <p:sp>
          <p:nvSpPr>
            <p:cNvPr id="26" name="Content Placeholder 2"/>
            <p:cNvSpPr txBox="1">
              <a:spLocks/>
            </p:cNvSpPr>
            <p:nvPr/>
          </p:nvSpPr>
          <p:spPr>
            <a:xfrm>
              <a:off x="7063348" y="3310880"/>
              <a:ext cx="2865512" cy="2213620"/>
            </a:xfrm>
            <a:prstGeom prst="rect">
              <a:avLst/>
            </a:prstGeom>
          </p:spPr>
          <p:txBody>
            <a:bodyPr lIns="65298" tIns="32649" rIns="65298" bIns="32649"/>
            <a:lstStyle/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Bow-Tie Analysis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Identify Barriers (prevent, reduce </a:t>
              </a:r>
              <a:r>
                <a:rPr kumimoji="0" lang="en-US" sz="1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conseq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.)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Critical Activities to maintain Barriers, 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Critical Equipment &amp; Performance Criteria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Remedial Action Plan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Assess the barriers. </a:t>
              </a:r>
            </a:p>
            <a:p>
              <a:pPr marL="789541" lvl="1" indent="-179956" defTabSz="652986"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defRPr/>
              </a:pPr>
              <a:r>
                <a:rPr lang="en-US" sz="1100" dirty="0">
                  <a:solidFill>
                    <a:srgbClr val="595959"/>
                  </a:solidFill>
                  <a:latin typeface="Futura Medium" pitchFamily="2" charset="0"/>
                </a:rPr>
                <a:t>e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.g. LOPA, QRA etc.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Futura Medium" pitchFamily="2" charset="0"/>
                <a:buChar char="–"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Futura Medium" pitchFamily="2" charset="0"/>
                <a:buChar char="–"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Futura Medium" pitchFamily="2" charset="0"/>
                <a:buChar char="–"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Futura Medium" pitchFamily="2" charset="0"/>
                <a:buChar char="–"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</p:txBody>
        </p:sp>
        <p:sp>
          <p:nvSpPr>
            <p:cNvPr id="30" name="Circular Arrow 29"/>
            <p:cNvSpPr/>
            <p:nvPr/>
          </p:nvSpPr>
          <p:spPr>
            <a:xfrm rot="7828777">
              <a:off x="4421086" y="2020931"/>
              <a:ext cx="2864979" cy="2777623"/>
            </a:xfrm>
            <a:prstGeom prst="circularArrow">
              <a:avLst>
                <a:gd name="adj1" fmla="val 12296"/>
                <a:gd name="adj2" fmla="val 1953266"/>
                <a:gd name="adj3" fmla="val 20493964"/>
                <a:gd name="adj4" fmla="val 6002770"/>
                <a:gd name="adj5" fmla="val 13144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MY" sz="18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/>
                <a:ea typeface="+mn-ea"/>
                <a:cs typeface="+mn-cs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651158" y="3257551"/>
              <a:ext cx="559143" cy="4603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utura Medium"/>
                <a:ea typeface="+mn-ea"/>
                <a:cs typeface="+mn-cs"/>
              </a:endParaRPr>
            </a:p>
          </p:txBody>
        </p:sp>
        <p:sp>
          <p:nvSpPr>
            <p:cNvPr id="31" name="Content Placeholder 2"/>
            <p:cNvSpPr txBox="1">
              <a:spLocks/>
            </p:cNvSpPr>
            <p:nvPr/>
          </p:nvSpPr>
          <p:spPr>
            <a:xfrm>
              <a:off x="2070455" y="4076581"/>
              <a:ext cx="2698184" cy="1058594"/>
            </a:xfrm>
            <a:prstGeom prst="rect">
              <a:avLst/>
            </a:prstGeom>
          </p:spPr>
          <p:txBody>
            <a:bodyPr lIns="65298" tIns="32649" rIns="65298" bIns="32649"/>
            <a:lstStyle/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Document Bow-Tie Analysis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Document determination that risks are mitigated 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</a:rPr>
                <a:t>Starts in Select and continues through to Operate</a:t>
              </a:r>
            </a:p>
            <a:p>
              <a:pPr marL="179956" marR="0" lvl="0" indent="-179956" algn="l" defTabSz="652986" rtl="0" eaLnBrk="1" fontAlgn="auto" latinLnBrk="0" hangingPunct="1">
                <a:lnSpc>
                  <a:spcPct val="100000"/>
                </a:lnSpc>
                <a:spcBef>
                  <a:spcPts val="429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 typeface="Wingdings" pitchFamily="2" charset="2"/>
                <a:buChar char="q"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</p:txBody>
        </p:sp>
        <p:sp>
          <p:nvSpPr>
            <p:cNvPr id="25" name="Content Placeholder 2"/>
            <p:cNvSpPr txBox="1">
              <a:spLocks/>
            </p:cNvSpPr>
            <p:nvPr/>
          </p:nvSpPr>
          <p:spPr>
            <a:xfrm>
              <a:off x="1991544" y="3645025"/>
              <a:ext cx="3235776" cy="576063"/>
            </a:xfrm>
            <a:prstGeom prst="rect">
              <a:avLst/>
            </a:prstGeom>
          </p:spPr>
          <p:txBody>
            <a:bodyPr lIns="65298" tIns="32649" rIns="65298" bIns="32649"/>
            <a:lstStyle/>
            <a:p>
              <a:pPr marL="0" marR="0" lvl="0" indent="0" algn="l" defTabSz="65298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29"/>
                </a:spcAft>
                <a:buClr>
                  <a:srgbClr val="D42E12"/>
                </a:buClr>
                <a:buSzPct val="75000"/>
                <a:buFontTx/>
                <a:buNone/>
                <a:tabLst/>
                <a:defRPr/>
              </a:pPr>
              <a:r>
                <a:rPr kumimoji="0" lang="en-US" sz="1700" b="1" i="0" strike="noStrike" kern="1200" cap="none" spc="0" normalizeH="0" noProof="0" dirty="0">
                  <a:ln>
                    <a:noFill/>
                  </a:ln>
                  <a:solidFill>
                    <a:schemeClr val="tx1">
                      <a:lumMod val="20000"/>
                      <a:lumOff val="80000"/>
                    </a:schemeClr>
                  </a:solidFill>
                  <a:effectLst/>
                  <a:uLnTx/>
                  <a:uFillTx/>
                  <a:latin typeface="Futura Medium" pitchFamily="2" charset="0"/>
                  <a:ea typeface="+mn-ea"/>
                  <a:cs typeface="+mn-cs"/>
                  <a:hlinkClick r:id="rId4" tooltip="Link to Documented Demonstration of ALARP Guide"/>
                </a:rPr>
                <a:t>Operations HSSE Case</a:t>
              </a:r>
              <a:endParaRPr kumimoji="0" lang="en-US" sz="1700" b="1" i="0" strike="noStrike" kern="1200" cap="none" spc="0" normalizeH="0" noProof="0" dirty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/>
                <a:uLnTx/>
                <a:uFillTx/>
                <a:latin typeface="Futura Medium" pitchFamily="2" charset="0"/>
                <a:ea typeface="+mn-ea"/>
                <a:cs typeface="+mn-cs"/>
              </a:endParaRPr>
            </a:p>
          </p:txBody>
        </p:sp>
        <p:pic>
          <p:nvPicPr>
            <p:cNvPr id="2050" name="Picture 1" descr="Presentation4.jpg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EFEFF"/>
                </a:clrFrom>
                <a:clrTo>
                  <a:srgbClr val="FEFE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264443" y="2812370"/>
              <a:ext cx="1283196" cy="1318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Box 21"/>
            <p:cNvSpPr txBox="1"/>
            <p:nvPr/>
          </p:nvSpPr>
          <p:spPr>
            <a:xfrm>
              <a:off x="5162551" y="1314450"/>
              <a:ext cx="1628775" cy="876300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lIns="0" tIns="0" rIns="0" bIns="0" rtlCol="0">
              <a:noAutofit/>
            </a:bodyPr>
            <a:lstStyle/>
            <a:p>
              <a:pPr marL="177800" marR="0" lvl="0" indent="-177800" algn="l" defTabSz="914400" rtl="0" eaLnBrk="1" fontAlgn="auto" latinLnBrk="0" hangingPunct="1">
                <a:lnSpc>
                  <a:spcPct val="113000"/>
                </a:lnSpc>
                <a:spcBef>
                  <a:spcPts val="0"/>
                </a:spcBef>
                <a:spcAft>
                  <a:spcPts val="6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595959"/>
                  </a:solidFill>
                  <a:effectLst/>
                  <a:uLnTx/>
                  <a:uFillTx/>
                  <a:latin typeface="Futura Medium"/>
                  <a:ea typeface="+mn-ea"/>
                  <a:cs typeface="+mn-cs"/>
                </a:rPr>
                <a:t>    Hazard Identification and Assessment</a:t>
              </a:r>
            </a:p>
          </p:txBody>
        </p:sp>
        <p:pic>
          <p:nvPicPr>
            <p:cNvPr id="23" name="Picture 22" descr="Bow_Tie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27233" y="5093255"/>
              <a:ext cx="2426042" cy="1497788"/>
            </a:xfrm>
            <a:prstGeom prst="rect">
              <a:avLst/>
            </a:prstGeom>
          </p:spPr>
        </p:pic>
      </p:grp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F4C68C9-A719-4196-829A-A95DCCDEE46C}"/>
              </a:ext>
            </a:extLst>
          </p:cNvPr>
          <p:cNvSpPr/>
          <p:nvPr/>
        </p:nvSpPr>
        <p:spPr>
          <a:xfrm>
            <a:off x="8582759" y="3170434"/>
            <a:ext cx="1314346" cy="892696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6B129-BF24-4059-96D6-1ACF68A3B910}"/>
              </a:ext>
            </a:extLst>
          </p:cNvPr>
          <p:cNvSpPr txBox="1"/>
          <p:nvPr/>
        </p:nvSpPr>
        <p:spPr>
          <a:xfrm>
            <a:off x="10185549" y="2427141"/>
            <a:ext cx="1530200" cy="2297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 cap="rnd">
            <a:solidFill>
              <a:srgbClr val="FF0000">
                <a:alpha val="64000"/>
              </a:srgbClr>
            </a:solidFill>
          </a:ln>
          <a:effectLst>
            <a:softEdge rad="12700"/>
          </a:effectLst>
        </p:spPr>
        <p:txBody>
          <a:bodyPr vert="horz" wrap="square" lIns="0" tIns="0" rIns="0" bIns="0" rtlCol="0" anchor="ctr" anchorCtr="0">
            <a:noAutofit/>
          </a:bodyPr>
          <a:lstStyle/>
          <a:p>
            <a:pPr algn="ctr">
              <a:lnSpc>
                <a:spcPct val="113000"/>
              </a:lnSpc>
              <a:spcAft>
                <a:spcPts val="60"/>
              </a:spcAft>
            </a:pPr>
            <a:r>
              <a:rPr lang="en-GB" b="1" dirty="0"/>
              <a:t>HSE Operating Case</a:t>
            </a:r>
          </a:p>
        </p:txBody>
      </p:sp>
    </p:spTree>
    <p:extLst>
      <p:ext uri="{BB962C8B-B14F-4D97-AF65-F5344CB8AC3E}">
        <p14:creationId xmlns:p14="http://schemas.microsoft.com/office/powerpoint/2010/main" val="118107941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49" y="295200"/>
            <a:ext cx="10267200" cy="419156"/>
          </a:xfrm>
        </p:spPr>
        <p:txBody>
          <a:bodyPr/>
          <a:lstStyle/>
          <a:p>
            <a:r>
              <a:rPr lang="en-GB" dirty="0"/>
              <a:t>Shell Upstream - Managing HSSE&amp;SP Risk</a:t>
            </a:r>
            <a:endParaRPr lang="en-MY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F4C68C9-A719-4196-829A-A95DCCDEE46C}"/>
              </a:ext>
            </a:extLst>
          </p:cNvPr>
          <p:cNvSpPr/>
          <p:nvPr/>
        </p:nvSpPr>
        <p:spPr>
          <a:xfrm>
            <a:off x="6858733" y="3219422"/>
            <a:ext cx="1761391" cy="419156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6B129-BF24-4059-96D6-1ACF68A3B910}"/>
              </a:ext>
            </a:extLst>
          </p:cNvPr>
          <p:cNvSpPr txBox="1"/>
          <p:nvPr/>
        </p:nvSpPr>
        <p:spPr>
          <a:xfrm>
            <a:off x="8756799" y="2323012"/>
            <a:ext cx="1530200" cy="2297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 cap="rnd">
            <a:solidFill>
              <a:srgbClr val="FF0000">
                <a:alpha val="64000"/>
              </a:srgbClr>
            </a:solidFill>
          </a:ln>
          <a:effectLst>
            <a:softEdge rad="12700"/>
          </a:effectLst>
        </p:spPr>
        <p:txBody>
          <a:bodyPr vert="horz" wrap="square" lIns="0" tIns="0" rIns="0" bIns="0" rtlCol="0" anchor="ctr" anchorCtr="0">
            <a:noAutofit/>
          </a:bodyPr>
          <a:lstStyle/>
          <a:p>
            <a:pPr algn="ctr">
              <a:lnSpc>
                <a:spcPct val="113000"/>
              </a:lnSpc>
              <a:spcAft>
                <a:spcPts val="60"/>
              </a:spcAft>
            </a:pPr>
            <a:r>
              <a:rPr lang="en-GB" b="1" dirty="0"/>
              <a:t>HSE Operating Case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1C4268-9941-4C38-B75F-0DC8F92FE84D}"/>
              </a:ext>
            </a:extLst>
          </p:cNvPr>
          <p:cNvSpPr txBox="1"/>
          <p:nvPr/>
        </p:nvSpPr>
        <p:spPr>
          <a:xfrm>
            <a:off x="1485900" y="1190624"/>
            <a:ext cx="5057775" cy="4562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2"/>
            </a:solidFill>
          </a:ln>
        </p:spPr>
        <p:txBody>
          <a:bodyPr wrap="none" lIns="0" tIns="0" rIns="0" bIns="0" rtlCol="0">
            <a:noAutofit/>
          </a:bodyPr>
          <a:lstStyle/>
          <a:p>
            <a:pPr marL="274320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endParaRPr lang="en-GB" sz="1600" dirty="0"/>
          </a:p>
          <a:p>
            <a:pPr marL="274320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b="1" dirty="0"/>
              <a:t>HER (Hazard and Effects Registry)</a:t>
            </a:r>
          </a:p>
          <a:p>
            <a:pPr marL="274320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b="1" dirty="0"/>
              <a:t>Summary of MH (Major Hazards)</a:t>
            </a:r>
          </a:p>
          <a:p>
            <a:pPr marL="274320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b="1" dirty="0"/>
              <a:t>Facility Overview / Description (Scopes the Case)</a:t>
            </a:r>
          </a:p>
          <a:p>
            <a:pPr marL="274320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b="1" dirty="0"/>
              <a:t>Organizational Structure</a:t>
            </a:r>
          </a:p>
          <a:p>
            <a:pPr marL="883905" lvl="2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dirty="0"/>
              <a:t>HSE Critical Tasks</a:t>
            </a:r>
          </a:p>
          <a:p>
            <a:pPr marL="883905" lvl="2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dirty="0"/>
              <a:t>Emergency Response</a:t>
            </a:r>
          </a:p>
          <a:p>
            <a:pPr marL="883905" lvl="2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dirty="0"/>
              <a:t>Change Management (</a:t>
            </a:r>
            <a:r>
              <a:rPr lang="en-GB" sz="1600" dirty="0" err="1"/>
              <a:t>MoC</a:t>
            </a:r>
            <a:r>
              <a:rPr lang="en-GB" sz="1600" dirty="0"/>
              <a:t>)</a:t>
            </a:r>
          </a:p>
          <a:p>
            <a:pPr marL="274320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b="1" dirty="0"/>
              <a:t>HEMP assessment and outcome</a:t>
            </a:r>
          </a:p>
          <a:p>
            <a:pPr marL="883905" lvl="2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dirty="0"/>
              <a:t>HER</a:t>
            </a:r>
          </a:p>
          <a:p>
            <a:pPr marL="883905" lvl="2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dirty="0"/>
              <a:t>PHA summary findings and actions</a:t>
            </a:r>
          </a:p>
          <a:p>
            <a:pPr marL="883905" lvl="2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dirty="0"/>
              <a:t>Bow-tie assessments</a:t>
            </a:r>
          </a:p>
          <a:p>
            <a:pPr marL="883905" lvl="2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dirty="0"/>
              <a:t>SCE list (Safety Critical Equipment)</a:t>
            </a:r>
          </a:p>
          <a:p>
            <a:pPr marL="883905" lvl="2" indent="-177800">
              <a:lnSpc>
                <a:spcPct val="113000"/>
              </a:lnSpc>
              <a:spcAft>
                <a:spcPts val="100"/>
              </a:spcAft>
              <a:buFont typeface="Wingdings"/>
              <a:buChar char="n"/>
            </a:pPr>
            <a:r>
              <a:rPr lang="en-GB" sz="1600" dirty="0"/>
              <a:t>Risk management demonstration </a:t>
            </a:r>
          </a:p>
        </p:txBody>
      </p:sp>
    </p:spTree>
    <p:extLst>
      <p:ext uri="{BB962C8B-B14F-4D97-AF65-F5344CB8AC3E}">
        <p14:creationId xmlns:p14="http://schemas.microsoft.com/office/powerpoint/2010/main" val="10740839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Questions and Answers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noProof="1"/>
              <a:t>September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noProof="1" dirty="0" smtClean="0"/>
              <a:pPr/>
              <a:t>5</a:t>
            </a:fld>
            <a:endParaRPr lang="en-GB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noProof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320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theme/theme1.xml><?xml version="1.0" encoding="utf-8"?>
<a:theme xmlns:a="http://schemas.openxmlformats.org/drawingml/2006/main" name="Shell layouts with footer">
  <a:themeElements>
    <a:clrScheme name="Shell Colour Palette">
      <a:dk1>
        <a:srgbClr val="404040"/>
      </a:dk1>
      <a:lt1>
        <a:srgbClr val="FFFFFF"/>
      </a:lt1>
      <a:dk2>
        <a:srgbClr val="A6A6A6"/>
      </a:dk2>
      <a:lt2>
        <a:srgbClr val="D9D9D9"/>
      </a:lt2>
      <a:accent1>
        <a:srgbClr val="FBCE07"/>
      </a:accent1>
      <a:accent2>
        <a:srgbClr val="DD1D21"/>
      </a:accent2>
      <a:accent3>
        <a:srgbClr val="003C88"/>
      </a:accent3>
      <a:accent4>
        <a:srgbClr val="641964"/>
      </a:accent4>
      <a:accent5>
        <a:srgbClr val="008443"/>
      </a:accent5>
      <a:accent6>
        <a:srgbClr val="EB8705"/>
      </a:accent6>
      <a:hlink>
        <a:srgbClr val="000000"/>
      </a:hlink>
      <a:folHlink>
        <a:srgbClr val="000000"/>
      </a:folHlink>
    </a:clrScheme>
    <a:fontScheme name="Shell Theme Fonts">
      <a:majorFont>
        <a:latin typeface="Futura Bold"/>
        <a:ea typeface=""/>
        <a:cs typeface=""/>
      </a:majorFont>
      <a:minorFont>
        <a:latin typeface="Futur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 algn="ctr">
          <a:noFill/>
          <a:miter lim="800000"/>
          <a:headEnd/>
          <a:tailEnd/>
        </a:ln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marL="201613" indent="-201613" defTabSz="357708">
          <a:lnSpc>
            <a:spcPct val="140000"/>
          </a:lnSpc>
          <a:buClr>
            <a:schemeClr val="accent2"/>
          </a:buClr>
          <a:buSzPct val="85000"/>
          <a:buFont typeface="Wingdings" panose="05000000000000000000" pitchFamily="2" charset="2"/>
          <a:buChar char=""/>
          <a:defRPr sz="1600" dirty="0" err="1" smtClean="0"/>
        </a:defPPr>
      </a:lstStyle>
    </a:txDef>
  </a:objectDefaults>
  <a:extraClrSchemeLst/>
  <a:custClrLst>
    <a:custClr name="Shell-yellow">
      <a:srgbClr val="FBCE07"/>
    </a:custClr>
    <a:custClr name="Shell-yellow-60%">
      <a:srgbClr val="FDE26A"/>
    </a:custClr>
    <a:custClr name="Shell-yellow-40%">
      <a:srgbClr val="FDEB9C"/>
    </a:custClr>
    <a:custClr name="Shell-yellow-20%">
      <a:srgbClr val="FEF5CD"/>
    </a:custClr>
    <a:custClr name="Shell-yellow-20%">
      <a:srgbClr val="FEF5CD"/>
    </a:custClr>
    <a:custClr name="Shell-red">
      <a:srgbClr val="DD1D21"/>
    </a:custClr>
    <a:custClr name="Shell-red-60%">
      <a:srgbClr val="EB777A"/>
    </a:custClr>
    <a:custClr name="Shell-red-40%">
      <a:srgbClr val="F1A5A6"/>
    </a:custClr>
    <a:custClr name="Shell-red-20%">
      <a:srgbClr val="F8D2D3"/>
    </a:custClr>
    <a:custClr name="Shell-white">
      <a:srgbClr val="FFFFFF"/>
    </a:custClr>
    <a:custClr name="Shell-black">
      <a:srgbClr val="000000"/>
    </a:custClr>
    <a:custClr name="Shell-very dark grey">
      <a:srgbClr val="404040"/>
    </a:custClr>
    <a:custClr name="Shell-dark grey">
      <a:srgbClr val="595959"/>
    </a:custClr>
    <a:custClr name="Shell-mid grey">
      <a:srgbClr val="7F7F7F"/>
    </a:custClr>
    <a:custClr name="Shell-light grey">
      <a:srgbClr val="A6A6A6"/>
    </a:custClr>
    <a:custClr name="Shell-pale grey">
      <a:srgbClr val="D9D9D9"/>
    </a:custClr>
    <a:custClr name="Shell-very pale grey">
      <a:srgbClr val="F7F7F7"/>
    </a:custClr>
    <a:custClr name="Shell-dark blue">
      <a:srgbClr val="003C88"/>
    </a:custClr>
    <a:custClr name="Shell-dark blue-60%">
      <a:srgbClr val="668AB8"/>
    </a:custClr>
    <a:custClr name="Shell-dark blue-40%">
      <a:srgbClr val="99B1CF"/>
    </a:custClr>
    <a:custClr name="Shell-dark blue-20%">
      <a:srgbClr val="CCD8E7"/>
    </a:custClr>
    <a:custClr name="Shell-mid blue">
      <a:srgbClr val="009EB4"/>
    </a:custClr>
    <a:custClr name="Shell-mid blue-60%">
      <a:srgbClr val="66C5D2"/>
    </a:custClr>
    <a:custClr name="Shell-mid blue-40%">
      <a:srgbClr val="99D8E1"/>
    </a:custClr>
    <a:custClr name="Shell-mid blue-20%">
      <a:srgbClr val="CCECF0"/>
    </a:custClr>
    <a:custClr name="Shell-light blue">
      <a:srgbClr val="89CFDC"/>
    </a:custClr>
    <a:custClr name="Shell-light blue-60%">
      <a:srgbClr val="B8E2EA"/>
    </a:custClr>
    <a:custClr name="Shell-light blue-40%">
      <a:srgbClr val="D0ECF1"/>
    </a:custClr>
    <a:custClr name="Shell-light blue-20%">
      <a:srgbClr val="E7F5F8"/>
    </a:custClr>
    <a:custClr name="Shell-light green">
      <a:srgbClr val="BED50F"/>
    </a:custClr>
    <a:custClr name="Shell-light green-60%">
      <a:srgbClr val="D8E66F"/>
    </a:custClr>
    <a:custClr name="Shell-light green-40%">
      <a:srgbClr val="E5EE9F"/>
    </a:custClr>
    <a:custClr name="Shell-light green-20%">
      <a:srgbClr val="F2F7CF"/>
    </a:custClr>
    <a:custClr name="Shell-dark green">
      <a:srgbClr val="008443"/>
    </a:custClr>
    <a:custClr name="Shell-dark green-60%">
      <a:srgbClr val="66B58E"/>
    </a:custClr>
    <a:custClr name="Shell-dark green-40%">
      <a:srgbClr val="99CEB4"/>
    </a:custClr>
    <a:custClr name="Shell-dark green-20%">
      <a:srgbClr val="CCE6D9"/>
    </a:custClr>
    <a:custClr name="Shell-purple">
      <a:srgbClr val="641964"/>
    </a:custClr>
    <a:custClr name="Shell-purple-60%">
      <a:srgbClr val="A275A2"/>
    </a:custClr>
    <a:custClr name="Shell-purple-40%">
      <a:srgbClr val="C1A3C1"/>
    </a:custClr>
    <a:custClr name="Shell-purple-20%">
      <a:srgbClr val="E0D1E0"/>
    </a:custClr>
    <a:custClr name="Shell-lilac">
      <a:srgbClr val="BA95BE"/>
    </a:custClr>
    <a:custClr name="Shell-lilac-60%">
      <a:srgbClr val="D6BFD8"/>
    </a:custClr>
    <a:custClr name="Shell-lilac-40%">
      <a:srgbClr val="E3D5E5"/>
    </a:custClr>
    <a:custClr name="Shell-orange">
      <a:srgbClr val="EB8705"/>
    </a:custClr>
    <a:custClr name="Shell-orange-60%">
      <a:srgbClr val="F3B769"/>
    </a:custClr>
    <a:custClr name="Shell-orange-40%">
      <a:srgbClr val="F7CF9B"/>
    </a:custClr>
    <a:custClr name="Shell-brown">
      <a:srgbClr val="743410"/>
    </a:custClr>
    <a:custClr name="Shell-brown-60%">
      <a:srgbClr val="AC8570"/>
    </a:custClr>
    <a:custClr name="Shell-brown-40%">
      <a:srgbClr val="C7AE9F"/>
    </a:custClr>
    <a:custClr name="Shell-sand">
      <a:srgbClr val="FFEAC2"/>
    </a:custClr>
  </a:custClrLst>
  <a:extLst>
    <a:ext uri="{05A4C25C-085E-4340-85A3-A5531E510DB2}">
      <thm15:themeFamily xmlns:thm15="http://schemas.microsoft.com/office/thememl/2012/main" name="Onscreen;2057;Pos1;Date1;Widescreen Shell template - 16x9.potx" id="{BD7C1BEB-4B1D-4739-A4E1-3EC07B637F12}" vid="{6AF1DD0B-9F67-4482-A7BC-CF63924A528D}"/>
    </a:ext>
  </a:extLst>
</a:theme>
</file>

<file path=ppt/theme/theme2.xml><?xml version="1.0" encoding="utf-8"?>
<a:theme xmlns:a="http://schemas.openxmlformats.org/drawingml/2006/main" name="1_Shell layouts with footer">
  <a:themeElements>
    <a:clrScheme name="Shell - Colours">
      <a:dk1>
        <a:srgbClr val="595959"/>
      </a:dk1>
      <a:lt1>
        <a:srgbClr val="FFFFFF"/>
      </a:lt1>
      <a:dk2>
        <a:srgbClr val="999999"/>
      </a:dk2>
      <a:lt2>
        <a:srgbClr val="CCCCCC"/>
      </a:lt2>
      <a:accent1>
        <a:srgbClr val="F7D117"/>
      </a:accent1>
      <a:accent2>
        <a:srgbClr val="D42E12"/>
      </a:accent2>
      <a:accent3>
        <a:srgbClr val="003882"/>
      </a:accent3>
      <a:accent4>
        <a:srgbClr val="611759"/>
      </a:accent4>
      <a:accent5>
        <a:srgbClr val="00824A"/>
      </a:accent5>
      <a:accent6>
        <a:srgbClr val="DE8703"/>
      </a:accent6>
      <a:hlink>
        <a:srgbClr val="000000"/>
      </a:hlink>
      <a:folHlink>
        <a:srgbClr val="000000"/>
      </a:folHlink>
    </a:clrScheme>
    <a:fontScheme name="Shell - Fonts">
      <a:majorFont>
        <a:latin typeface="Futura Medium"/>
        <a:ea typeface=""/>
        <a:cs typeface=""/>
      </a:majorFont>
      <a:minorFont>
        <a:latin typeface="Futur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177800" indent="-177800">
          <a:lnSpc>
            <a:spcPct val="113000"/>
          </a:lnSpc>
          <a:spcAft>
            <a:spcPts val="60"/>
          </a:spcAft>
          <a:buFont typeface="Wingdings"/>
          <a:buChar char="n"/>
          <a:defRPr sz="16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Shell Colour Palette">
      <a:dk1>
        <a:srgbClr val="404040"/>
      </a:dk1>
      <a:lt1>
        <a:srgbClr val="FFFFFF"/>
      </a:lt1>
      <a:dk2>
        <a:srgbClr val="A6A6A6"/>
      </a:dk2>
      <a:lt2>
        <a:srgbClr val="D9D9D9"/>
      </a:lt2>
      <a:accent1>
        <a:srgbClr val="FBCE07"/>
      </a:accent1>
      <a:accent2>
        <a:srgbClr val="DD1D21"/>
      </a:accent2>
      <a:accent3>
        <a:srgbClr val="003C88"/>
      </a:accent3>
      <a:accent4>
        <a:srgbClr val="641964"/>
      </a:accent4>
      <a:accent5>
        <a:srgbClr val="008443"/>
      </a:accent5>
      <a:accent6>
        <a:srgbClr val="EB8705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hell Colour Palette">
      <a:dk1>
        <a:srgbClr val="404040"/>
      </a:dk1>
      <a:lt1>
        <a:srgbClr val="FFFFFF"/>
      </a:lt1>
      <a:dk2>
        <a:srgbClr val="A6A6A6"/>
      </a:dk2>
      <a:lt2>
        <a:srgbClr val="D9D9D9"/>
      </a:lt2>
      <a:accent1>
        <a:srgbClr val="FBCE07"/>
      </a:accent1>
      <a:accent2>
        <a:srgbClr val="DD1D21"/>
      </a:accent2>
      <a:accent3>
        <a:srgbClr val="003C88"/>
      </a:accent3>
      <a:accent4>
        <a:srgbClr val="641964"/>
      </a:accent4>
      <a:accent5>
        <a:srgbClr val="008443"/>
      </a:accent5>
      <a:accent6>
        <a:srgbClr val="EB8705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Onscreen;2057;Pos1;Date1;Widescreen Shell template - 16x9</Template>
  <TotalTime>30</TotalTime>
  <Words>226</Words>
  <Application>Microsoft Office PowerPoint</Application>
  <PresentationFormat>Widescreen</PresentationFormat>
  <Paragraphs>62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Futura Bold</vt:lpstr>
      <vt:lpstr>Futura Medium</vt:lpstr>
      <vt:lpstr>Arial</vt:lpstr>
      <vt:lpstr>Futura</vt:lpstr>
      <vt:lpstr>Futura Light</vt:lpstr>
      <vt:lpstr>Wingdings</vt:lpstr>
      <vt:lpstr>Shell layouts with footer</vt:lpstr>
      <vt:lpstr>1_Shell layouts with footer</vt:lpstr>
      <vt:lpstr>Shell Upstream</vt:lpstr>
      <vt:lpstr>Shell - Hazards and Effects Management Process</vt:lpstr>
      <vt:lpstr>Shell Upstream - Managing HSSE&amp;SP Risk</vt:lpstr>
      <vt:lpstr>Shell Upstream - Managing HSSE&amp;SP Risk</vt:lpstr>
      <vt:lpstr>PowerPoint Presentation</vt:lpstr>
      <vt:lpstr>PowerPoint Presentation</vt:lpstr>
    </vt:vector>
  </TitlesOfParts>
  <Company>Shell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Shell Upstream</dc:title>
  <dc:creator>Worobets, Glen SCAN-UPU/S</dc:creator>
  <cp:lastModifiedBy>Worobets, Glen SCAN-UPU/S</cp:lastModifiedBy>
  <cp:revision>5</cp:revision>
  <dcterms:created xsi:type="dcterms:W3CDTF">2018-09-05T21:18:14Z</dcterms:created>
  <dcterms:modified xsi:type="dcterms:W3CDTF">2018-09-17T19:09:38Z</dcterms:modified>
  <cp:category>Shell_IC: UNRESTRICTED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izKit Template Type">
    <vt:lpwstr>Widescreen</vt:lpwstr>
  </property>
  <property fmtid="{D5CDD505-2E9C-101B-9397-08002B2CF9AE}" pid="3" name="WizKit Template Version">
    <vt:i4>5</vt:i4>
  </property>
</Properties>
</file>