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23"/>
  </p:notesMasterIdLst>
  <p:sldIdLst>
    <p:sldId id="393" r:id="rId2"/>
    <p:sldId id="395" r:id="rId3"/>
    <p:sldId id="432" r:id="rId4"/>
    <p:sldId id="430" r:id="rId5"/>
    <p:sldId id="431" r:id="rId6"/>
    <p:sldId id="409" r:id="rId7"/>
    <p:sldId id="405" r:id="rId8"/>
    <p:sldId id="406" r:id="rId9"/>
    <p:sldId id="407" r:id="rId10"/>
    <p:sldId id="408" r:id="rId11"/>
    <p:sldId id="415" r:id="rId12"/>
    <p:sldId id="416" r:id="rId13"/>
    <p:sldId id="417" r:id="rId14"/>
    <p:sldId id="419" r:id="rId15"/>
    <p:sldId id="420" r:id="rId16"/>
    <p:sldId id="421" r:id="rId17"/>
    <p:sldId id="423" r:id="rId18"/>
    <p:sldId id="426" r:id="rId19"/>
    <p:sldId id="424" r:id="rId20"/>
    <p:sldId id="427" r:id="rId21"/>
    <p:sldId id="425" r:id="rId22"/>
  </p:sldIdLst>
  <p:sldSz cx="9144000" cy="6858000" type="screen4x3"/>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2B8D108-44F3-4ADA-B2F8-2079685B4EE5}">
          <p14:sldIdLst>
            <p14:sldId id="393"/>
            <p14:sldId id="395"/>
            <p14:sldId id="432"/>
            <p14:sldId id="430"/>
            <p14:sldId id="431"/>
            <p14:sldId id="409"/>
            <p14:sldId id="405"/>
            <p14:sldId id="406"/>
            <p14:sldId id="407"/>
            <p14:sldId id="408"/>
            <p14:sldId id="415"/>
            <p14:sldId id="416"/>
            <p14:sldId id="417"/>
            <p14:sldId id="419"/>
            <p14:sldId id="420"/>
            <p14:sldId id="421"/>
            <p14:sldId id="423"/>
            <p14:sldId id="426"/>
            <p14:sldId id="424"/>
            <p14:sldId id="427"/>
            <p14:sldId id="42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kyah Hennessey" initials="RH" lastIdx="11" clrIdx="0"/>
  <p:cmAuthor id="1" name="Downes, Tony" initials="DT"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FF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98595" autoAdjust="0"/>
  </p:normalViewPr>
  <p:slideViewPr>
    <p:cSldViewPr>
      <p:cViewPr varScale="1">
        <p:scale>
          <a:sx n="68" d="100"/>
          <a:sy n="68" d="100"/>
        </p:scale>
        <p:origin x="1099" y="67"/>
      </p:cViewPr>
      <p:guideLst>
        <p:guide orient="horz" pos="2160"/>
        <p:guide pos="2880"/>
      </p:guideLst>
    </p:cSldViewPr>
  </p:slideViewPr>
  <p:notesTextViewPr>
    <p:cViewPr>
      <p:scale>
        <a:sx n="1" d="1"/>
        <a:sy n="1" d="1"/>
      </p:scale>
      <p:origin x="0" y="0"/>
    </p:cViewPr>
  </p:notesTextViewPr>
  <p:sorterViewPr>
    <p:cViewPr>
      <p:scale>
        <a:sx n="100" d="100"/>
        <a:sy n="100" d="100"/>
      </p:scale>
      <p:origin x="0" y="28"/>
    </p:cViewPr>
  </p:sorterViewPr>
  <p:notesViewPr>
    <p:cSldViewPr>
      <p:cViewPr varScale="1">
        <p:scale>
          <a:sx n="49" d="100"/>
          <a:sy n="49" d="100"/>
        </p:scale>
        <p:origin x="-2654"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190A3C-A06C-4BFA-9049-013C0FA5FC3C}" type="datetimeFigureOut">
              <a:rPr lang="en-US" smtClean="0"/>
              <a:t>9/26/2018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2DC882-A808-4666-A0E9-060D3578DB4B}" type="slidenum">
              <a:rPr lang="en-US" smtClean="0"/>
              <a:t>‹#›</a:t>
            </a:fld>
            <a:endParaRPr lang="en-US"/>
          </a:p>
        </p:txBody>
      </p:sp>
    </p:spTree>
    <p:extLst>
      <p:ext uri="{BB962C8B-B14F-4D97-AF65-F5344CB8AC3E}">
        <p14:creationId xmlns:p14="http://schemas.microsoft.com/office/powerpoint/2010/main" val="3424797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210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C2A087-0184-437A-A47B-B5118C2E633A}"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70647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2A8075-F3CD-4153-83F1-3221417158BC}"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4015574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CCD9CA-FE1E-4842-8922-3260DE2C00F3}"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81897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CCD9CA-FE1E-4842-8922-3260DE2C00F3}"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662929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9D1D04-F55D-4C4B-9C11-A4E2545E2625}" type="slidenum">
              <a:rPr lang="en-US" smtClean="0"/>
              <a:t>5</a:t>
            </a:fld>
            <a:endParaRPr lang="en-US"/>
          </a:p>
        </p:txBody>
      </p:sp>
    </p:spTree>
    <p:extLst>
      <p:ext uri="{BB962C8B-B14F-4D97-AF65-F5344CB8AC3E}">
        <p14:creationId xmlns:p14="http://schemas.microsoft.com/office/powerpoint/2010/main" val="2102638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01A2D7-C4DE-4E26-BC44-B6478853DF6E}"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672631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CCD9CA-FE1E-4842-8922-3260DE2C00F3}" type="slidenum">
              <a:rPr lang="en-US" smtClean="0"/>
              <a:pPr/>
              <a:t>11</a:t>
            </a:fld>
            <a:endParaRPr lang="en-US" dirty="0"/>
          </a:p>
        </p:txBody>
      </p:sp>
    </p:spTree>
    <p:extLst>
      <p:ext uri="{BB962C8B-B14F-4D97-AF65-F5344CB8AC3E}">
        <p14:creationId xmlns:p14="http://schemas.microsoft.com/office/powerpoint/2010/main" val="4276752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CCD9CA-FE1E-4842-8922-3260DE2C00F3}" type="slidenum">
              <a:rPr lang="en-US" smtClean="0"/>
              <a:pPr/>
              <a:t>12</a:t>
            </a:fld>
            <a:endParaRPr lang="en-US" dirty="0"/>
          </a:p>
        </p:txBody>
      </p:sp>
    </p:spTree>
    <p:extLst>
      <p:ext uri="{BB962C8B-B14F-4D97-AF65-F5344CB8AC3E}">
        <p14:creationId xmlns:p14="http://schemas.microsoft.com/office/powerpoint/2010/main" val="1470726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CCD9CA-FE1E-4842-8922-3260DE2C00F3}" type="slidenum">
              <a:rPr lang="en-US" smtClean="0"/>
              <a:pPr/>
              <a:t>13</a:t>
            </a:fld>
            <a:endParaRPr lang="en-US" dirty="0"/>
          </a:p>
        </p:txBody>
      </p:sp>
    </p:spTree>
    <p:extLst>
      <p:ext uri="{BB962C8B-B14F-4D97-AF65-F5344CB8AC3E}">
        <p14:creationId xmlns:p14="http://schemas.microsoft.com/office/powerpoint/2010/main" val="4198431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CCD9CA-FE1E-4842-8922-3260DE2C00F3}" type="slidenum">
              <a:rPr lang="en-US" smtClean="0"/>
              <a:pPr/>
              <a:t>14</a:t>
            </a:fld>
            <a:endParaRPr lang="en-US" dirty="0"/>
          </a:p>
        </p:txBody>
      </p:sp>
    </p:spTree>
    <p:extLst>
      <p:ext uri="{BB962C8B-B14F-4D97-AF65-F5344CB8AC3E}">
        <p14:creationId xmlns:p14="http://schemas.microsoft.com/office/powerpoint/2010/main" val="588895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CCD9CA-FE1E-4842-8922-3260DE2C00F3}" type="slidenum">
              <a:rPr lang="en-US" smtClean="0"/>
              <a:pPr/>
              <a:t>15</a:t>
            </a:fld>
            <a:endParaRPr lang="en-US" dirty="0"/>
          </a:p>
        </p:txBody>
      </p:sp>
    </p:spTree>
    <p:extLst>
      <p:ext uri="{BB962C8B-B14F-4D97-AF65-F5344CB8AC3E}">
        <p14:creationId xmlns:p14="http://schemas.microsoft.com/office/powerpoint/2010/main" val="910175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CCPS</a:t>
            </a:r>
            <a:r>
              <a:rPr lang="en-US" baseline="0" dirty="0" smtClean="0"/>
              <a:t> also publishes the Process Safety Beacon, a monthly lesson for operations staff.  The Beacon is published in 31 languages and read by more than 1 million people.  Whenever you visit your facilities, look for the Beacon posted in common areas and control rooms, and if you don’t see it, you should ask why not.</a:t>
            </a:r>
          </a:p>
          <a:p>
            <a:endParaRPr lang="en-US" baseline="0" dirty="0" smtClean="0"/>
          </a:p>
          <a:p>
            <a:r>
              <a:rPr lang="en-US" baseline="0" dirty="0" smtClean="0"/>
              <a:t>A new series of awareness publication, Process Safety Moments is also being launched.  These will be presentations which can be used in safety meetings or as the initial safety discussion that many companies use to launch general business meetings</a:t>
            </a:r>
            <a:endParaRPr lang="en-US" dirty="0"/>
          </a:p>
        </p:txBody>
      </p:sp>
      <p:sp>
        <p:nvSpPr>
          <p:cNvPr id="4" name="Slide Number Placeholder 3"/>
          <p:cNvSpPr>
            <a:spLocks noGrp="1"/>
          </p:cNvSpPr>
          <p:nvPr>
            <p:ph type="sldNum" sz="quarter" idx="10"/>
          </p:nvPr>
        </p:nvSpPr>
        <p:spPr/>
        <p:txBody>
          <a:bodyPr/>
          <a:lstStyle/>
          <a:p>
            <a:fld id="{36CCD9CA-FE1E-4842-8922-3260DE2C00F3}" type="slidenum">
              <a:rPr lang="en-US" smtClean="0"/>
              <a:pPr/>
              <a:t>16</a:t>
            </a:fld>
            <a:endParaRPr lang="en-US" dirty="0"/>
          </a:p>
        </p:txBody>
      </p:sp>
    </p:spTree>
    <p:extLst>
      <p:ext uri="{BB962C8B-B14F-4D97-AF65-F5344CB8AC3E}">
        <p14:creationId xmlns:p14="http://schemas.microsoft.com/office/powerpoint/2010/main" val="32543612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i="1" dirty="0" smtClean="0">
                <a:solidFill>
                  <a:srgbClr val="C00000"/>
                </a:solidFill>
                <a:ea typeface="Times New Roman"/>
                <a:cs typeface="Times New Roman"/>
              </a:rPr>
              <a:t>“The Global Community Committed to Process Safety”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5453BB7-0400-46D2-910F-BBCEA53CF0E5}" type="slidenum">
              <a:rPr lang="en-US">
                <a:solidFill>
                  <a:prstClr val="black">
                    <a:tint val="75000"/>
                  </a:prstClr>
                </a:solidFill>
              </a:rPr>
              <a:pPr>
                <a:defRPr/>
              </a:pPr>
              <a:t>‹#›</a:t>
            </a:fld>
            <a:endParaRPr lang="en-US" dirty="0">
              <a:solidFill>
                <a:prstClr val="black">
                  <a:tint val="75000"/>
                </a:prstClr>
              </a:solidFill>
            </a:endParaRPr>
          </a:p>
        </p:txBody>
      </p:sp>
      <p:pic>
        <p:nvPicPr>
          <p:cNvPr id="7" name="Picture 2" descr="Imagem2"/>
          <p:cNvPicPr>
            <a:picLocks noChangeAspect="1" noChangeArrowheads="1"/>
          </p:cNvPicPr>
          <p:nvPr userDrawn="1"/>
        </p:nvPicPr>
        <p:blipFill>
          <a:blip r:embed="rId2" cstate="print"/>
          <a:srcRect l="20042" b="84120"/>
          <a:stretch>
            <a:fillRect/>
          </a:stretch>
        </p:blipFill>
        <p:spPr bwMode="auto">
          <a:xfrm>
            <a:off x="1835150" y="0"/>
            <a:ext cx="7308850" cy="1089025"/>
          </a:xfrm>
          <a:prstGeom prst="rect">
            <a:avLst/>
          </a:prstGeom>
          <a:noFill/>
          <a:ln w="9525">
            <a:noFill/>
            <a:miter lim="800000"/>
            <a:headEnd/>
            <a:tailEnd/>
          </a:ln>
        </p:spPr>
      </p:pic>
    </p:spTree>
    <p:extLst>
      <p:ext uri="{BB962C8B-B14F-4D97-AF65-F5344CB8AC3E}">
        <p14:creationId xmlns:p14="http://schemas.microsoft.com/office/powerpoint/2010/main" val="677469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i="1" dirty="0" smtClean="0">
                <a:solidFill>
                  <a:srgbClr val="C00000"/>
                </a:solidFill>
                <a:ea typeface="Times New Roman"/>
                <a:cs typeface="Times New Roman"/>
              </a:rPr>
              <a:t>“The Global Community Committed to Process Safety”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A1E1AEE-6DA2-4EEB-B0D2-67C74E8B90E2}" type="slidenum">
              <a:rPr lang="en-US">
                <a:solidFill>
                  <a:prstClr val="black">
                    <a:tint val="75000"/>
                  </a:prstClr>
                </a:solidFill>
              </a:rPr>
              <a:pPr>
                <a:defRPr/>
              </a:pPr>
              <a:t>‹#›</a:t>
            </a:fld>
            <a:endParaRPr lang="en-US" dirty="0">
              <a:solidFill>
                <a:prstClr val="black">
                  <a:tint val="75000"/>
                </a:prstClr>
              </a:solidFill>
            </a:endParaRPr>
          </a:p>
        </p:txBody>
      </p:sp>
      <p:pic>
        <p:nvPicPr>
          <p:cNvPr id="7" name="Picture 2" descr="Imagem2"/>
          <p:cNvPicPr>
            <a:picLocks noChangeAspect="1" noChangeArrowheads="1"/>
          </p:cNvPicPr>
          <p:nvPr userDrawn="1"/>
        </p:nvPicPr>
        <p:blipFill>
          <a:blip r:embed="rId2" cstate="print"/>
          <a:srcRect l="20042" b="84120"/>
          <a:stretch>
            <a:fillRect/>
          </a:stretch>
        </p:blipFill>
        <p:spPr bwMode="auto">
          <a:xfrm>
            <a:off x="1835150" y="0"/>
            <a:ext cx="7308850" cy="1089025"/>
          </a:xfrm>
          <a:prstGeom prst="rect">
            <a:avLst/>
          </a:prstGeom>
          <a:noFill/>
          <a:ln w="9525">
            <a:noFill/>
            <a:miter lim="800000"/>
            <a:headEnd/>
            <a:tailEnd/>
          </a:ln>
        </p:spPr>
      </p:pic>
    </p:spTree>
    <p:extLst>
      <p:ext uri="{BB962C8B-B14F-4D97-AF65-F5344CB8AC3E}">
        <p14:creationId xmlns:p14="http://schemas.microsoft.com/office/powerpoint/2010/main" val="1658321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i="1" dirty="0" smtClean="0">
                <a:solidFill>
                  <a:srgbClr val="C00000"/>
                </a:solidFill>
                <a:ea typeface="Times New Roman"/>
                <a:cs typeface="Times New Roman"/>
              </a:rPr>
              <a:t>“The Global Community Committed to Process Safety”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E942168-1DE5-4DDE-B366-6A560DC94B01}" type="slidenum">
              <a:rPr lang="en-US">
                <a:solidFill>
                  <a:prstClr val="black">
                    <a:tint val="75000"/>
                  </a:prstClr>
                </a:solidFill>
              </a:rPr>
              <a:pPr>
                <a:defRPr/>
              </a:pPr>
              <a:t>‹#›</a:t>
            </a:fld>
            <a:endParaRPr lang="en-US" dirty="0">
              <a:solidFill>
                <a:prstClr val="black">
                  <a:tint val="75000"/>
                </a:prstClr>
              </a:solidFill>
            </a:endParaRPr>
          </a:p>
        </p:txBody>
      </p:sp>
      <p:pic>
        <p:nvPicPr>
          <p:cNvPr id="7" name="Picture 2" descr="Imagem2"/>
          <p:cNvPicPr>
            <a:picLocks noChangeAspect="1" noChangeArrowheads="1"/>
          </p:cNvPicPr>
          <p:nvPr userDrawn="1"/>
        </p:nvPicPr>
        <p:blipFill>
          <a:blip r:embed="rId2" cstate="print"/>
          <a:srcRect l="20042" b="84120"/>
          <a:stretch>
            <a:fillRect/>
          </a:stretch>
        </p:blipFill>
        <p:spPr bwMode="auto">
          <a:xfrm>
            <a:off x="1835150" y="0"/>
            <a:ext cx="7308850" cy="1089025"/>
          </a:xfrm>
          <a:prstGeom prst="rect">
            <a:avLst/>
          </a:prstGeom>
          <a:noFill/>
          <a:ln w="9525">
            <a:noFill/>
            <a:miter lim="800000"/>
            <a:headEnd/>
            <a:tailEnd/>
          </a:ln>
        </p:spPr>
      </p:pic>
    </p:spTree>
    <p:extLst>
      <p:ext uri="{BB962C8B-B14F-4D97-AF65-F5344CB8AC3E}">
        <p14:creationId xmlns:p14="http://schemas.microsoft.com/office/powerpoint/2010/main" val="2404305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pic>
        <p:nvPicPr>
          <p:cNvPr id="4" name="Picture 3" descr="wireframeOverlay-Home.png"/>
          <p:cNvPicPr>
            <a:picLocks noChangeAspect="1"/>
          </p:cNvPicPr>
          <p:nvPr/>
        </p:nvPicPr>
        <p:blipFill>
          <a:blip r:embed="rId2"/>
          <a:srcRect t="-93973"/>
          <a:stretch>
            <a:fillRect/>
          </a:stretch>
        </p:blipFill>
        <p:spPr>
          <a:xfrm>
            <a:off x="179388" y="1182688"/>
            <a:ext cx="8786812" cy="5276850"/>
          </a:xfrm>
          <a:prstGeom prst="rect">
            <a:avLst/>
          </a:prstGeom>
          <a:gradFill>
            <a:gsLst>
              <a:gs pos="0">
                <a:schemeClr val="bg1">
                  <a:lumMod val="85000"/>
                </a:schemeClr>
              </a:gs>
              <a:gs pos="100000">
                <a:schemeClr val="bg1">
                  <a:lumMod val="50000"/>
                </a:schemeClr>
              </a:gs>
            </a:gsLst>
            <a:lin ang="5400000" scaled="0"/>
          </a:gradFill>
        </p:spPr>
      </p:pic>
      <p:pic>
        <p:nvPicPr>
          <p:cNvPr id="5" name="Picture 7" descr="CCPS_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86600" y="323850"/>
            <a:ext cx="16383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userDrawn="1"/>
        </p:nvSpPr>
        <p:spPr>
          <a:xfrm>
            <a:off x="412750" y="457200"/>
            <a:ext cx="6292850" cy="641350"/>
          </a:xfrm>
          <a:prstGeom prst="rect">
            <a:avLst/>
          </a:prstGeom>
          <a:noFill/>
        </p:spPr>
        <p:txBody>
          <a:bodyPr>
            <a:spAutoFit/>
          </a:bodyPr>
          <a:lstStyle>
            <a:lvl1pPr>
              <a:defRPr>
                <a:solidFill>
                  <a:schemeClr val="tx1"/>
                </a:solidFill>
                <a:latin typeface="Calibri" pitchFamily="34" charset="0"/>
                <a:ea typeface="ＭＳ Ｐゴシック" pitchFamily="-108" charset="-128"/>
              </a:defRPr>
            </a:lvl1pPr>
            <a:lvl2pPr marL="37931725" indent="-37474525">
              <a:defRPr>
                <a:solidFill>
                  <a:schemeClr val="tx1"/>
                </a:solidFill>
                <a:latin typeface="Calibri" pitchFamily="34" charset="0"/>
                <a:ea typeface="ＭＳ Ｐゴシック" pitchFamily="-108" charset="-128"/>
              </a:defRPr>
            </a:lvl2pPr>
            <a:lvl3pPr>
              <a:defRPr>
                <a:solidFill>
                  <a:schemeClr val="tx1"/>
                </a:solidFill>
                <a:latin typeface="Calibri" pitchFamily="34" charset="0"/>
                <a:ea typeface="ＭＳ Ｐゴシック" pitchFamily="-108" charset="-128"/>
              </a:defRPr>
            </a:lvl3pPr>
            <a:lvl4pPr>
              <a:defRPr>
                <a:solidFill>
                  <a:schemeClr val="tx1"/>
                </a:solidFill>
                <a:latin typeface="Calibri" pitchFamily="34" charset="0"/>
                <a:ea typeface="ＭＳ Ｐゴシック" pitchFamily="-108" charset="-128"/>
              </a:defRPr>
            </a:lvl4pPr>
            <a:lvl5pPr>
              <a:defRPr>
                <a:solidFill>
                  <a:schemeClr val="tx1"/>
                </a:solidFill>
                <a:latin typeface="Calibri" pitchFamily="34" charset="0"/>
                <a:ea typeface="ＭＳ Ｐゴシック" pitchFamily="-108" charset="-128"/>
              </a:defRPr>
            </a:lvl5pPr>
            <a:lvl6pPr marL="457200" fontAlgn="base">
              <a:spcBef>
                <a:spcPct val="0"/>
              </a:spcBef>
              <a:spcAft>
                <a:spcPct val="0"/>
              </a:spcAft>
              <a:defRPr>
                <a:solidFill>
                  <a:schemeClr val="tx1"/>
                </a:solidFill>
                <a:latin typeface="Calibri" pitchFamily="34" charset="0"/>
                <a:ea typeface="ＭＳ Ｐゴシック" pitchFamily="-108" charset="-128"/>
              </a:defRPr>
            </a:lvl6pPr>
            <a:lvl7pPr marL="914400" fontAlgn="base">
              <a:spcBef>
                <a:spcPct val="0"/>
              </a:spcBef>
              <a:spcAft>
                <a:spcPct val="0"/>
              </a:spcAft>
              <a:defRPr>
                <a:solidFill>
                  <a:schemeClr val="tx1"/>
                </a:solidFill>
                <a:latin typeface="Calibri" pitchFamily="34" charset="0"/>
                <a:ea typeface="ＭＳ Ｐゴシック" pitchFamily="-108" charset="-128"/>
              </a:defRPr>
            </a:lvl7pPr>
            <a:lvl8pPr marL="1371600" fontAlgn="base">
              <a:spcBef>
                <a:spcPct val="0"/>
              </a:spcBef>
              <a:spcAft>
                <a:spcPct val="0"/>
              </a:spcAft>
              <a:defRPr>
                <a:solidFill>
                  <a:schemeClr val="tx1"/>
                </a:solidFill>
                <a:latin typeface="Calibri" pitchFamily="34" charset="0"/>
                <a:ea typeface="ＭＳ Ｐゴシック" pitchFamily="-108" charset="-128"/>
              </a:defRPr>
            </a:lvl8pPr>
            <a:lvl9pPr marL="1828800" fontAlgn="base">
              <a:spcBef>
                <a:spcPct val="0"/>
              </a:spcBef>
              <a:spcAft>
                <a:spcPct val="0"/>
              </a:spcAft>
              <a:defRPr>
                <a:solidFill>
                  <a:schemeClr val="tx1"/>
                </a:solidFill>
                <a:latin typeface="Calibri" pitchFamily="34" charset="0"/>
                <a:ea typeface="ＭＳ Ｐゴシック" pitchFamily="-108" charset="-128"/>
              </a:defRPr>
            </a:lvl9pPr>
          </a:lstStyle>
          <a:p>
            <a:endParaRPr lang="en-US" altLang="en-US" sz="3600" dirty="0">
              <a:solidFill>
                <a:prstClr val="black"/>
              </a:solidFill>
            </a:endParaRPr>
          </a:p>
        </p:txBody>
      </p:sp>
      <p:sp>
        <p:nvSpPr>
          <p:cNvPr id="3" name="Subtitle 2"/>
          <p:cNvSpPr>
            <a:spLocks noGrp="1"/>
          </p:cNvSpPr>
          <p:nvPr>
            <p:ph type="subTitle" idx="1"/>
          </p:nvPr>
        </p:nvSpPr>
        <p:spPr>
          <a:xfrm>
            <a:off x="417513" y="1371600"/>
            <a:ext cx="4383087" cy="4953000"/>
          </a:xfrm>
        </p:spPr>
        <p:txBody>
          <a:bodyPr>
            <a:normAutofit/>
          </a:bodyPr>
          <a:lstStyle>
            <a:lvl1pPr marL="0" indent="0" algn="l">
              <a:buNone/>
              <a:defRPr sz="18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0" name="Picture Placeholder 9"/>
          <p:cNvSpPr>
            <a:spLocks noGrp="1"/>
          </p:cNvSpPr>
          <p:nvPr>
            <p:ph type="pic" sz="quarter" idx="10"/>
          </p:nvPr>
        </p:nvSpPr>
        <p:spPr>
          <a:xfrm>
            <a:off x="5486400" y="1905000"/>
            <a:ext cx="2895600" cy="3581400"/>
          </a:xfrm>
          <a:ln>
            <a:solidFill>
              <a:schemeClr val="tx1">
                <a:lumMod val="75000"/>
                <a:lumOff val="25000"/>
              </a:schemeClr>
            </a:solidFill>
          </a:ln>
          <a:effectLst>
            <a:reflection blurRad="6350" stA="52000" endA="300" endPos="22000" dir="5400000" sy="-100000" algn="bl" rotWithShape="0"/>
          </a:effectLst>
        </p:spPr>
        <p:txBody>
          <a:bodyPr rtlCol="0">
            <a:normAutofit/>
          </a:bodyPr>
          <a:lstStyle/>
          <a:p>
            <a:pPr lvl="0"/>
            <a:endParaRPr lang="en-US" noProof="0" dirty="0"/>
          </a:p>
        </p:txBody>
      </p:sp>
      <p:sp>
        <p:nvSpPr>
          <p:cNvPr id="7" name="Footer Placeholder 4"/>
          <p:cNvSpPr>
            <a:spLocks noGrp="1"/>
          </p:cNvSpPr>
          <p:nvPr>
            <p:ph type="ftr" sz="quarter" idx="11"/>
          </p:nvPr>
        </p:nvSpPr>
        <p:spPr>
          <a:xfrm>
            <a:off x="260350" y="6454775"/>
            <a:ext cx="5759450" cy="228600"/>
          </a:xfrm>
        </p:spPr>
        <p:txBody>
          <a:bodyPr/>
          <a:lstStyle>
            <a:lvl1pPr>
              <a:defRPr>
                <a:solidFill>
                  <a:schemeClr val="tx1"/>
                </a:solidFill>
              </a:defRPr>
            </a:lvl1pPr>
          </a:lstStyle>
          <a:p>
            <a:r>
              <a:rPr lang="en-US" altLang="en-US" dirty="0" smtClean="0">
                <a:solidFill>
                  <a:prstClr val="black"/>
                </a:solidFill>
              </a:rPr>
              <a:t>“The Global Community Committed to Process Safety”</a:t>
            </a:r>
            <a:endParaRPr lang="en-US" altLang="en-US" dirty="0">
              <a:solidFill>
                <a:prstClr val="black"/>
              </a:solidFill>
            </a:endParaRPr>
          </a:p>
        </p:txBody>
      </p:sp>
    </p:spTree>
    <p:extLst>
      <p:ext uri="{BB962C8B-B14F-4D97-AF65-F5344CB8AC3E}">
        <p14:creationId xmlns:p14="http://schemas.microsoft.com/office/powerpoint/2010/main" val="1561582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Section Header">
    <p:spTree>
      <p:nvGrpSpPr>
        <p:cNvPr id="1" name=""/>
        <p:cNvGrpSpPr/>
        <p:nvPr/>
      </p:nvGrpSpPr>
      <p:grpSpPr>
        <a:xfrm>
          <a:off x="0" y="0"/>
          <a:ext cx="0" cy="0"/>
          <a:chOff x="0" y="0"/>
          <a:chExt cx="0" cy="0"/>
        </a:xfrm>
      </p:grpSpPr>
      <p:pic>
        <p:nvPicPr>
          <p:cNvPr id="4" name="Picture 3" descr="wireframeOverlay-Home.png"/>
          <p:cNvPicPr>
            <a:picLocks noChangeAspect="1"/>
          </p:cNvPicPr>
          <p:nvPr/>
        </p:nvPicPr>
        <p:blipFill>
          <a:blip r:embed="rId2"/>
          <a:srcRect t="-93973"/>
          <a:stretch>
            <a:fillRect/>
          </a:stretch>
        </p:blipFill>
        <p:spPr>
          <a:xfrm>
            <a:off x="179388" y="1182688"/>
            <a:ext cx="8786812" cy="5276851"/>
          </a:xfrm>
          <a:prstGeom prst="rect">
            <a:avLst/>
          </a:prstGeom>
          <a:gradFill>
            <a:gsLst>
              <a:gs pos="0">
                <a:schemeClr val="bg1">
                  <a:lumMod val="85000"/>
                </a:schemeClr>
              </a:gs>
              <a:gs pos="100000">
                <a:schemeClr val="bg1">
                  <a:lumMod val="50000"/>
                </a:schemeClr>
              </a:gs>
            </a:gsLst>
            <a:lin ang="5400000" scaled="0"/>
          </a:gradFill>
        </p:spPr>
      </p:pic>
      <p:pic>
        <p:nvPicPr>
          <p:cNvPr id="5" name="Picture 7" descr="CCPS_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86600" y="323851"/>
            <a:ext cx="16383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userDrawn="1"/>
        </p:nvSpPr>
        <p:spPr>
          <a:xfrm>
            <a:off x="412750" y="457201"/>
            <a:ext cx="6292850" cy="646331"/>
          </a:xfrm>
          <a:prstGeom prst="rect">
            <a:avLst/>
          </a:prstGeom>
          <a:noFill/>
        </p:spPr>
        <p:txBody>
          <a:bodyPr>
            <a:spAutoFit/>
          </a:bodyPr>
          <a:lstStyle>
            <a:lvl1pPr>
              <a:defRPr>
                <a:solidFill>
                  <a:schemeClr val="tx1"/>
                </a:solidFill>
                <a:latin typeface="Calibri" pitchFamily="34" charset="0"/>
                <a:ea typeface="ＭＳ Ｐゴシック" pitchFamily="-108" charset="-128"/>
              </a:defRPr>
            </a:lvl1pPr>
            <a:lvl2pPr marL="37931725" indent="-37474525">
              <a:defRPr>
                <a:solidFill>
                  <a:schemeClr val="tx1"/>
                </a:solidFill>
                <a:latin typeface="Calibri" pitchFamily="34" charset="0"/>
                <a:ea typeface="ＭＳ Ｐゴシック" pitchFamily="-108" charset="-128"/>
              </a:defRPr>
            </a:lvl2pPr>
            <a:lvl3pPr>
              <a:defRPr>
                <a:solidFill>
                  <a:schemeClr val="tx1"/>
                </a:solidFill>
                <a:latin typeface="Calibri" pitchFamily="34" charset="0"/>
                <a:ea typeface="ＭＳ Ｐゴシック" pitchFamily="-108" charset="-128"/>
              </a:defRPr>
            </a:lvl3pPr>
            <a:lvl4pPr>
              <a:defRPr>
                <a:solidFill>
                  <a:schemeClr val="tx1"/>
                </a:solidFill>
                <a:latin typeface="Calibri" pitchFamily="34" charset="0"/>
                <a:ea typeface="ＭＳ Ｐゴシック" pitchFamily="-108" charset="-128"/>
              </a:defRPr>
            </a:lvl4pPr>
            <a:lvl5pPr>
              <a:defRPr>
                <a:solidFill>
                  <a:schemeClr val="tx1"/>
                </a:solidFill>
                <a:latin typeface="Calibri" pitchFamily="34" charset="0"/>
                <a:ea typeface="ＭＳ Ｐゴシック" pitchFamily="-108" charset="-128"/>
              </a:defRPr>
            </a:lvl5pPr>
            <a:lvl6pPr marL="457200" fontAlgn="base">
              <a:spcBef>
                <a:spcPct val="0"/>
              </a:spcBef>
              <a:spcAft>
                <a:spcPct val="0"/>
              </a:spcAft>
              <a:defRPr>
                <a:solidFill>
                  <a:schemeClr val="tx1"/>
                </a:solidFill>
                <a:latin typeface="Calibri" pitchFamily="34" charset="0"/>
                <a:ea typeface="ＭＳ Ｐゴシック" pitchFamily="-108" charset="-128"/>
              </a:defRPr>
            </a:lvl6pPr>
            <a:lvl7pPr marL="914400" fontAlgn="base">
              <a:spcBef>
                <a:spcPct val="0"/>
              </a:spcBef>
              <a:spcAft>
                <a:spcPct val="0"/>
              </a:spcAft>
              <a:defRPr>
                <a:solidFill>
                  <a:schemeClr val="tx1"/>
                </a:solidFill>
                <a:latin typeface="Calibri" pitchFamily="34" charset="0"/>
                <a:ea typeface="ＭＳ Ｐゴシック" pitchFamily="-108" charset="-128"/>
              </a:defRPr>
            </a:lvl7pPr>
            <a:lvl8pPr marL="1371600" fontAlgn="base">
              <a:spcBef>
                <a:spcPct val="0"/>
              </a:spcBef>
              <a:spcAft>
                <a:spcPct val="0"/>
              </a:spcAft>
              <a:defRPr>
                <a:solidFill>
                  <a:schemeClr val="tx1"/>
                </a:solidFill>
                <a:latin typeface="Calibri" pitchFamily="34" charset="0"/>
                <a:ea typeface="ＭＳ Ｐゴシック" pitchFamily="-108" charset="-128"/>
              </a:defRPr>
            </a:lvl8pPr>
            <a:lvl9pPr marL="1828800" fontAlgn="base">
              <a:spcBef>
                <a:spcPct val="0"/>
              </a:spcBef>
              <a:spcAft>
                <a:spcPct val="0"/>
              </a:spcAft>
              <a:defRPr>
                <a:solidFill>
                  <a:schemeClr val="tx1"/>
                </a:solidFill>
                <a:latin typeface="Calibri" pitchFamily="34" charset="0"/>
                <a:ea typeface="ＭＳ Ｐゴシック" pitchFamily="-108" charset="-128"/>
              </a:defRPr>
            </a:lvl9pPr>
          </a:lstStyle>
          <a:p>
            <a:endParaRPr lang="en-US" altLang="en-US" sz="3600" dirty="0">
              <a:solidFill>
                <a:prstClr val="black"/>
              </a:solidFill>
            </a:endParaRPr>
          </a:p>
        </p:txBody>
      </p:sp>
      <p:sp>
        <p:nvSpPr>
          <p:cNvPr id="3" name="Subtitle 2"/>
          <p:cNvSpPr>
            <a:spLocks noGrp="1"/>
          </p:cNvSpPr>
          <p:nvPr>
            <p:ph type="subTitle" idx="1"/>
          </p:nvPr>
        </p:nvSpPr>
        <p:spPr>
          <a:xfrm>
            <a:off x="417515" y="1371600"/>
            <a:ext cx="4383087" cy="4953000"/>
          </a:xfrm>
        </p:spPr>
        <p:txBody>
          <a:bodyPr>
            <a:normAutofit/>
          </a:bodyPr>
          <a:lstStyle>
            <a:lvl1pPr marL="0" indent="0" algn="l">
              <a:buNone/>
              <a:defRPr sz="18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0" name="Picture Placeholder 9"/>
          <p:cNvSpPr>
            <a:spLocks noGrp="1"/>
          </p:cNvSpPr>
          <p:nvPr>
            <p:ph type="pic" sz="quarter" idx="10"/>
          </p:nvPr>
        </p:nvSpPr>
        <p:spPr>
          <a:xfrm>
            <a:off x="5486400" y="1905000"/>
            <a:ext cx="2895600" cy="3581400"/>
          </a:xfrm>
          <a:ln>
            <a:solidFill>
              <a:schemeClr val="tx1">
                <a:lumMod val="75000"/>
                <a:lumOff val="25000"/>
              </a:schemeClr>
            </a:solidFill>
          </a:ln>
          <a:effectLst>
            <a:reflection blurRad="6350" stA="52000" endA="300" endPos="22000" dir="5400000" sy="-100000" algn="bl" rotWithShape="0"/>
          </a:effectLst>
        </p:spPr>
        <p:txBody>
          <a:bodyPr rtlCol="0">
            <a:normAutofit/>
          </a:bodyPr>
          <a:lstStyle/>
          <a:p>
            <a:pPr lvl="0"/>
            <a:endParaRPr lang="en-US" noProof="0" dirty="0"/>
          </a:p>
        </p:txBody>
      </p:sp>
      <p:sp>
        <p:nvSpPr>
          <p:cNvPr id="7" name="Footer Placeholder 4"/>
          <p:cNvSpPr>
            <a:spLocks noGrp="1"/>
          </p:cNvSpPr>
          <p:nvPr>
            <p:ph type="ftr" sz="quarter" idx="11"/>
          </p:nvPr>
        </p:nvSpPr>
        <p:spPr>
          <a:xfrm>
            <a:off x="260350" y="6454775"/>
            <a:ext cx="5759450" cy="228600"/>
          </a:xfrm>
        </p:spPr>
        <p:txBody>
          <a:bodyPr/>
          <a:lstStyle>
            <a:lvl1pPr>
              <a:defRPr>
                <a:solidFill>
                  <a:schemeClr val="tx1"/>
                </a:solidFill>
              </a:defRPr>
            </a:lvl1pPr>
          </a:lstStyle>
          <a:p>
            <a:r>
              <a:rPr lang="en-US" altLang="en-US" dirty="0">
                <a:solidFill>
                  <a:prstClr val="black"/>
                </a:solidFill>
              </a:rPr>
              <a:t>Copyright © 2009 Center for Chemical Process Safety of the American Institute of Chemical Engineers</a:t>
            </a:r>
          </a:p>
        </p:txBody>
      </p:sp>
    </p:spTree>
    <p:extLst>
      <p:ext uri="{BB962C8B-B14F-4D97-AF65-F5344CB8AC3E}">
        <p14:creationId xmlns:p14="http://schemas.microsoft.com/office/powerpoint/2010/main" val="1851047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i="1" dirty="0" smtClean="0">
                <a:solidFill>
                  <a:srgbClr val="C00000"/>
                </a:solidFill>
                <a:ea typeface="Times New Roman"/>
                <a:cs typeface="Times New Roman"/>
              </a:rPr>
              <a:t>“The Global Community Committed to Process Safety”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8DD0AC5-CED9-465F-97A9-2EBA07C18C0C}" type="slidenum">
              <a:rPr lang="en-US">
                <a:solidFill>
                  <a:prstClr val="black">
                    <a:tint val="75000"/>
                  </a:prstClr>
                </a:solidFill>
              </a:rPr>
              <a:pPr>
                <a:defRPr/>
              </a:pPr>
              <a:t>‹#›</a:t>
            </a:fld>
            <a:endParaRPr lang="en-US" dirty="0">
              <a:solidFill>
                <a:prstClr val="black">
                  <a:tint val="75000"/>
                </a:prstClr>
              </a:solidFill>
            </a:endParaRPr>
          </a:p>
        </p:txBody>
      </p:sp>
      <p:pic>
        <p:nvPicPr>
          <p:cNvPr id="7" name="Picture 2" descr="Imagem2"/>
          <p:cNvPicPr>
            <a:picLocks noChangeAspect="1" noChangeArrowheads="1"/>
          </p:cNvPicPr>
          <p:nvPr userDrawn="1"/>
        </p:nvPicPr>
        <p:blipFill>
          <a:blip r:embed="rId2" cstate="print"/>
          <a:srcRect l="20042" b="84120"/>
          <a:stretch>
            <a:fillRect/>
          </a:stretch>
        </p:blipFill>
        <p:spPr bwMode="auto">
          <a:xfrm>
            <a:off x="1835150" y="0"/>
            <a:ext cx="7308850" cy="1089025"/>
          </a:xfrm>
          <a:prstGeom prst="rect">
            <a:avLst/>
          </a:prstGeom>
          <a:noFill/>
          <a:ln w="9525">
            <a:noFill/>
            <a:miter lim="800000"/>
            <a:headEnd/>
            <a:tailEnd/>
          </a:ln>
        </p:spPr>
      </p:pic>
    </p:spTree>
    <p:extLst>
      <p:ext uri="{BB962C8B-B14F-4D97-AF65-F5344CB8AC3E}">
        <p14:creationId xmlns:p14="http://schemas.microsoft.com/office/powerpoint/2010/main" val="1869091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i="1" dirty="0" smtClean="0">
                <a:solidFill>
                  <a:srgbClr val="C00000"/>
                </a:solidFill>
                <a:ea typeface="Times New Roman"/>
                <a:cs typeface="Times New Roman"/>
              </a:rPr>
              <a:t>“The Global Community Committed to Process Safety”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385433B-C84E-4BAB-83FF-26BD4C9B2CD5}" type="slidenum">
              <a:rPr lang="en-US">
                <a:solidFill>
                  <a:prstClr val="black">
                    <a:tint val="75000"/>
                  </a:prstClr>
                </a:solidFill>
              </a:rPr>
              <a:pPr>
                <a:defRPr/>
              </a:pPr>
              <a:t>‹#›</a:t>
            </a:fld>
            <a:endParaRPr lang="en-US" dirty="0">
              <a:solidFill>
                <a:prstClr val="black">
                  <a:tint val="75000"/>
                </a:prstClr>
              </a:solidFill>
            </a:endParaRPr>
          </a:p>
        </p:txBody>
      </p:sp>
      <p:pic>
        <p:nvPicPr>
          <p:cNvPr id="7" name="Picture 2" descr="Imagem2"/>
          <p:cNvPicPr>
            <a:picLocks noChangeAspect="1" noChangeArrowheads="1"/>
          </p:cNvPicPr>
          <p:nvPr userDrawn="1"/>
        </p:nvPicPr>
        <p:blipFill>
          <a:blip r:embed="rId2" cstate="print"/>
          <a:srcRect l="20042" b="84120"/>
          <a:stretch>
            <a:fillRect/>
          </a:stretch>
        </p:blipFill>
        <p:spPr bwMode="auto">
          <a:xfrm>
            <a:off x="1835150" y="0"/>
            <a:ext cx="7308850" cy="1089025"/>
          </a:xfrm>
          <a:prstGeom prst="rect">
            <a:avLst/>
          </a:prstGeom>
          <a:noFill/>
          <a:ln w="9525">
            <a:noFill/>
            <a:miter lim="800000"/>
            <a:headEnd/>
            <a:tailEnd/>
          </a:ln>
        </p:spPr>
      </p:pic>
    </p:spTree>
    <p:extLst>
      <p:ext uri="{BB962C8B-B14F-4D97-AF65-F5344CB8AC3E}">
        <p14:creationId xmlns:p14="http://schemas.microsoft.com/office/powerpoint/2010/main" val="4189724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5791200" cy="1143000"/>
          </a:xfrm>
        </p:spPr>
        <p:txBody>
          <a:bodyPr>
            <a:normAutofit/>
          </a:bodyPr>
          <a:lstStyle>
            <a:lvl1pPr>
              <a:defRPr sz="3600"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“The Global Community Committed to Process Safety”</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97A7AD9-3648-431C-83FA-0DACE1585E9E}" type="slidenum">
              <a:rPr lang="en-US">
                <a:solidFill>
                  <a:prstClr val="black">
                    <a:tint val="75000"/>
                  </a:prstClr>
                </a:solidFill>
              </a:rPr>
              <a:pPr>
                <a:defRPr/>
              </a:pPr>
              <a:t>‹#›</a:t>
            </a:fld>
            <a:endParaRPr lang="en-US" dirty="0">
              <a:solidFill>
                <a:prstClr val="black">
                  <a:tint val="75000"/>
                </a:prstClr>
              </a:solidFill>
            </a:endParaRPr>
          </a:p>
        </p:txBody>
      </p:sp>
      <p:pic>
        <p:nvPicPr>
          <p:cNvPr id="8" name="Picture 2" descr="Imagem2"/>
          <p:cNvPicPr>
            <a:picLocks noChangeAspect="1" noChangeArrowheads="1"/>
          </p:cNvPicPr>
          <p:nvPr userDrawn="1"/>
        </p:nvPicPr>
        <p:blipFill>
          <a:blip r:embed="rId2" cstate="print"/>
          <a:srcRect l="20042" b="84120"/>
          <a:stretch>
            <a:fillRect/>
          </a:stretch>
        </p:blipFill>
        <p:spPr bwMode="auto">
          <a:xfrm>
            <a:off x="1835150" y="0"/>
            <a:ext cx="7308850" cy="1089025"/>
          </a:xfrm>
          <a:prstGeom prst="rect">
            <a:avLst/>
          </a:prstGeom>
          <a:noFill/>
          <a:ln w="9525">
            <a:noFill/>
            <a:miter lim="800000"/>
            <a:headEnd/>
            <a:tailEnd/>
          </a:ln>
        </p:spPr>
      </p:pic>
    </p:spTree>
    <p:extLst>
      <p:ext uri="{BB962C8B-B14F-4D97-AF65-F5344CB8AC3E}">
        <p14:creationId xmlns:p14="http://schemas.microsoft.com/office/powerpoint/2010/main" val="1882565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i="1" dirty="0" smtClean="0">
                <a:solidFill>
                  <a:srgbClr val="C00000"/>
                </a:solidFill>
                <a:ea typeface="Times New Roman"/>
                <a:cs typeface="Times New Roman"/>
              </a:rPr>
              <a:t>“The Global Community Committed to Process Safety”</a:t>
            </a: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D8752B2-79FD-444F-B043-BEF191C4DB59}" type="slidenum">
              <a:rPr lang="en-US">
                <a:solidFill>
                  <a:prstClr val="black">
                    <a:tint val="75000"/>
                  </a:prstClr>
                </a:solidFill>
              </a:rPr>
              <a:pPr>
                <a:defRPr/>
              </a:pPr>
              <a:t>‹#›</a:t>
            </a:fld>
            <a:endParaRPr lang="en-US" dirty="0">
              <a:solidFill>
                <a:prstClr val="black">
                  <a:tint val="75000"/>
                </a:prstClr>
              </a:solidFill>
            </a:endParaRPr>
          </a:p>
        </p:txBody>
      </p:sp>
      <p:pic>
        <p:nvPicPr>
          <p:cNvPr id="10" name="Picture 2" descr="Imagem2"/>
          <p:cNvPicPr>
            <a:picLocks noChangeAspect="1" noChangeArrowheads="1"/>
          </p:cNvPicPr>
          <p:nvPr userDrawn="1"/>
        </p:nvPicPr>
        <p:blipFill>
          <a:blip r:embed="rId2" cstate="print"/>
          <a:srcRect l="20042" b="84120"/>
          <a:stretch>
            <a:fillRect/>
          </a:stretch>
        </p:blipFill>
        <p:spPr bwMode="auto">
          <a:xfrm>
            <a:off x="1835150" y="0"/>
            <a:ext cx="7308850" cy="1089025"/>
          </a:xfrm>
          <a:prstGeom prst="rect">
            <a:avLst/>
          </a:prstGeom>
          <a:noFill/>
          <a:ln w="9525">
            <a:noFill/>
            <a:miter lim="800000"/>
            <a:headEnd/>
            <a:tailEnd/>
          </a:ln>
        </p:spPr>
      </p:pic>
    </p:spTree>
    <p:extLst>
      <p:ext uri="{BB962C8B-B14F-4D97-AF65-F5344CB8AC3E}">
        <p14:creationId xmlns:p14="http://schemas.microsoft.com/office/powerpoint/2010/main" val="1787047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i="1" dirty="0" smtClean="0">
                <a:solidFill>
                  <a:srgbClr val="C00000"/>
                </a:solidFill>
                <a:ea typeface="Times New Roman"/>
                <a:cs typeface="Times New Roman"/>
              </a:rPr>
              <a:t>“The Global Community Committed to Process Safety”</a:t>
            </a: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DB37C1F-CC6D-4680-83C8-E27FB0D61E2E}" type="slidenum">
              <a:rPr lang="en-US">
                <a:solidFill>
                  <a:prstClr val="black">
                    <a:tint val="75000"/>
                  </a:prstClr>
                </a:solidFill>
              </a:rPr>
              <a:pPr>
                <a:defRPr/>
              </a:pPr>
              <a:t>‹#›</a:t>
            </a:fld>
            <a:endParaRPr lang="en-US" dirty="0">
              <a:solidFill>
                <a:prstClr val="black">
                  <a:tint val="75000"/>
                </a:prstClr>
              </a:solidFill>
            </a:endParaRPr>
          </a:p>
        </p:txBody>
      </p:sp>
      <p:pic>
        <p:nvPicPr>
          <p:cNvPr id="6" name="Picture 2" descr="Imagem2"/>
          <p:cNvPicPr>
            <a:picLocks noChangeAspect="1" noChangeArrowheads="1"/>
          </p:cNvPicPr>
          <p:nvPr userDrawn="1"/>
        </p:nvPicPr>
        <p:blipFill>
          <a:blip r:embed="rId2" cstate="print"/>
          <a:srcRect l="20042" b="84120"/>
          <a:stretch>
            <a:fillRect/>
          </a:stretch>
        </p:blipFill>
        <p:spPr bwMode="auto">
          <a:xfrm>
            <a:off x="1835150" y="0"/>
            <a:ext cx="7308850" cy="1089025"/>
          </a:xfrm>
          <a:prstGeom prst="rect">
            <a:avLst/>
          </a:prstGeom>
          <a:noFill/>
          <a:ln w="9525">
            <a:noFill/>
            <a:miter lim="800000"/>
            <a:headEnd/>
            <a:tailEnd/>
          </a:ln>
        </p:spPr>
      </p:pic>
    </p:spTree>
    <p:extLst>
      <p:ext uri="{BB962C8B-B14F-4D97-AF65-F5344CB8AC3E}">
        <p14:creationId xmlns:p14="http://schemas.microsoft.com/office/powerpoint/2010/main" val="492227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i="1" dirty="0" smtClean="0">
                <a:solidFill>
                  <a:srgbClr val="C00000"/>
                </a:solidFill>
                <a:ea typeface="Times New Roman"/>
                <a:cs typeface="Times New Roman"/>
              </a:rPr>
              <a:t>“The Global Community Committed to Process Safety”</a:t>
            </a: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B88377-EB83-47D6-A0F6-364AE9B04714}" type="slidenum">
              <a:rPr lang="en-US">
                <a:solidFill>
                  <a:prstClr val="black">
                    <a:tint val="75000"/>
                  </a:prstClr>
                </a:solidFill>
              </a:rPr>
              <a:pPr>
                <a:defRPr/>
              </a:pPr>
              <a:t>‹#›</a:t>
            </a:fld>
            <a:endParaRPr lang="en-US" dirty="0">
              <a:solidFill>
                <a:prstClr val="black">
                  <a:tint val="75000"/>
                </a:prstClr>
              </a:solidFill>
            </a:endParaRPr>
          </a:p>
        </p:txBody>
      </p:sp>
      <p:pic>
        <p:nvPicPr>
          <p:cNvPr id="5" name="Picture 2" descr="Imagem2"/>
          <p:cNvPicPr>
            <a:picLocks noChangeAspect="1" noChangeArrowheads="1"/>
          </p:cNvPicPr>
          <p:nvPr userDrawn="1"/>
        </p:nvPicPr>
        <p:blipFill>
          <a:blip r:embed="rId2" cstate="print"/>
          <a:srcRect l="20042" b="84120"/>
          <a:stretch>
            <a:fillRect/>
          </a:stretch>
        </p:blipFill>
        <p:spPr bwMode="auto">
          <a:xfrm>
            <a:off x="1835150" y="0"/>
            <a:ext cx="7308850" cy="1089025"/>
          </a:xfrm>
          <a:prstGeom prst="rect">
            <a:avLst/>
          </a:prstGeom>
          <a:noFill/>
          <a:ln w="9525">
            <a:noFill/>
            <a:miter lim="800000"/>
            <a:headEnd/>
            <a:tailEnd/>
          </a:ln>
        </p:spPr>
      </p:pic>
    </p:spTree>
    <p:extLst>
      <p:ext uri="{BB962C8B-B14F-4D97-AF65-F5344CB8AC3E}">
        <p14:creationId xmlns:p14="http://schemas.microsoft.com/office/powerpoint/2010/main" val="349000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i="1" dirty="0" smtClean="0">
                <a:solidFill>
                  <a:srgbClr val="C00000"/>
                </a:solidFill>
                <a:ea typeface="Times New Roman"/>
                <a:cs typeface="Times New Roman"/>
              </a:rPr>
              <a:t>“The Global Community Committed to Process Safety”</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0D155DB-4142-4CD5-A9C2-DFC179AF7042}" type="slidenum">
              <a:rPr lang="en-US">
                <a:solidFill>
                  <a:prstClr val="black">
                    <a:tint val="75000"/>
                  </a:prstClr>
                </a:solidFill>
              </a:rPr>
              <a:pPr>
                <a:defRPr/>
              </a:pPr>
              <a:t>‹#›</a:t>
            </a:fld>
            <a:endParaRPr lang="en-US" dirty="0">
              <a:solidFill>
                <a:prstClr val="black">
                  <a:tint val="75000"/>
                </a:prstClr>
              </a:solidFill>
            </a:endParaRPr>
          </a:p>
        </p:txBody>
      </p:sp>
      <p:pic>
        <p:nvPicPr>
          <p:cNvPr id="8" name="Picture 2" descr="Imagem2"/>
          <p:cNvPicPr>
            <a:picLocks noChangeAspect="1" noChangeArrowheads="1"/>
          </p:cNvPicPr>
          <p:nvPr userDrawn="1"/>
        </p:nvPicPr>
        <p:blipFill>
          <a:blip r:embed="rId2" cstate="print"/>
          <a:srcRect l="20042" b="84120"/>
          <a:stretch>
            <a:fillRect/>
          </a:stretch>
        </p:blipFill>
        <p:spPr bwMode="auto">
          <a:xfrm>
            <a:off x="1835150" y="0"/>
            <a:ext cx="7308850" cy="1089025"/>
          </a:xfrm>
          <a:prstGeom prst="rect">
            <a:avLst/>
          </a:prstGeom>
          <a:noFill/>
          <a:ln w="9525">
            <a:noFill/>
            <a:miter lim="800000"/>
            <a:headEnd/>
            <a:tailEnd/>
          </a:ln>
        </p:spPr>
      </p:pic>
    </p:spTree>
    <p:extLst>
      <p:ext uri="{BB962C8B-B14F-4D97-AF65-F5344CB8AC3E}">
        <p14:creationId xmlns:p14="http://schemas.microsoft.com/office/powerpoint/2010/main" val="778206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i="1" dirty="0" smtClean="0">
                <a:solidFill>
                  <a:srgbClr val="C00000"/>
                </a:solidFill>
                <a:ea typeface="Times New Roman"/>
                <a:cs typeface="Times New Roman"/>
              </a:rPr>
              <a:t>“The Global Community Committed to Process Safety”</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26DA983-D4A5-4B5B-8C5D-04A1A35ADA17}" type="slidenum">
              <a:rPr lang="en-US">
                <a:solidFill>
                  <a:prstClr val="black">
                    <a:tint val="75000"/>
                  </a:prstClr>
                </a:solidFill>
              </a:rPr>
              <a:pPr>
                <a:defRPr/>
              </a:pPr>
              <a:t>‹#›</a:t>
            </a:fld>
            <a:endParaRPr lang="en-US" dirty="0">
              <a:solidFill>
                <a:prstClr val="black">
                  <a:tint val="75000"/>
                </a:prstClr>
              </a:solidFill>
            </a:endParaRPr>
          </a:p>
        </p:txBody>
      </p:sp>
      <p:pic>
        <p:nvPicPr>
          <p:cNvPr id="8" name="Picture 2" descr="Imagem2"/>
          <p:cNvPicPr>
            <a:picLocks noChangeAspect="1" noChangeArrowheads="1"/>
          </p:cNvPicPr>
          <p:nvPr userDrawn="1"/>
        </p:nvPicPr>
        <p:blipFill>
          <a:blip r:embed="rId2" cstate="print"/>
          <a:srcRect l="20042" b="84120"/>
          <a:stretch>
            <a:fillRect/>
          </a:stretch>
        </p:blipFill>
        <p:spPr bwMode="auto">
          <a:xfrm>
            <a:off x="1835150" y="0"/>
            <a:ext cx="7308850" cy="1089025"/>
          </a:xfrm>
          <a:prstGeom prst="rect">
            <a:avLst/>
          </a:prstGeom>
          <a:noFill/>
          <a:ln w="9525">
            <a:noFill/>
            <a:miter lim="800000"/>
            <a:headEnd/>
            <a:tailEnd/>
          </a:ln>
        </p:spPr>
      </p:pic>
    </p:spTree>
    <p:extLst>
      <p:ext uri="{BB962C8B-B14F-4D97-AF65-F5344CB8AC3E}">
        <p14:creationId xmlns:p14="http://schemas.microsoft.com/office/powerpoint/2010/main" val="758098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1676400" y="274638"/>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b="1" i="1" dirty="0" smtClean="0">
                <a:solidFill>
                  <a:srgbClr val="C00000"/>
                </a:solidFill>
                <a:ea typeface="Times New Roman"/>
                <a:cs typeface="Times New Roman"/>
              </a:rPr>
              <a:t>“The Global Community Committed to Process Safety”</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16F0DAB-C505-4939-86D6-F9C9EC2AF79F}" type="slidenum">
              <a:rPr lang="en-US">
                <a:solidFill>
                  <a:prstClr val="black">
                    <a:tint val="75000"/>
                  </a:prstClr>
                </a:solidFill>
              </a:rPr>
              <a:pPr>
                <a:defRPr/>
              </a:pPr>
              <a:t>‹#›</a:t>
            </a:fld>
            <a:endParaRPr lang="en-US" dirty="0">
              <a:solidFill>
                <a:prstClr val="black">
                  <a:tint val="75000"/>
                </a:prstClr>
              </a:solidFill>
            </a:endParaRPr>
          </a:p>
        </p:txBody>
      </p:sp>
      <p:pic>
        <p:nvPicPr>
          <p:cNvPr id="5127" name="Picture 6" descr="2008 CCPS_Logo.jpg"/>
          <p:cNvPicPr>
            <a:picLocks noChangeAspect="1"/>
          </p:cNvPicPr>
          <p:nvPr/>
        </p:nvPicPr>
        <p:blipFill>
          <a:blip r:embed="rId15" cstate="print"/>
          <a:srcRect/>
          <a:stretch>
            <a:fillRect/>
          </a:stretch>
        </p:blipFill>
        <p:spPr bwMode="auto">
          <a:xfrm>
            <a:off x="152400" y="228600"/>
            <a:ext cx="1524000" cy="668818"/>
          </a:xfrm>
          <a:prstGeom prst="rect">
            <a:avLst/>
          </a:prstGeom>
          <a:noFill/>
          <a:ln w="9525">
            <a:noFill/>
            <a:miter lim="800000"/>
            <a:headEnd/>
            <a:tailEnd/>
          </a:ln>
        </p:spPr>
      </p:pic>
      <p:pic>
        <p:nvPicPr>
          <p:cNvPr id="8" name="Picture 2" descr="Imagem2"/>
          <p:cNvPicPr>
            <a:picLocks noChangeAspect="1" noChangeArrowheads="1"/>
          </p:cNvPicPr>
          <p:nvPr userDrawn="1"/>
        </p:nvPicPr>
        <p:blipFill>
          <a:blip r:embed="rId16" cstate="print"/>
          <a:srcRect l="20042" b="84120"/>
          <a:stretch>
            <a:fillRect/>
          </a:stretch>
        </p:blipFill>
        <p:spPr bwMode="auto">
          <a:xfrm>
            <a:off x="1835150" y="0"/>
            <a:ext cx="7308850" cy="1089025"/>
          </a:xfrm>
          <a:prstGeom prst="rect">
            <a:avLst/>
          </a:prstGeom>
          <a:noFill/>
          <a:ln w="9525">
            <a:noFill/>
            <a:miter lim="800000"/>
            <a:headEnd/>
            <a:tailEnd/>
          </a:ln>
        </p:spPr>
      </p:pic>
    </p:spTree>
    <p:extLst>
      <p:ext uri="{BB962C8B-B14F-4D97-AF65-F5344CB8AC3E}">
        <p14:creationId xmlns:p14="http://schemas.microsoft.com/office/powerpoint/2010/main" val="173412094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hf sldNum="0" hdr="0" dt="0"/>
  <p:txStyles>
    <p:title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3600">
          <a:solidFill>
            <a:schemeClr val="tx1"/>
          </a:solidFill>
          <a:latin typeface="Calibri" pitchFamily="34" charset="0"/>
        </a:defRPr>
      </a:lvl6pPr>
      <a:lvl7pPr marL="914400" algn="ctr" rtl="0" fontAlgn="base">
        <a:spcBef>
          <a:spcPct val="0"/>
        </a:spcBef>
        <a:spcAft>
          <a:spcPct val="0"/>
        </a:spcAft>
        <a:defRPr sz="3600">
          <a:solidFill>
            <a:schemeClr val="tx1"/>
          </a:solidFill>
          <a:latin typeface="Calibri" pitchFamily="34" charset="0"/>
        </a:defRPr>
      </a:lvl7pPr>
      <a:lvl8pPr marL="1371600" algn="ctr" rtl="0" fontAlgn="base">
        <a:spcBef>
          <a:spcPct val="0"/>
        </a:spcBef>
        <a:spcAft>
          <a:spcPct val="0"/>
        </a:spcAft>
        <a:defRPr sz="3600">
          <a:solidFill>
            <a:schemeClr val="tx1"/>
          </a:solidFill>
          <a:latin typeface="Calibri" pitchFamily="34" charset="0"/>
        </a:defRPr>
      </a:lvl8pPr>
      <a:lvl9pPr marL="1828800" algn="ctr"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ichh@aiche.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7.jpeg"/><Relationship Id="rId2" Type="http://schemas.openxmlformats.org/officeDocument/2006/relationships/image" Target="../media/image28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aiche.org/ccps/resources/overview/plus-knove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88.gif"/><Relationship Id="rId4" Type="http://schemas.openxmlformats.org/officeDocument/2006/relationships/hyperlink" Target="mailto:CCPSonKnovel@elsevier.com&#160;"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9.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wiley.com/go/ccp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mailto:ccps@aiche.org?subject=3%20Free%20Seats%20on%20Newly%20Launched%20CCPS%20eLearning%20cours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10" Type="http://schemas.openxmlformats.org/officeDocument/2006/relationships/image" Target="../media/image14.jp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17" Type="http://schemas.openxmlformats.org/officeDocument/2006/relationships/image" Target="../media/image129.jpeg"/><Relationship Id="rId21" Type="http://schemas.openxmlformats.org/officeDocument/2006/relationships/image" Target="../media/image33.png"/><Relationship Id="rId42" Type="http://schemas.openxmlformats.org/officeDocument/2006/relationships/image" Target="../media/image54.png"/><Relationship Id="rId63" Type="http://schemas.openxmlformats.org/officeDocument/2006/relationships/image" Target="../media/image75.jpeg"/><Relationship Id="rId84" Type="http://schemas.openxmlformats.org/officeDocument/2006/relationships/image" Target="../media/image96.jpeg"/><Relationship Id="rId138" Type="http://schemas.openxmlformats.org/officeDocument/2006/relationships/image" Target="../media/image150.jpeg"/><Relationship Id="rId159" Type="http://schemas.openxmlformats.org/officeDocument/2006/relationships/image" Target="../media/image171.png"/><Relationship Id="rId170" Type="http://schemas.openxmlformats.org/officeDocument/2006/relationships/image" Target="../media/image182.jpeg"/><Relationship Id="rId191" Type="http://schemas.openxmlformats.org/officeDocument/2006/relationships/image" Target="../media/image203.png"/><Relationship Id="rId205" Type="http://schemas.openxmlformats.org/officeDocument/2006/relationships/image" Target="../media/image217.jpeg"/><Relationship Id="rId107" Type="http://schemas.openxmlformats.org/officeDocument/2006/relationships/image" Target="../media/image119.png"/><Relationship Id="rId11" Type="http://schemas.openxmlformats.org/officeDocument/2006/relationships/image" Target="../media/image23.png"/><Relationship Id="rId32" Type="http://schemas.openxmlformats.org/officeDocument/2006/relationships/image" Target="../media/image44.png"/><Relationship Id="rId53" Type="http://schemas.openxmlformats.org/officeDocument/2006/relationships/image" Target="../media/image65.jpeg"/><Relationship Id="rId74" Type="http://schemas.openxmlformats.org/officeDocument/2006/relationships/image" Target="../media/image86.png"/><Relationship Id="rId128" Type="http://schemas.openxmlformats.org/officeDocument/2006/relationships/image" Target="../media/image140.gif"/><Relationship Id="rId149" Type="http://schemas.openxmlformats.org/officeDocument/2006/relationships/image" Target="../media/image161.png"/><Relationship Id="rId5" Type="http://schemas.openxmlformats.org/officeDocument/2006/relationships/image" Target="../media/image17.png"/><Relationship Id="rId95" Type="http://schemas.openxmlformats.org/officeDocument/2006/relationships/image" Target="../media/image107.jpeg"/><Relationship Id="rId160" Type="http://schemas.openxmlformats.org/officeDocument/2006/relationships/image" Target="../media/image172.png"/><Relationship Id="rId181" Type="http://schemas.openxmlformats.org/officeDocument/2006/relationships/image" Target="../media/image193.png"/><Relationship Id="rId22" Type="http://schemas.openxmlformats.org/officeDocument/2006/relationships/image" Target="../media/image34.png"/><Relationship Id="rId43" Type="http://schemas.openxmlformats.org/officeDocument/2006/relationships/image" Target="../media/image55.png"/><Relationship Id="rId64" Type="http://schemas.openxmlformats.org/officeDocument/2006/relationships/image" Target="../media/image76.png"/><Relationship Id="rId118" Type="http://schemas.openxmlformats.org/officeDocument/2006/relationships/image" Target="../media/image130.png"/><Relationship Id="rId139" Type="http://schemas.openxmlformats.org/officeDocument/2006/relationships/image" Target="../media/image151.jpeg"/><Relationship Id="rId85" Type="http://schemas.openxmlformats.org/officeDocument/2006/relationships/image" Target="../media/image97.jpeg"/><Relationship Id="rId150" Type="http://schemas.openxmlformats.org/officeDocument/2006/relationships/image" Target="../media/image162.png"/><Relationship Id="rId171" Type="http://schemas.openxmlformats.org/officeDocument/2006/relationships/image" Target="../media/image183.jpeg"/><Relationship Id="rId192" Type="http://schemas.openxmlformats.org/officeDocument/2006/relationships/image" Target="../media/image204.png"/><Relationship Id="rId206" Type="http://schemas.openxmlformats.org/officeDocument/2006/relationships/image" Target="../media/image218.jpeg"/><Relationship Id="rId12" Type="http://schemas.openxmlformats.org/officeDocument/2006/relationships/image" Target="../media/image24.png"/><Relationship Id="rId33" Type="http://schemas.openxmlformats.org/officeDocument/2006/relationships/image" Target="../media/image45.png"/><Relationship Id="rId108" Type="http://schemas.openxmlformats.org/officeDocument/2006/relationships/image" Target="../media/image120.jpeg"/><Relationship Id="rId129" Type="http://schemas.openxmlformats.org/officeDocument/2006/relationships/image" Target="../media/image141.jpeg"/><Relationship Id="rId54" Type="http://schemas.openxmlformats.org/officeDocument/2006/relationships/image" Target="../media/image66.gif"/><Relationship Id="rId75" Type="http://schemas.openxmlformats.org/officeDocument/2006/relationships/image" Target="../media/image87.jpeg"/><Relationship Id="rId96" Type="http://schemas.openxmlformats.org/officeDocument/2006/relationships/image" Target="../media/image108.png"/><Relationship Id="rId140" Type="http://schemas.openxmlformats.org/officeDocument/2006/relationships/image" Target="../media/image152.gif"/><Relationship Id="rId161" Type="http://schemas.openxmlformats.org/officeDocument/2006/relationships/image" Target="../media/image173.gif"/><Relationship Id="rId182" Type="http://schemas.openxmlformats.org/officeDocument/2006/relationships/image" Target="../media/image194.png"/><Relationship Id="rId6" Type="http://schemas.openxmlformats.org/officeDocument/2006/relationships/image" Target="../media/image18.png"/><Relationship Id="rId23" Type="http://schemas.openxmlformats.org/officeDocument/2006/relationships/image" Target="../media/image35.png"/><Relationship Id="rId119" Type="http://schemas.openxmlformats.org/officeDocument/2006/relationships/image" Target="../media/image131.jpeg"/><Relationship Id="rId44" Type="http://schemas.openxmlformats.org/officeDocument/2006/relationships/image" Target="../media/image56.png"/><Relationship Id="rId65" Type="http://schemas.openxmlformats.org/officeDocument/2006/relationships/image" Target="../media/image77.gif"/><Relationship Id="rId86" Type="http://schemas.openxmlformats.org/officeDocument/2006/relationships/image" Target="../media/image98.jpeg"/><Relationship Id="rId130" Type="http://schemas.openxmlformats.org/officeDocument/2006/relationships/image" Target="../media/image142.jpeg"/><Relationship Id="rId151" Type="http://schemas.openxmlformats.org/officeDocument/2006/relationships/image" Target="../media/image163.jpeg"/><Relationship Id="rId172" Type="http://schemas.openxmlformats.org/officeDocument/2006/relationships/image" Target="../media/image184.png"/><Relationship Id="rId193" Type="http://schemas.openxmlformats.org/officeDocument/2006/relationships/image" Target="../media/image205.png"/><Relationship Id="rId207" Type="http://schemas.openxmlformats.org/officeDocument/2006/relationships/image" Target="../media/image219.jpeg"/><Relationship Id="rId13" Type="http://schemas.openxmlformats.org/officeDocument/2006/relationships/image" Target="../media/image25.png"/><Relationship Id="rId109" Type="http://schemas.openxmlformats.org/officeDocument/2006/relationships/image" Target="../media/image121.png"/><Relationship Id="rId34" Type="http://schemas.openxmlformats.org/officeDocument/2006/relationships/image" Target="../media/image46.png"/><Relationship Id="rId55" Type="http://schemas.openxmlformats.org/officeDocument/2006/relationships/image" Target="../media/image67.png"/><Relationship Id="rId76" Type="http://schemas.openxmlformats.org/officeDocument/2006/relationships/image" Target="../media/image88.jpeg"/><Relationship Id="rId97" Type="http://schemas.openxmlformats.org/officeDocument/2006/relationships/image" Target="../media/image109.jpeg"/><Relationship Id="rId120" Type="http://schemas.openxmlformats.org/officeDocument/2006/relationships/image" Target="../media/image132.jpeg"/><Relationship Id="rId141" Type="http://schemas.openxmlformats.org/officeDocument/2006/relationships/image" Target="../media/image153.gif"/><Relationship Id="rId7" Type="http://schemas.openxmlformats.org/officeDocument/2006/relationships/image" Target="../media/image19.png"/><Relationship Id="rId162" Type="http://schemas.openxmlformats.org/officeDocument/2006/relationships/image" Target="../media/image174.jpeg"/><Relationship Id="rId183" Type="http://schemas.openxmlformats.org/officeDocument/2006/relationships/image" Target="../media/image195.jpeg"/><Relationship Id="rId24" Type="http://schemas.openxmlformats.org/officeDocument/2006/relationships/image" Target="../media/image36.png"/><Relationship Id="rId45" Type="http://schemas.openxmlformats.org/officeDocument/2006/relationships/image" Target="../media/image57.png"/><Relationship Id="rId66" Type="http://schemas.openxmlformats.org/officeDocument/2006/relationships/image" Target="../media/image78.jpeg"/><Relationship Id="rId87" Type="http://schemas.openxmlformats.org/officeDocument/2006/relationships/image" Target="../media/image99.gif"/><Relationship Id="rId110" Type="http://schemas.openxmlformats.org/officeDocument/2006/relationships/image" Target="../media/image122.jpeg"/><Relationship Id="rId131" Type="http://schemas.openxmlformats.org/officeDocument/2006/relationships/image" Target="../media/image143.png"/><Relationship Id="rId152" Type="http://schemas.openxmlformats.org/officeDocument/2006/relationships/image" Target="../media/image164.jpeg"/><Relationship Id="rId173" Type="http://schemas.openxmlformats.org/officeDocument/2006/relationships/image" Target="../media/image185.jpeg"/><Relationship Id="rId194" Type="http://schemas.openxmlformats.org/officeDocument/2006/relationships/image" Target="../media/image206.png"/><Relationship Id="rId208" Type="http://schemas.openxmlformats.org/officeDocument/2006/relationships/image" Target="../media/image220.jpeg"/><Relationship Id="rId19" Type="http://schemas.openxmlformats.org/officeDocument/2006/relationships/image" Target="../media/image31.png"/><Relationship Id="rId14" Type="http://schemas.openxmlformats.org/officeDocument/2006/relationships/image" Target="../media/image26.png"/><Relationship Id="rId30" Type="http://schemas.openxmlformats.org/officeDocument/2006/relationships/image" Target="../media/image42.png"/><Relationship Id="rId35" Type="http://schemas.openxmlformats.org/officeDocument/2006/relationships/image" Target="../media/image47.png"/><Relationship Id="rId56" Type="http://schemas.openxmlformats.org/officeDocument/2006/relationships/image" Target="../media/image68.jpeg"/><Relationship Id="rId77" Type="http://schemas.openxmlformats.org/officeDocument/2006/relationships/image" Target="../media/image89.png"/><Relationship Id="rId100" Type="http://schemas.openxmlformats.org/officeDocument/2006/relationships/image" Target="../media/image112.jpeg"/><Relationship Id="rId105" Type="http://schemas.openxmlformats.org/officeDocument/2006/relationships/image" Target="../media/image117.png"/><Relationship Id="rId126" Type="http://schemas.openxmlformats.org/officeDocument/2006/relationships/image" Target="../media/image138.png"/><Relationship Id="rId147" Type="http://schemas.openxmlformats.org/officeDocument/2006/relationships/image" Target="../media/image159.jpeg"/><Relationship Id="rId168" Type="http://schemas.openxmlformats.org/officeDocument/2006/relationships/image" Target="../media/image180.jpeg"/><Relationship Id="rId8" Type="http://schemas.openxmlformats.org/officeDocument/2006/relationships/image" Target="../media/image20.png"/><Relationship Id="rId51" Type="http://schemas.openxmlformats.org/officeDocument/2006/relationships/image" Target="../media/image63.jpeg"/><Relationship Id="rId72" Type="http://schemas.openxmlformats.org/officeDocument/2006/relationships/image" Target="../media/image84.jpeg"/><Relationship Id="rId93" Type="http://schemas.openxmlformats.org/officeDocument/2006/relationships/image" Target="../media/image105.jpeg"/><Relationship Id="rId98" Type="http://schemas.openxmlformats.org/officeDocument/2006/relationships/image" Target="../media/image110.jpeg"/><Relationship Id="rId121" Type="http://schemas.openxmlformats.org/officeDocument/2006/relationships/image" Target="../media/image133.png"/><Relationship Id="rId142" Type="http://schemas.openxmlformats.org/officeDocument/2006/relationships/image" Target="../media/image154.jpeg"/><Relationship Id="rId163" Type="http://schemas.openxmlformats.org/officeDocument/2006/relationships/image" Target="../media/image175.png"/><Relationship Id="rId184" Type="http://schemas.openxmlformats.org/officeDocument/2006/relationships/image" Target="../media/image196.jpeg"/><Relationship Id="rId189" Type="http://schemas.openxmlformats.org/officeDocument/2006/relationships/image" Target="../media/image201.jpeg"/><Relationship Id="rId3" Type="http://schemas.openxmlformats.org/officeDocument/2006/relationships/image" Target="../media/image15.png"/><Relationship Id="rId214" Type="http://schemas.openxmlformats.org/officeDocument/2006/relationships/image" Target="../media/image226.png"/><Relationship Id="rId25" Type="http://schemas.openxmlformats.org/officeDocument/2006/relationships/image" Target="../media/image37.png"/><Relationship Id="rId46" Type="http://schemas.openxmlformats.org/officeDocument/2006/relationships/image" Target="../media/image58.png"/><Relationship Id="rId67" Type="http://schemas.openxmlformats.org/officeDocument/2006/relationships/image" Target="../media/image79.jpeg"/><Relationship Id="rId116" Type="http://schemas.openxmlformats.org/officeDocument/2006/relationships/image" Target="../media/image128.jpeg"/><Relationship Id="rId137" Type="http://schemas.openxmlformats.org/officeDocument/2006/relationships/image" Target="../media/image149.jpeg"/><Relationship Id="rId158" Type="http://schemas.openxmlformats.org/officeDocument/2006/relationships/image" Target="../media/image170.jpeg"/><Relationship Id="rId20" Type="http://schemas.openxmlformats.org/officeDocument/2006/relationships/image" Target="../media/image32.png"/><Relationship Id="rId41" Type="http://schemas.openxmlformats.org/officeDocument/2006/relationships/image" Target="../media/image53.png"/><Relationship Id="rId62" Type="http://schemas.openxmlformats.org/officeDocument/2006/relationships/image" Target="../media/image74.jpeg"/><Relationship Id="rId83" Type="http://schemas.openxmlformats.org/officeDocument/2006/relationships/image" Target="../media/image95.jpeg"/><Relationship Id="rId88" Type="http://schemas.openxmlformats.org/officeDocument/2006/relationships/image" Target="../media/image100.jpeg"/><Relationship Id="rId111" Type="http://schemas.openxmlformats.org/officeDocument/2006/relationships/image" Target="../media/image123.png"/><Relationship Id="rId132" Type="http://schemas.openxmlformats.org/officeDocument/2006/relationships/image" Target="../media/image144.png"/><Relationship Id="rId153" Type="http://schemas.openxmlformats.org/officeDocument/2006/relationships/image" Target="../media/image165.jpeg"/><Relationship Id="rId174" Type="http://schemas.openxmlformats.org/officeDocument/2006/relationships/image" Target="../media/image186.jpeg"/><Relationship Id="rId179" Type="http://schemas.openxmlformats.org/officeDocument/2006/relationships/image" Target="../media/image191.jpeg"/><Relationship Id="rId195" Type="http://schemas.openxmlformats.org/officeDocument/2006/relationships/image" Target="../media/image207.jpeg"/><Relationship Id="rId209" Type="http://schemas.openxmlformats.org/officeDocument/2006/relationships/image" Target="../media/image221.gif"/><Relationship Id="rId190" Type="http://schemas.openxmlformats.org/officeDocument/2006/relationships/image" Target="../media/image202.png"/><Relationship Id="rId204" Type="http://schemas.openxmlformats.org/officeDocument/2006/relationships/image" Target="../media/image216.png"/><Relationship Id="rId15" Type="http://schemas.openxmlformats.org/officeDocument/2006/relationships/image" Target="../media/image27.png"/><Relationship Id="rId36" Type="http://schemas.openxmlformats.org/officeDocument/2006/relationships/image" Target="../media/image48.png"/><Relationship Id="rId57" Type="http://schemas.openxmlformats.org/officeDocument/2006/relationships/image" Target="../media/image69.jpeg"/><Relationship Id="rId106" Type="http://schemas.openxmlformats.org/officeDocument/2006/relationships/image" Target="../media/image118.jpeg"/><Relationship Id="rId127" Type="http://schemas.openxmlformats.org/officeDocument/2006/relationships/image" Target="../media/image139.png"/><Relationship Id="rId10" Type="http://schemas.openxmlformats.org/officeDocument/2006/relationships/image" Target="../media/image22.png"/><Relationship Id="rId31" Type="http://schemas.openxmlformats.org/officeDocument/2006/relationships/image" Target="../media/image43.png"/><Relationship Id="rId52" Type="http://schemas.openxmlformats.org/officeDocument/2006/relationships/image" Target="../media/image64.png"/><Relationship Id="rId73" Type="http://schemas.openxmlformats.org/officeDocument/2006/relationships/image" Target="../media/image85.png"/><Relationship Id="rId78" Type="http://schemas.openxmlformats.org/officeDocument/2006/relationships/image" Target="../media/image90.jpeg"/><Relationship Id="rId94" Type="http://schemas.openxmlformats.org/officeDocument/2006/relationships/image" Target="../media/image106.png"/><Relationship Id="rId99" Type="http://schemas.openxmlformats.org/officeDocument/2006/relationships/image" Target="../media/image111.png"/><Relationship Id="rId101" Type="http://schemas.openxmlformats.org/officeDocument/2006/relationships/image" Target="../media/image113.gif"/><Relationship Id="rId122" Type="http://schemas.openxmlformats.org/officeDocument/2006/relationships/image" Target="../media/image134.jpeg"/><Relationship Id="rId143" Type="http://schemas.openxmlformats.org/officeDocument/2006/relationships/image" Target="../media/image155.jpeg"/><Relationship Id="rId148" Type="http://schemas.openxmlformats.org/officeDocument/2006/relationships/image" Target="../media/image160.gif"/><Relationship Id="rId164" Type="http://schemas.openxmlformats.org/officeDocument/2006/relationships/image" Target="../media/image176.jpeg"/><Relationship Id="rId169" Type="http://schemas.openxmlformats.org/officeDocument/2006/relationships/image" Target="../media/image181.jpeg"/><Relationship Id="rId185" Type="http://schemas.openxmlformats.org/officeDocument/2006/relationships/image" Target="../media/image197.png"/><Relationship Id="rId4" Type="http://schemas.openxmlformats.org/officeDocument/2006/relationships/image" Target="../media/image16.png"/><Relationship Id="rId9" Type="http://schemas.openxmlformats.org/officeDocument/2006/relationships/image" Target="../media/image21.png"/><Relationship Id="rId180" Type="http://schemas.openxmlformats.org/officeDocument/2006/relationships/image" Target="../media/image192.jpeg"/><Relationship Id="rId210" Type="http://schemas.openxmlformats.org/officeDocument/2006/relationships/image" Target="../media/image222.png"/><Relationship Id="rId26" Type="http://schemas.openxmlformats.org/officeDocument/2006/relationships/image" Target="../media/image38.png"/><Relationship Id="rId47" Type="http://schemas.openxmlformats.org/officeDocument/2006/relationships/image" Target="../media/image59.png"/><Relationship Id="rId68" Type="http://schemas.openxmlformats.org/officeDocument/2006/relationships/image" Target="../media/image80.jpeg"/><Relationship Id="rId89" Type="http://schemas.openxmlformats.org/officeDocument/2006/relationships/image" Target="../media/image101.jpeg"/><Relationship Id="rId112" Type="http://schemas.openxmlformats.org/officeDocument/2006/relationships/image" Target="../media/image124.jpeg"/><Relationship Id="rId133" Type="http://schemas.openxmlformats.org/officeDocument/2006/relationships/image" Target="../media/image145.jpeg"/><Relationship Id="rId154" Type="http://schemas.openxmlformats.org/officeDocument/2006/relationships/image" Target="../media/image166.png"/><Relationship Id="rId175" Type="http://schemas.openxmlformats.org/officeDocument/2006/relationships/image" Target="../media/image187.png"/><Relationship Id="rId196" Type="http://schemas.openxmlformats.org/officeDocument/2006/relationships/image" Target="../media/image208.jpeg"/><Relationship Id="rId200" Type="http://schemas.openxmlformats.org/officeDocument/2006/relationships/image" Target="../media/image212.jpeg"/><Relationship Id="rId16" Type="http://schemas.openxmlformats.org/officeDocument/2006/relationships/image" Target="../media/image28.png"/><Relationship Id="rId37" Type="http://schemas.openxmlformats.org/officeDocument/2006/relationships/image" Target="../media/image49.png"/><Relationship Id="rId58" Type="http://schemas.openxmlformats.org/officeDocument/2006/relationships/image" Target="../media/image70.png"/><Relationship Id="rId79" Type="http://schemas.openxmlformats.org/officeDocument/2006/relationships/image" Target="../media/image91.jpeg"/><Relationship Id="rId102" Type="http://schemas.openxmlformats.org/officeDocument/2006/relationships/image" Target="../media/image114.gif"/><Relationship Id="rId123" Type="http://schemas.openxmlformats.org/officeDocument/2006/relationships/image" Target="../media/image135.jpeg"/><Relationship Id="rId144" Type="http://schemas.openxmlformats.org/officeDocument/2006/relationships/image" Target="../media/image156.png"/><Relationship Id="rId90" Type="http://schemas.openxmlformats.org/officeDocument/2006/relationships/image" Target="../media/image102.jpeg"/><Relationship Id="rId165" Type="http://schemas.openxmlformats.org/officeDocument/2006/relationships/image" Target="../media/image177.png"/><Relationship Id="rId186" Type="http://schemas.openxmlformats.org/officeDocument/2006/relationships/image" Target="../media/image198.jpeg"/><Relationship Id="rId211" Type="http://schemas.openxmlformats.org/officeDocument/2006/relationships/image" Target="../media/image223.jpeg"/><Relationship Id="rId27" Type="http://schemas.openxmlformats.org/officeDocument/2006/relationships/image" Target="../media/image39.png"/><Relationship Id="rId48" Type="http://schemas.openxmlformats.org/officeDocument/2006/relationships/image" Target="../media/image60.png"/><Relationship Id="rId69" Type="http://schemas.openxmlformats.org/officeDocument/2006/relationships/image" Target="../media/image81.gif"/><Relationship Id="rId113" Type="http://schemas.openxmlformats.org/officeDocument/2006/relationships/image" Target="../media/image125.jpeg"/><Relationship Id="rId134" Type="http://schemas.openxmlformats.org/officeDocument/2006/relationships/image" Target="../media/image146.jpeg"/><Relationship Id="rId80" Type="http://schemas.openxmlformats.org/officeDocument/2006/relationships/image" Target="../media/image92.jpeg"/><Relationship Id="rId155" Type="http://schemas.openxmlformats.org/officeDocument/2006/relationships/image" Target="../media/image167.jpeg"/><Relationship Id="rId176" Type="http://schemas.openxmlformats.org/officeDocument/2006/relationships/image" Target="../media/image188.png"/><Relationship Id="rId197" Type="http://schemas.openxmlformats.org/officeDocument/2006/relationships/image" Target="../media/image209.png"/><Relationship Id="rId201" Type="http://schemas.openxmlformats.org/officeDocument/2006/relationships/image" Target="../media/image213.png"/><Relationship Id="rId17" Type="http://schemas.openxmlformats.org/officeDocument/2006/relationships/image" Target="../media/image29.png"/><Relationship Id="rId38" Type="http://schemas.openxmlformats.org/officeDocument/2006/relationships/image" Target="../media/image50.png"/><Relationship Id="rId59" Type="http://schemas.openxmlformats.org/officeDocument/2006/relationships/image" Target="../media/image71.jpeg"/><Relationship Id="rId103" Type="http://schemas.openxmlformats.org/officeDocument/2006/relationships/image" Target="../media/image115.jpeg"/><Relationship Id="rId124" Type="http://schemas.openxmlformats.org/officeDocument/2006/relationships/image" Target="../media/image136.png"/><Relationship Id="rId70" Type="http://schemas.openxmlformats.org/officeDocument/2006/relationships/image" Target="../media/image82.png"/><Relationship Id="rId91" Type="http://schemas.openxmlformats.org/officeDocument/2006/relationships/image" Target="../media/image103.gif"/><Relationship Id="rId145" Type="http://schemas.openxmlformats.org/officeDocument/2006/relationships/image" Target="../media/image157.png"/><Relationship Id="rId166" Type="http://schemas.openxmlformats.org/officeDocument/2006/relationships/image" Target="../media/image178.png"/><Relationship Id="rId187" Type="http://schemas.openxmlformats.org/officeDocument/2006/relationships/image" Target="../media/image199.png"/><Relationship Id="rId1" Type="http://schemas.openxmlformats.org/officeDocument/2006/relationships/slideLayout" Target="../slideLayouts/slideLayout7.xml"/><Relationship Id="rId212" Type="http://schemas.openxmlformats.org/officeDocument/2006/relationships/image" Target="../media/image224.jpeg"/><Relationship Id="rId28" Type="http://schemas.openxmlformats.org/officeDocument/2006/relationships/image" Target="../media/image40.png"/><Relationship Id="rId49" Type="http://schemas.openxmlformats.org/officeDocument/2006/relationships/image" Target="../media/image61.png"/><Relationship Id="rId114" Type="http://schemas.openxmlformats.org/officeDocument/2006/relationships/image" Target="../media/image126.jpeg"/><Relationship Id="rId60" Type="http://schemas.openxmlformats.org/officeDocument/2006/relationships/image" Target="../media/image72.jpeg"/><Relationship Id="rId81" Type="http://schemas.openxmlformats.org/officeDocument/2006/relationships/image" Target="../media/image93.png"/><Relationship Id="rId135" Type="http://schemas.openxmlformats.org/officeDocument/2006/relationships/image" Target="../media/image147.png"/><Relationship Id="rId156" Type="http://schemas.openxmlformats.org/officeDocument/2006/relationships/image" Target="../media/image168.jpeg"/><Relationship Id="rId177" Type="http://schemas.openxmlformats.org/officeDocument/2006/relationships/image" Target="../media/image189.jpeg"/><Relationship Id="rId198" Type="http://schemas.openxmlformats.org/officeDocument/2006/relationships/image" Target="../media/image210.png"/><Relationship Id="rId202" Type="http://schemas.openxmlformats.org/officeDocument/2006/relationships/image" Target="../media/image214.png"/><Relationship Id="rId18" Type="http://schemas.openxmlformats.org/officeDocument/2006/relationships/image" Target="../media/image30.png"/><Relationship Id="rId39" Type="http://schemas.openxmlformats.org/officeDocument/2006/relationships/image" Target="../media/image51.png"/><Relationship Id="rId50" Type="http://schemas.openxmlformats.org/officeDocument/2006/relationships/image" Target="../media/image62.jpeg"/><Relationship Id="rId104" Type="http://schemas.openxmlformats.org/officeDocument/2006/relationships/image" Target="../media/image116.png"/><Relationship Id="rId125" Type="http://schemas.openxmlformats.org/officeDocument/2006/relationships/image" Target="../media/image137.png"/><Relationship Id="rId146" Type="http://schemas.openxmlformats.org/officeDocument/2006/relationships/image" Target="../media/image158.jpeg"/><Relationship Id="rId167" Type="http://schemas.openxmlformats.org/officeDocument/2006/relationships/image" Target="../media/image179.png"/><Relationship Id="rId188" Type="http://schemas.openxmlformats.org/officeDocument/2006/relationships/image" Target="../media/image200.png"/><Relationship Id="rId71" Type="http://schemas.openxmlformats.org/officeDocument/2006/relationships/image" Target="../media/image83.png"/><Relationship Id="rId92" Type="http://schemas.openxmlformats.org/officeDocument/2006/relationships/image" Target="../media/image104.jpeg"/><Relationship Id="rId213" Type="http://schemas.openxmlformats.org/officeDocument/2006/relationships/image" Target="../media/image225.jpeg"/><Relationship Id="rId2" Type="http://schemas.openxmlformats.org/officeDocument/2006/relationships/notesSlide" Target="../notesSlides/notesSlide2.xml"/><Relationship Id="rId29" Type="http://schemas.openxmlformats.org/officeDocument/2006/relationships/image" Target="../media/image41.png"/><Relationship Id="rId40" Type="http://schemas.openxmlformats.org/officeDocument/2006/relationships/image" Target="../media/image52.png"/><Relationship Id="rId115" Type="http://schemas.openxmlformats.org/officeDocument/2006/relationships/image" Target="../media/image127.png"/><Relationship Id="rId136" Type="http://schemas.openxmlformats.org/officeDocument/2006/relationships/image" Target="../media/image148.jpeg"/><Relationship Id="rId157" Type="http://schemas.openxmlformats.org/officeDocument/2006/relationships/image" Target="../media/image169.jpeg"/><Relationship Id="rId178" Type="http://schemas.openxmlformats.org/officeDocument/2006/relationships/image" Target="../media/image190.jpeg"/><Relationship Id="rId61" Type="http://schemas.openxmlformats.org/officeDocument/2006/relationships/image" Target="../media/image73.png"/><Relationship Id="rId82" Type="http://schemas.openxmlformats.org/officeDocument/2006/relationships/image" Target="../media/image94.jpeg"/><Relationship Id="rId199" Type="http://schemas.openxmlformats.org/officeDocument/2006/relationships/image" Target="../media/image211.png"/><Relationship Id="rId203" Type="http://schemas.openxmlformats.org/officeDocument/2006/relationships/image" Target="../media/image215.jpeg"/></Relationships>
</file>

<file path=ppt/slides/_rels/slide6.xml.rels><?xml version="1.0" encoding="UTF-8" standalone="yes"?>
<Relationships xmlns="http://schemas.openxmlformats.org/package/2006/relationships"><Relationship Id="rId13" Type="http://schemas.openxmlformats.org/officeDocument/2006/relationships/hyperlink" Target="http://www.flagsimporter.com/american/index.php/cName/international-flags-sweden-flags" TargetMode="External"/><Relationship Id="rId18" Type="http://schemas.openxmlformats.org/officeDocument/2006/relationships/image" Target="../media/image235.gif"/><Relationship Id="rId26" Type="http://schemas.openxmlformats.org/officeDocument/2006/relationships/hyperlink" Target="http://www.flagsimporter.com/american/index.php/cName/international-flags-china-flags" TargetMode="External"/><Relationship Id="rId39" Type="http://schemas.openxmlformats.org/officeDocument/2006/relationships/image" Target="../media/image249.gif"/><Relationship Id="rId21" Type="http://schemas.openxmlformats.org/officeDocument/2006/relationships/image" Target="../media/image237.jpeg"/><Relationship Id="rId34" Type="http://schemas.openxmlformats.org/officeDocument/2006/relationships/image" Target="../media/image246.jpeg"/><Relationship Id="rId42" Type="http://schemas.openxmlformats.org/officeDocument/2006/relationships/image" Target="../media/image252.png"/><Relationship Id="rId47" Type="http://schemas.openxmlformats.org/officeDocument/2006/relationships/image" Target="../media/image255.gif"/><Relationship Id="rId50" Type="http://schemas.openxmlformats.org/officeDocument/2006/relationships/image" Target="../media/image257.png"/><Relationship Id="rId55" Type="http://schemas.openxmlformats.org/officeDocument/2006/relationships/image" Target="../media/image262.png"/><Relationship Id="rId7" Type="http://schemas.openxmlformats.org/officeDocument/2006/relationships/image" Target="../media/image229.gif"/><Relationship Id="rId2" Type="http://schemas.openxmlformats.org/officeDocument/2006/relationships/notesSlide" Target="../notesSlides/notesSlide3.xml"/><Relationship Id="rId16" Type="http://schemas.openxmlformats.org/officeDocument/2006/relationships/image" Target="../media/image234.gif"/><Relationship Id="rId29" Type="http://schemas.openxmlformats.org/officeDocument/2006/relationships/image" Target="../media/image241.gif"/><Relationship Id="rId11" Type="http://schemas.openxmlformats.org/officeDocument/2006/relationships/hyperlink" Target="http://www.flagsimporter.com/american/index.php/cName/international-flags-canada-flags" TargetMode="External"/><Relationship Id="rId24" Type="http://schemas.openxmlformats.org/officeDocument/2006/relationships/hyperlink" Target="http://www.flagsimporter.com/american/index.php/cName/international-flags-denmark-flags" TargetMode="External"/><Relationship Id="rId32" Type="http://schemas.openxmlformats.org/officeDocument/2006/relationships/image" Target="../media/image244.png"/><Relationship Id="rId37" Type="http://schemas.openxmlformats.org/officeDocument/2006/relationships/image" Target="../media/image248.gif"/><Relationship Id="rId40" Type="http://schemas.openxmlformats.org/officeDocument/2006/relationships/image" Target="../media/image250.png"/><Relationship Id="rId45" Type="http://schemas.openxmlformats.org/officeDocument/2006/relationships/image" Target="../media/image254.gif"/><Relationship Id="rId53" Type="http://schemas.openxmlformats.org/officeDocument/2006/relationships/image" Target="../media/image260.jpeg"/><Relationship Id="rId5" Type="http://schemas.openxmlformats.org/officeDocument/2006/relationships/image" Target="../media/image228.jpeg"/><Relationship Id="rId10" Type="http://schemas.openxmlformats.org/officeDocument/2006/relationships/image" Target="../media/image231.gif"/><Relationship Id="rId19" Type="http://schemas.openxmlformats.org/officeDocument/2006/relationships/image" Target="../media/image236.png"/><Relationship Id="rId31" Type="http://schemas.openxmlformats.org/officeDocument/2006/relationships/image" Target="../media/image243.png"/><Relationship Id="rId44" Type="http://schemas.openxmlformats.org/officeDocument/2006/relationships/hyperlink" Target="http://www.flagsimporter.com/american/index.php/cName/international-flags-argentina-flags" TargetMode="External"/><Relationship Id="rId52" Type="http://schemas.openxmlformats.org/officeDocument/2006/relationships/image" Target="../media/image259.png"/><Relationship Id="rId4" Type="http://schemas.openxmlformats.org/officeDocument/2006/relationships/image" Target="../media/image227.gif"/><Relationship Id="rId9" Type="http://schemas.openxmlformats.org/officeDocument/2006/relationships/hyperlink" Target="http://www.flagsimporter.com/american/product_info.php/pName/australia-flag-3x5ft-poly/cName/international-flags-australia-flags" TargetMode="External"/><Relationship Id="rId14" Type="http://schemas.openxmlformats.org/officeDocument/2006/relationships/image" Target="../media/image233.gif"/><Relationship Id="rId22" Type="http://schemas.openxmlformats.org/officeDocument/2006/relationships/hyperlink" Target="http://www.flagsimporter.com/american/index.php/cName/international-flags-bahrain-flags" TargetMode="External"/><Relationship Id="rId27" Type="http://schemas.openxmlformats.org/officeDocument/2006/relationships/image" Target="../media/image240.gif"/><Relationship Id="rId30" Type="http://schemas.openxmlformats.org/officeDocument/2006/relationships/image" Target="../media/image242.png"/><Relationship Id="rId35" Type="http://schemas.openxmlformats.org/officeDocument/2006/relationships/image" Target="../media/image247.jpeg"/><Relationship Id="rId43" Type="http://schemas.openxmlformats.org/officeDocument/2006/relationships/image" Target="../media/image253.jpeg"/><Relationship Id="rId48" Type="http://schemas.openxmlformats.org/officeDocument/2006/relationships/hyperlink" Target="http://www.flagsimporter.com/american/index.php/cName/international-flags-norway-flags" TargetMode="External"/><Relationship Id="rId8" Type="http://schemas.openxmlformats.org/officeDocument/2006/relationships/image" Target="../media/image230.png"/><Relationship Id="rId51" Type="http://schemas.openxmlformats.org/officeDocument/2006/relationships/image" Target="../media/image258.png"/><Relationship Id="rId3" Type="http://schemas.openxmlformats.org/officeDocument/2006/relationships/hyperlink" Target="http://www.flagsimporter.com/american/index.php/cName/international-flags-united-arab-emirates-flags" TargetMode="External"/><Relationship Id="rId12" Type="http://schemas.openxmlformats.org/officeDocument/2006/relationships/image" Target="../media/image232.gif"/><Relationship Id="rId17" Type="http://schemas.openxmlformats.org/officeDocument/2006/relationships/hyperlink" Target="http://www.flagsimporter.com/american/index.php/cName/international-flags-united-kingdom-flags" TargetMode="External"/><Relationship Id="rId25" Type="http://schemas.openxmlformats.org/officeDocument/2006/relationships/image" Target="../media/image239.gif"/><Relationship Id="rId33" Type="http://schemas.openxmlformats.org/officeDocument/2006/relationships/image" Target="../media/image245.png"/><Relationship Id="rId38" Type="http://schemas.openxmlformats.org/officeDocument/2006/relationships/hyperlink" Target="http://www.flagsimporter.com/american/index.php/cName/international-flags-switzerland-flags" TargetMode="External"/><Relationship Id="rId46" Type="http://schemas.openxmlformats.org/officeDocument/2006/relationships/hyperlink" Target="http://www.flagsimporter.com/american/index.php/cName/international-flags-netherlands-flags" TargetMode="External"/><Relationship Id="rId20" Type="http://schemas.microsoft.com/office/2007/relationships/hdphoto" Target="../media/hdphoto1.wdp"/><Relationship Id="rId41" Type="http://schemas.openxmlformats.org/officeDocument/2006/relationships/image" Target="../media/image251.png"/><Relationship Id="rId54" Type="http://schemas.openxmlformats.org/officeDocument/2006/relationships/image" Target="../media/image261.gif"/><Relationship Id="rId1" Type="http://schemas.openxmlformats.org/officeDocument/2006/relationships/slideLayout" Target="../slideLayouts/slideLayout2.xml"/><Relationship Id="rId6" Type="http://schemas.openxmlformats.org/officeDocument/2006/relationships/hyperlink" Target="http://www.flagsimporter.com/american/index.php/cName/international-flags-malaysia-flags" TargetMode="External"/><Relationship Id="rId15" Type="http://schemas.openxmlformats.org/officeDocument/2006/relationships/hyperlink" Target="http://www.flagsimporter.com/american/index.php/cName/international-flags-germany-flags" TargetMode="External"/><Relationship Id="rId23" Type="http://schemas.openxmlformats.org/officeDocument/2006/relationships/image" Target="../media/image238.gif"/><Relationship Id="rId28" Type="http://schemas.openxmlformats.org/officeDocument/2006/relationships/hyperlink" Target="http://www.flagsimporter.com/american/index.php/cName/international-flags-madagascar-flags" TargetMode="External"/><Relationship Id="rId36" Type="http://schemas.openxmlformats.org/officeDocument/2006/relationships/hyperlink" Target="http://www.flagsimporter.com/american/index.php/cName/international-flags-saudi-arabia-flags" TargetMode="External"/><Relationship Id="rId49" Type="http://schemas.openxmlformats.org/officeDocument/2006/relationships/image" Target="../media/image256.gif"/></Relationships>
</file>

<file path=ppt/slides/_rels/slide7.xml.rels><?xml version="1.0" encoding="UTF-8" standalone="yes"?>
<Relationships xmlns="http://schemas.openxmlformats.org/package/2006/relationships"><Relationship Id="rId8" Type="http://schemas.openxmlformats.org/officeDocument/2006/relationships/image" Target="../media/image269.png"/><Relationship Id="rId3" Type="http://schemas.openxmlformats.org/officeDocument/2006/relationships/image" Target="../media/image264.jpeg"/><Relationship Id="rId7" Type="http://schemas.openxmlformats.org/officeDocument/2006/relationships/image" Target="../media/image268.jpeg"/><Relationship Id="rId2" Type="http://schemas.openxmlformats.org/officeDocument/2006/relationships/image" Target="../media/image263.png"/><Relationship Id="rId1" Type="http://schemas.openxmlformats.org/officeDocument/2006/relationships/slideLayout" Target="../slideLayouts/slideLayout2.xml"/><Relationship Id="rId6" Type="http://schemas.openxmlformats.org/officeDocument/2006/relationships/image" Target="../media/image267.png"/><Relationship Id="rId5" Type="http://schemas.openxmlformats.org/officeDocument/2006/relationships/image" Target="../media/image266.jpeg"/><Relationship Id="rId10" Type="http://schemas.openxmlformats.org/officeDocument/2006/relationships/image" Target="../media/image271.jpeg"/><Relationship Id="rId4" Type="http://schemas.openxmlformats.org/officeDocument/2006/relationships/image" Target="../media/image265.png"/><Relationship Id="rId9" Type="http://schemas.openxmlformats.org/officeDocument/2006/relationships/image" Target="../media/image270.jpeg"/></Relationships>
</file>

<file path=ppt/slides/_rels/slide8.xml.rels><?xml version="1.0" encoding="UTF-8" standalone="yes"?>
<Relationships xmlns="http://schemas.openxmlformats.org/package/2006/relationships"><Relationship Id="rId8" Type="http://schemas.openxmlformats.org/officeDocument/2006/relationships/image" Target="../media/image278.jpeg"/><Relationship Id="rId13" Type="http://schemas.openxmlformats.org/officeDocument/2006/relationships/image" Target="../media/image283.jpeg"/><Relationship Id="rId3" Type="http://schemas.openxmlformats.org/officeDocument/2006/relationships/image" Target="../media/image273.jpeg"/><Relationship Id="rId7" Type="http://schemas.openxmlformats.org/officeDocument/2006/relationships/image" Target="../media/image277.jpeg"/><Relationship Id="rId12" Type="http://schemas.openxmlformats.org/officeDocument/2006/relationships/image" Target="../media/image282.jpeg"/><Relationship Id="rId2" Type="http://schemas.openxmlformats.org/officeDocument/2006/relationships/image" Target="../media/image272.png"/><Relationship Id="rId1" Type="http://schemas.openxmlformats.org/officeDocument/2006/relationships/slideLayout" Target="../slideLayouts/slideLayout2.xml"/><Relationship Id="rId6" Type="http://schemas.openxmlformats.org/officeDocument/2006/relationships/image" Target="../media/image276.jpeg"/><Relationship Id="rId11" Type="http://schemas.openxmlformats.org/officeDocument/2006/relationships/image" Target="../media/image281.jpeg"/><Relationship Id="rId5" Type="http://schemas.openxmlformats.org/officeDocument/2006/relationships/image" Target="../media/image275.jpeg"/><Relationship Id="rId10" Type="http://schemas.openxmlformats.org/officeDocument/2006/relationships/image" Target="../media/image280.jpeg"/><Relationship Id="rId4" Type="http://schemas.openxmlformats.org/officeDocument/2006/relationships/image" Target="../media/image274.png"/><Relationship Id="rId9" Type="http://schemas.openxmlformats.org/officeDocument/2006/relationships/image" Target="../media/image279.jpeg"/><Relationship Id="rId14" Type="http://schemas.openxmlformats.org/officeDocument/2006/relationships/image" Target="../media/image284.jpeg"/></Relationships>
</file>

<file path=ppt/slides/_rels/slide9.xml.rels><?xml version="1.0" encoding="UTF-8" standalone="yes"?>
<Relationships xmlns="http://schemas.openxmlformats.org/package/2006/relationships"><Relationship Id="rId2" Type="http://schemas.openxmlformats.org/officeDocument/2006/relationships/image" Target="../media/image28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6000" dirty="0" smtClean="0"/>
              <a:t>CCPS Membership</a:t>
            </a:r>
            <a:endParaRPr lang="en-US" sz="6000" dirty="0"/>
          </a:p>
        </p:txBody>
      </p:sp>
      <p:sp>
        <p:nvSpPr>
          <p:cNvPr id="4" name="Subtitle 3"/>
          <p:cNvSpPr>
            <a:spLocks noGrp="1"/>
          </p:cNvSpPr>
          <p:nvPr>
            <p:ph type="subTitle" idx="1"/>
          </p:nvPr>
        </p:nvSpPr>
        <p:spPr>
          <a:xfrm>
            <a:off x="1371600" y="3352801"/>
            <a:ext cx="6400800" cy="3140074"/>
          </a:xfrm>
        </p:spPr>
        <p:txBody>
          <a:bodyPr/>
          <a:lstStyle/>
          <a:p>
            <a:r>
              <a:rPr lang="en-US" sz="2400" dirty="0" smtClean="0">
                <a:solidFill>
                  <a:schemeClr val="tx1"/>
                </a:solidFill>
              </a:rPr>
              <a:t>Presentation for Canadian Regional Meeting </a:t>
            </a:r>
          </a:p>
          <a:p>
            <a:r>
              <a:rPr lang="en-US" sz="2400" dirty="0" smtClean="0">
                <a:solidFill>
                  <a:schemeClr val="tx1"/>
                </a:solidFill>
              </a:rPr>
              <a:t>September 20, 2018</a:t>
            </a:r>
          </a:p>
          <a:p>
            <a:endParaRPr lang="en-US" sz="2400" dirty="0" smtClean="0">
              <a:solidFill>
                <a:schemeClr val="tx1"/>
              </a:solidFill>
            </a:endParaRPr>
          </a:p>
          <a:p>
            <a:r>
              <a:rPr lang="en-US" sz="2400" dirty="0" smtClean="0">
                <a:solidFill>
                  <a:schemeClr val="tx1"/>
                </a:solidFill>
              </a:rPr>
              <a:t>Michele Horwitz</a:t>
            </a:r>
          </a:p>
          <a:p>
            <a:r>
              <a:rPr lang="en-US" sz="2400" dirty="0" smtClean="0">
                <a:solidFill>
                  <a:schemeClr val="tx1"/>
                </a:solidFill>
              </a:rPr>
              <a:t>CCPS Membership Manager</a:t>
            </a:r>
          </a:p>
          <a:p>
            <a:r>
              <a:rPr lang="en-US" sz="2400" dirty="0" smtClean="0">
                <a:solidFill>
                  <a:schemeClr val="tx1"/>
                </a:solidFill>
                <a:hlinkClick r:id="rId2"/>
              </a:rPr>
              <a:t>michh@aiche.org</a:t>
            </a:r>
            <a:endParaRPr lang="en-US" sz="2400" dirty="0" smtClean="0">
              <a:solidFill>
                <a:schemeClr val="tx1"/>
              </a:solidFill>
            </a:endParaRPr>
          </a:p>
          <a:p>
            <a:r>
              <a:rPr lang="en-US" sz="2400" dirty="0" smtClean="0">
                <a:solidFill>
                  <a:schemeClr val="tx1"/>
                </a:solidFill>
              </a:rPr>
              <a:t>646-495-1371</a:t>
            </a:r>
            <a:endParaRPr lang="en-US" sz="2400" dirty="0">
              <a:solidFill>
                <a:schemeClr val="tx1"/>
              </a:solidFill>
            </a:endParaRPr>
          </a:p>
        </p:txBody>
      </p:sp>
      <p:sp>
        <p:nvSpPr>
          <p:cNvPr id="2" name="Footer Placeholder 1"/>
          <p:cNvSpPr>
            <a:spLocks noGrp="1"/>
          </p:cNvSpPr>
          <p:nvPr>
            <p:ph type="ftr" sz="quarter" idx="11"/>
          </p:nvPr>
        </p:nvSpPr>
        <p:spPr>
          <a:xfrm>
            <a:off x="2667000" y="6492875"/>
            <a:ext cx="4038600" cy="365125"/>
          </a:xfrm>
        </p:spPr>
        <p:txBody>
          <a:bodyPr/>
          <a:lstStyle/>
          <a:p>
            <a:pPr>
              <a:defRPr/>
            </a:pPr>
            <a:r>
              <a:rPr lang="en-US" i="1" dirty="0" smtClean="0">
                <a:solidFill>
                  <a:srgbClr val="C00000"/>
                </a:solidFill>
                <a:ea typeface="Times New Roman"/>
                <a:cs typeface="Times New Roman"/>
              </a:rPr>
              <a:t>“The Global Community Committed to Process Safety”</a:t>
            </a:r>
            <a:endParaRPr lang="en-US" dirty="0">
              <a:solidFill>
                <a:prstClr val="black">
                  <a:tint val="75000"/>
                </a:prstClr>
              </a:solidFill>
            </a:endParaRPr>
          </a:p>
        </p:txBody>
      </p:sp>
    </p:spTree>
    <p:extLst>
      <p:ext uri="{BB962C8B-B14F-4D97-AF65-F5344CB8AC3E}">
        <p14:creationId xmlns:p14="http://schemas.microsoft.com/office/powerpoint/2010/main" val="187120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28800" y="0"/>
            <a:ext cx="7010400" cy="1143000"/>
          </a:xfrm>
        </p:spPr>
        <p:txBody>
          <a:bodyPr/>
          <a:lstStyle/>
          <a:p>
            <a:r>
              <a:rPr lang="en-US" sz="4000" b="1" dirty="0" smtClean="0">
                <a:solidFill>
                  <a:schemeClr val="bg1"/>
                </a:solidFill>
              </a:rPr>
              <a:t>Class Room and E-Learning Course Content</a:t>
            </a:r>
            <a:endParaRPr lang="en-US" sz="4000" b="1" dirty="0">
              <a:solidFill>
                <a:schemeClr val="bg1"/>
              </a:solidFill>
            </a:endParaRPr>
          </a:p>
        </p:txBody>
      </p:sp>
      <p:sp>
        <p:nvSpPr>
          <p:cNvPr id="9" name="Footer Placeholder 3"/>
          <p:cNvSpPr>
            <a:spLocks noGrp="1"/>
          </p:cNvSpPr>
          <p:nvPr>
            <p:ph type="ftr" sz="quarter" idx="11"/>
          </p:nvPr>
        </p:nvSpPr>
        <p:spPr>
          <a:xfrm>
            <a:off x="784225" y="6400800"/>
            <a:ext cx="7575550" cy="304800"/>
          </a:xfrm>
        </p:spPr>
        <p:txBody>
          <a:bodyPr/>
          <a:lstStyle/>
          <a:p>
            <a:pPr>
              <a:defRPr/>
            </a:pPr>
            <a:r>
              <a:rPr lang="en-US" sz="1600" b="1" kern="0" dirty="0">
                <a:solidFill>
                  <a:srgbClr val="C00000"/>
                </a:solidFill>
              </a:rPr>
              <a:t>“The Global Community Committed to Process Safety”</a:t>
            </a:r>
          </a:p>
        </p:txBody>
      </p:sp>
      <p:sp>
        <p:nvSpPr>
          <p:cNvPr id="11" name="Content Placeholder 10"/>
          <p:cNvSpPr>
            <a:spLocks noGrp="1"/>
          </p:cNvSpPr>
          <p:nvPr>
            <p:ph idx="4294967295"/>
          </p:nvPr>
        </p:nvSpPr>
        <p:spPr>
          <a:xfrm>
            <a:off x="0" y="1371600"/>
            <a:ext cx="8229600" cy="4754563"/>
          </a:xfrm>
        </p:spPr>
        <p:txBody>
          <a:bodyPr/>
          <a:lstStyle/>
          <a:p>
            <a:pPr marL="0" indent="0" algn="ctr">
              <a:buNone/>
            </a:pPr>
            <a:endParaRPr lang="en-US" sz="2600" b="1" u="sng" dirty="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325" y="1897062"/>
            <a:ext cx="2886075"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762000" y="3981271"/>
            <a:ext cx="3429000" cy="1323439"/>
          </a:xfrm>
          <a:prstGeom prst="rect">
            <a:avLst/>
          </a:prstGeom>
        </p:spPr>
        <p:txBody>
          <a:bodyPr wrap="square">
            <a:spAutoFit/>
          </a:bodyPr>
          <a:lstStyle/>
          <a:p>
            <a:pPr algn="ctr"/>
            <a:r>
              <a:rPr lang="en-US" sz="2000" dirty="0">
                <a:solidFill>
                  <a:prstClr val="black"/>
                </a:solidFill>
                <a:latin typeface="Arial" charset="0"/>
              </a:rPr>
              <a:t>HAZOP Studies and other PHA Techniques for Process Safety and Risk Management</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0338" y="1905000"/>
            <a:ext cx="2890837" cy="191293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105400" y="3962400"/>
            <a:ext cx="3352800" cy="707886"/>
          </a:xfrm>
          <a:prstGeom prst="rect">
            <a:avLst/>
          </a:prstGeom>
        </p:spPr>
        <p:txBody>
          <a:bodyPr wrap="square">
            <a:spAutoFit/>
          </a:bodyPr>
          <a:lstStyle/>
          <a:p>
            <a:pPr algn="ctr"/>
            <a:r>
              <a:rPr lang="en-US" sz="2000" dirty="0">
                <a:solidFill>
                  <a:prstClr val="black"/>
                </a:solidFill>
                <a:latin typeface="Arial" charset="0"/>
              </a:rPr>
              <a:t>Layer of Protection</a:t>
            </a:r>
          </a:p>
          <a:p>
            <a:pPr algn="ctr"/>
            <a:r>
              <a:rPr lang="en-US" sz="2000" dirty="0">
                <a:solidFill>
                  <a:prstClr val="black"/>
                </a:solidFill>
                <a:latin typeface="Arial" charset="0"/>
              </a:rPr>
              <a:t>Analysis (LOPA)</a:t>
            </a:r>
          </a:p>
        </p:txBody>
      </p:sp>
    </p:spTree>
    <p:extLst>
      <p:ext uri="{BB962C8B-B14F-4D97-AF65-F5344CB8AC3E}">
        <p14:creationId xmlns:p14="http://schemas.microsoft.com/office/powerpoint/2010/main" val="3397485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7788"/>
            <a:ext cx="7010400" cy="1143000"/>
          </a:xfrm>
        </p:spPr>
        <p:txBody>
          <a:bodyPr/>
          <a:lstStyle/>
          <a:p>
            <a:r>
              <a:rPr lang="en-US" sz="2800" dirty="0" smtClean="0">
                <a:solidFill>
                  <a:schemeClr val="bg1"/>
                </a:solidFill>
                <a:latin typeface="Arial Rounded MT Bold" panose="020F0704030504030204" pitchFamily="34" charset="0"/>
              </a:rPr>
              <a:t>CCPS Holds Meetings to Get </a:t>
            </a:r>
            <a:r>
              <a:rPr lang="en-US" sz="2800" dirty="0">
                <a:solidFill>
                  <a:schemeClr val="bg1"/>
                </a:solidFill>
                <a:latin typeface="Arial Rounded MT Bold" panose="020F0704030504030204" pitchFamily="34" charset="0"/>
              </a:rPr>
              <a:t>K</a:t>
            </a:r>
            <a:r>
              <a:rPr lang="en-US" sz="2800" dirty="0" smtClean="0">
                <a:solidFill>
                  <a:schemeClr val="bg1"/>
                </a:solidFill>
                <a:latin typeface="Arial Rounded MT Bold" panose="020F0704030504030204" pitchFamily="34" charset="0"/>
              </a:rPr>
              <a:t>ey </a:t>
            </a:r>
            <a:r>
              <a:rPr lang="en-US" sz="2800" dirty="0">
                <a:solidFill>
                  <a:schemeClr val="bg1"/>
                </a:solidFill>
                <a:latin typeface="Arial Rounded MT Bold" panose="020F0704030504030204" pitchFamily="34" charset="0"/>
              </a:rPr>
              <a:t>S</a:t>
            </a:r>
            <a:r>
              <a:rPr lang="en-US" sz="2800" dirty="0" smtClean="0">
                <a:solidFill>
                  <a:schemeClr val="bg1"/>
                </a:solidFill>
                <a:latin typeface="Arial Rounded MT Bold" panose="020F0704030504030204" pitchFamily="34" charset="0"/>
              </a:rPr>
              <a:t>takeholders Inputs and Sharing</a:t>
            </a:r>
            <a:endParaRPr lang="en-US" sz="2800" dirty="0">
              <a:solidFill>
                <a:schemeClr val="bg1"/>
              </a:solidFill>
              <a:latin typeface="Arial Rounded MT Bold" panose="020F0704030504030204" pitchFamily="34" charset="0"/>
            </a:endParaRPr>
          </a:p>
        </p:txBody>
      </p:sp>
      <p:sp>
        <p:nvSpPr>
          <p:cNvPr id="6" name="Content Placeholder 5"/>
          <p:cNvSpPr>
            <a:spLocks noGrp="1"/>
          </p:cNvSpPr>
          <p:nvPr>
            <p:ph idx="1"/>
          </p:nvPr>
        </p:nvSpPr>
        <p:spPr>
          <a:xfrm>
            <a:off x="409903" y="1943100"/>
            <a:ext cx="8324194" cy="4114800"/>
          </a:xfrm>
        </p:spPr>
        <p:txBody>
          <a:bodyPr/>
          <a:lstStyle/>
          <a:p>
            <a:r>
              <a:rPr lang="en-US" sz="2400" dirty="0" smtClean="0"/>
              <a:t>Technical Steering Committee Meetings (4-5 annually)</a:t>
            </a:r>
          </a:p>
          <a:p>
            <a:pPr lvl="1"/>
            <a:r>
              <a:rPr lang="en-US" sz="2000" dirty="0" smtClean="0"/>
              <a:t>One in-person meeting following  Global Congress on Process Safety</a:t>
            </a:r>
          </a:p>
          <a:p>
            <a:pPr lvl="1"/>
            <a:r>
              <a:rPr lang="en-US" sz="2000" dirty="0" smtClean="0"/>
              <a:t>2-3 via web conference</a:t>
            </a:r>
          </a:p>
          <a:p>
            <a:pPr lvl="1"/>
            <a:r>
              <a:rPr lang="en-US" sz="2000" dirty="0" smtClean="0"/>
              <a:t>One in-person meeting in the fall</a:t>
            </a:r>
          </a:p>
          <a:p>
            <a:r>
              <a:rPr lang="en-US" sz="2400" dirty="0" smtClean="0"/>
              <a:t>Regional meetings (1-3 annually per region)</a:t>
            </a:r>
          </a:p>
          <a:p>
            <a:r>
              <a:rPr lang="en-US" sz="2400" dirty="0" smtClean="0"/>
              <a:t>Advisory Board Meeting (1 annually F2F and 2 virtual]</a:t>
            </a:r>
          </a:p>
          <a:p>
            <a:r>
              <a:rPr lang="en-US" sz="2400" dirty="0" smtClean="0"/>
              <a:t>Project committee meetings (as needed)</a:t>
            </a:r>
          </a:p>
          <a:p>
            <a:pPr lvl="1"/>
            <a:r>
              <a:rPr lang="en-US" sz="2000" dirty="0" smtClean="0"/>
              <a:t>Typical project meets monthly by web conference for 1-3 hours</a:t>
            </a:r>
          </a:p>
          <a:p>
            <a:pPr lvl="1"/>
            <a:r>
              <a:rPr lang="en-US" sz="2000" dirty="0" smtClean="0"/>
              <a:t>One in-person meeting/year for duration of project </a:t>
            </a:r>
            <a:endParaRPr lang="en-US" sz="2000" dirty="0"/>
          </a:p>
        </p:txBody>
      </p:sp>
      <p:sp>
        <p:nvSpPr>
          <p:cNvPr id="5" name="Footer Placeholder 4"/>
          <p:cNvSpPr>
            <a:spLocks noGrp="1"/>
          </p:cNvSpPr>
          <p:nvPr>
            <p:ph type="ftr" sz="quarter" idx="11"/>
          </p:nvPr>
        </p:nvSpPr>
        <p:spPr>
          <a:xfrm>
            <a:off x="2095500" y="6432550"/>
            <a:ext cx="4902200" cy="365125"/>
          </a:xfrm>
        </p:spPr>
        <p:txBody>
          <a:bodyPr/>
          <a:lstStyle/>
          <a:p>
            <a:pPr algn="r"/>
            <a:r>
              <a:rPr lang="en-US" sz="1600" b="1" dirty="0" smtClean="0">
                <a:solidFill>
                  <a:srgbClr val="C00000"/>
                </a:solidFill>
              </a:rPr>
              <a:t>“The Global Community Committed to Process Safety”</a:t>
            </a:r>
            <a:endParaRPr lang="en-US" sz="1600" b="1" dirty="0">
              <a:solidFill>
                <a:srgbClr val="C00000"/>
              </a:solidFill>
            </a:endParaRPr>
          </a:p>
        </p:txBody>
      </p:sp>
    </p:spTree>
    <p:extLst>
      <p:ext uri="{BB962C8B-B14F-4D97-AF65-F5344CB8AC3E}">
        <p14:creationId xmlns:p14="http://schemas.microsoft.com/office/powerpoint/2010/main" val="3937502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413" y="13869"/>
            <a:ext cx="6046787" cy="1143000"/>
          </a:xfrm>
        </p:spPr>
        <p:txBody>
          <a:bodyPr/>
          <a:lstStyle/>
          <a:p>
            <a:r>
              <a:rPr lang="en-US" dirty="0" smtClean="0">
                <a:solidFill>
                  <a:schemeClr val="bg1"/>
                </a:solidFill>
                <a:latin typeface="Arial Rounded MT Bold" panose="020F0704030504030204" pitchFamily="34" charset="0"/>
              </a:rPr>
              <a:t>CCPS E-library</a:t>
            </a:r>
            <a:endParaRPr lang="en-US" dirty="0">
              <a:solidFill>
                <a:schemeClr val="bg1"/>
              </a:solidFill>
              <a:latin typeface="Arial Rounded MT Bold" panose="020F0704030504030204" pitchFamily="34" charset="0"/>
            </a:endParaRPr>
          </a:p>
        </p:txBody>
      </p:sp>
      <p:sp>
        <p:nvSpPr>
          <p:cNvPr id="3" name="Content Placeholder 2"/>
          <p:cNvSpPr>
            <a:spLocks noGrp="1"/>
          </p:cNvSpPr>
          <p:nvPr>
            <p:ph idx="1"/>
          </p:nvPr>
        </p:nvSpPr>
        <p:spPr>
          <a:xfrm>
            <a:off x="749299" y="1600200"/>
            <a:ext cx="8237483" cy="4520762"/>
          </a:xfrm>
        </p:spPr>
        <p:txBody>
          <a:bodyPr/>
          <a:lstStyle/>
          <a:p>
            <a:pPr marL="0" indent="0">
              <a:buNone/>
            </a:pPr>
            <a:endParaRPr lang="en-US" sz="2800" dirty="0" smtClean="0"/>
          </a:p>
          <a:p>
            <a:r>
              <a:rPr lang="en-US" sz="2800" dirty="0" smtClean="0"/>
              <a:t>Partnership with Knovel</a:t>
            </a:r>
          </a:p>
          <a:p>
            <a:pPr lvl="1"/>
            <a:r>
              <a:rPr lang="en-US" sz="2000" b="1" u="sng" dirty="0">
                <a:hlinkClick r:id="rId3"/>
              </a:rPr>
              <a:t>https://www.aiche.org/ccps/resources/overview/plus-knovel</a:t>
            </a:r>
            <a:r>
              <a:rPr lang="en-US" sz="2000" b="1" dirty="0"/>
              <a:t> </a:t>
            </a:r>
          </a:p>
          <a:p>
            <a:pPr lvl="1"/>
            <a:r>
              <a:rPr lang="en-US" sz="2000" b="1" dirty="0" smtClean="0">
                <a:hlinkClick r:id="rId4"/>
              </a:rPr>
              <a:t>CCPSonKnovel@elsevier.com</a:t>
            </a:r>
            <a:r>
              <a:rPr lang="en-US" sz="2000" b="1" dirty="0">
                <a:hlinkClick r:id="rId4"/>
              </a:rPr>
              <a:t> </a:t>
            </a:r>
            <a:endParaRPr lang="en-US" sz="2000" b="1" dirty="0" smtClean="0"/>
          </a:p>
          <a:p>
            <a:r>
              <a:rPr lang="en-US" sz="2800" dirty="0" smtClean="0"/>
              <a:t>CCPS e-library (available to all, from Knovel)</a:t>
            </a:r>
          </a:p>
          <a:p>
            <a:pPr lvl="1"/>
            <a:r>
              <a:rPr lang="en-US" sz="2400" dirty="0" smtClean="0"/>
              <a:t>All CCPS books available at all designated corporate workstations</a:t>
            </a:r>
          </a:p>
          <a:p>
            <a:r>
              <a:rPr lang="en-US" sz="2800" dirty="0" smtClean="0"/>
              <a:t>CCPS+ e-library (members only, from CCPS)</a:t>
            </a:r>
          </a:p>
          <a:p>
            <a:pPr lvl="1"/>
            <a:r>
              <a:rPr lang="en-US" sz="2400" dirty="0" smtClean="0"/>
              <a:t>All CCPS books, additional process safety books, process safety proceedings, Process Safety Beacon</a:t>
            </a:r>
            <a:endParaRPr lang="en-US" dirty="0"/>
          </a:p>
        </p:txBody>
      </p:sp>
      <p:sp>
        <p:nvSpPr>
          <p:cNvPr id="4" name="Footer Placeholder 3"/>
          <p:cNvSpPr>
            <a:spLocks noGrp="1"/>
          </p:cNvSpPr>
          <p:nvPr>
            <p:ph type="ftr" sz="quarter" idx="11"/>
          </p:nvPr>
        </p:nvSpPr>
        <p:spPr>
          <a:xfrm>
            <a:off x="1587500" y="6432550"/>
            <a:ext cx="6477000" cy="365125"/>
          </a:xfrm>
        </p:spPr>
        <p:txBody>
          <a:bodyPr/>
          <a:lstStyle/>
          <a:p>
            <a:r>
              <a:rPr lang="en-US" sz="1600" b="1" dirty="0" smtClean="0">
                <a:solidFill>
                  <a:srgbClr val="C00000"/>
                </a:solidFill>
              </a:rPr>
              <a:t>“The Global Community Committed to Process Safety”</a:t>
            </a:r>
            <a:endParaRPr lang="en-US" sz="1600" b="1" dirty="0">
              <a:solidFill>
                <a:srgbClr val="C00000"/>
              </a:solidFill>
            </a:endParaRPr>
          </a:p>
        </p:txBody>
      </p:sp>
      <p:pic>
        <p:nvPicPr>
          <p:cNvPr id="1026" name="Picture 2" descr="http://www.ecs.csun.edu/hpv/images/knovel_gif_logo.gif"/>
          <p:cNvPicPr>
            <a:picLocks noChangeAspect="1" noChangeArrowheads="1"/>
          </p:cNvPicPr>
          <p:nvPr/>
        </p:nvPicPr>
        <p:blipFill>
          <a:blip r:embed="rId5" cstate="print"/>
          <a:srcRect/>
          <a:stretch>
            <a:fillRect/>
          </a:stretch>
        </p:blipFill>
        <p:spPr bwMode="auto">
          <a:xfrm>
            <a:off x="6414486" y="1600200"/>
            <a:ext cx="2381250" cy="838200"/>
          </a:xfrm>
          <a:prstGeom prst="rect">
            <a:avLst/>
          </a:prstGeom>
          <a:noFill/>
        </p:spPr>
      </p:pic>
    </p:spTree>
    <p:extLst>
      <p:ext uri="{BB962C8B-B14F-4D97-AF65-F5344CB8AC3E}">
        <p14:creationId xmlns:p14="http://schemas.microsoft.com/office/powerpoint/2010/main" val="2616645995"/>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413" y="13869"/>
            <a:ext cx="6046787" cy="1143000"/>
          </a:xfrm>
        </p:spPr>
        <p:txBody>
          <a:bodyPr/>
          <a:lstStyle/>
          <a:p>
            <a:r>
              <a:rPr lang="en-US" sz="2400" dirty="0" smtClean="0">
                <a:solidFill>
                  <a:schemeClr val="bg1"/>
                </a:solidFill>
                <a:latin typeface="Arial Rounded MT Bold" panose="020F0704030504030204" pitchFamily="34" charset="0"/>
              </a:rPr>
              <a:t>Process Safety Incident Database (PSID)</a:t>
            </a:r>
            <a:endParaRPr lang="en-US" sz="2400" dirty="0">
              <a:solidFill>
                <a:schemeClr val="bg1"/>
              </a:solidFill>
              <a:latin typeface="Arial Rounded MT Bold" panose="020F0704030504030204" pitchFamily="34" charset="0"/>
            </a:endParaRPr>
          </a:p>
        </p:txBody>
      </p:sp>
      <p:sp>
        <p:nvSpPr>
          <p:cNvPr id="3" name="Content Placeholder 2"/>
          <p:cNvSpPr>
            <a:spLocks noGrp="1"/>
          </p:cNvSpPr>
          <p:nvPr>
            <p:ph idx="1"/>
          </p:nvPr>
        </p:nvSpPr>
        <p:spPr/>
        <p:txBody>
          <a:bodyPr/>
          <a:lstStyle/>
          <a:p>
            <a:r>
              <a:rPr lang="en-US" sz="2800" dirty="0" smtClean="0"/>
              <a:t>Also known as “Lessons-Learned Database”</a:t>
            </a:r>
          </a:p>
          <a:p>
            <a:r>
              <a:rPr lang="en-US" sz="2800" dirty="0" smtClean="0"/>
              <a:t>Collection of learning's from incidents and near-misses</a:t>
            </a:r>
          </a:p>
          <a:p>
            <a:r>
              <a:rPr lang="en-US" sz="2800" dirty="0" smtClean="0"/>
              <a:t>Useful for hazard analysis, incident investigation, process design, and training</a:t>
            </a:r>
          </a:p>
          <a:p>
            <a:r>
              <a:rPr lang="en-US" sz="2800" dirty="0" smtClean="0"/>
              <a:t>Only active PSID participants may view PSID database</a:t>
            </a:r>
          </a:p>
          <a:p>
            <a:r>
              <a:rPr lang="en-US" sz="2800" dirty="0" smtClean="0"/>
              <a:t>All CCPS </a:t>
            </a:r>
            <a:r>
              <a:rPr lang="en-US" sz="2800" dirty="0"/>
              <a:t>Members [manufacturing </a:t>
            </a:r>
            <a:r>
              <a:rPr lang="en-US" sz="2800" dirty="0" smtClean="0"/>
              <a:t>companies] receive PSID as a membership benefit at no cost.</a:t>
            </a:r>
          </a:p>
        </p:txBody>
      </p:sp>
      <p:sp>
        <p:nvSpPr>
          <p:cNvPr id="4" name="Footer Placeholder 3"/>
          <p:cNvSpPr>
            <a:spLocks noGrp="1"/>
          </p:cNvSpPr>
          <p:nvPr>
            <p:ph type="ftr" sz="quarter" idx="11"/>
          </p:nvPr>
        </p:nvSpPr>
        <p:spPr>
          <a:xfrm>
            <a:off x="1689100" y="6432550"/>
            <a:ext cx="6273800" cy="365125"/>
          </a:xfrm>
        </p:spPr>
        <p:txBody>
          <a:bodyPr/>
          <a:lstStyle/>
          <a:p>
            <a:r>
              <a:rPr lang="en-US" sz="1600" b="1" dirty="0" smtClean="0">
                <a:solidFill>
                  <a:srgbClr val="C00000"/>
                </a:solidFill>
              </a:rPr>
              <a:t>“The Global Community Committed to Process Safety”</a:t>
            </a:r>
            <a:endParaRPr lang="en-US" sz="1600" b="1" dirty="0">
              <a:solidFill>
                <a:srgbClr val="C00000"/>
              </a:solidFill>
            </a:endParaRPr>
          </a:p>
        </p:txBody>
      </p:sp>
    </p:spTree>
    <p:extLst>
      <p:ext uri="{BB962C8B-B14F-4D97-AF65-F5344CB8AC3E}">
        <p14:creationId xmlns:p14="http://schemas.microsoft.com/office/powerpoint/2010/main" val="3167318835"/>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413" y="20273"/>
            <a:ext cx="6417277" cy="1143000"/>
          </a:xfrm>
        </p:spPr>
        <p:txBody>
          <a:bodyPr/>
          <a:lstStyle/>
          <a:p>
            <a:r>
              <a:rPr lang="en-US" dirty="0" smtClean="0">
                <a:solidFill>
                  <a:schemeClr val="bg1"/>
                </a:solidFill>
                <a:latin typeface="Arial Rounded MT Bold" panose="020F0704030504030204" pitchFamily="34" charset="0"/>
              </a:rPr>
              <a:t>Training / Continuing Education</a:t>
            </a:r>
            <a:endParaRPr lang="en-US" dirty="0">
              <a:solidFill>
                <a:schemeClr val="bg1"/>
              </a:solidFill>
              <a:latin typeface="Arial Rounded MT Bold" panose="020F0704030504030204" pitchFamily="34" charset="0"/>
            </a:endParaRPr>
          </a:p>
        </p:txBody>
      </p:sp>
      <p:sp>
        <p:nvSpPr>
          <p:cNvPr id="3" name="Content Placeholder 2"/>
          <p:cNvSpPr>
            <a:spLocks noGrp="1"/>
          </p:cNvSpPr>
          <p:nvPr>
            <p:ph idx="1"/>
          </p:nvPr>
        </p:nvSpPr>
        <p:spPr>
          <a:xfrm>
            <a:off x="685800" y="2218098"/>
            <a:ext cx="7772400" cy="3877901"/>
          </a:xfrm>
        </p:spPr>
        <p:txBody>
          <a:bodyPr/>
          <a:lstStyle/>
          <a:p>
            <a:pPr>
              <a:buNone/>
            </a:pPr>
            <a:r>
              <a:rPr lang="en-US" sz="2400" b="1" dirty="0" smtClean="0"/>
              <a:t>Process Safety Boot Camp</a:t>
            </a:r>
          </a:p>
          <a:p>
            <a:r>
              <a:rPr lang="en-US" sz="2400" dirty="0" smtClean="0"/>
              <a:t>4 day course intended for those new to process safety (or in need of refresher)</a:t>
            </a:r>
          </a:p>
          <a:p>
            <a:r>
              <a:rPr lang="en-US" sz="2400" dirty="0" smtClean="0"/>
              <a:t>Taught by 30+ year veterans</a:t>
            </a:r>
          </a:p>
          <a:p>
            <a:r>
              <a:rPr lang="en-US" sz="2400" dirty="0" smtClean="0"/>
              <a:t>Presented at company site, related to company goals and objectives</a:t>
            </a:r>
          </a:p>
          <a:p>
            <a:pPr marL="0" indent="0">
              <a:buNone/>
            </a:pPr>
            <a:endParaRPr lang="en-US" sz="2400" dirty="0"/>
          </a:p>
        </p:txBody>
      </p:sp>
      <p:sp>
        <p:nvSpPr>
          <p:cNvPr id="4" name="Footer Placeholder 3"/>
          <p:cNvSpPr>
            <a:spLocks noGrp="1"/>
          </p:cNvSpPr>
          <p:nvPr>
            <p:ph type="ftr" sz="quarter" idx="11"/>
          </p:nvPr>
        </p:nvSpPr>
        <p:spPr>
          <a:xfrm>
            <a:off x="1689100" y="6432550"/>
            <a:ext cx="6731000" cy="365125"/>
          </a:xfrm>
        </p:spPr>
        <p:txBody>
          <a:bodyPr/>
          <a:lstStyle/>
          <a:p>
            <a:r>
              <a:rPr lang="en-US" sz="1600" b="1" dirty="0" smtClean="0">
                <a:solidFill>
                  <a:srgbClr val="C00000"/>
                </a:solidFill>
              </a:rPr>
              <a:t>“The Global Community Committed to Process Safety”</a:t>
            </a:r>
            <a:endParaRPr lang="en-US" sz="1600" b="1" dirty="0">
              <a:solidFill>
                <a:srgbClr val="C00000"/>
              </a:solidFill>
            </a:endParaRPr>
          </a:p>
        </p:txBody>
      </p:sp>
    </p:spTree>
    <p:extLst>
      <p:ext uri="{BB962C8B-B14F-4D97-AF65-F5344CB8AC3E}">
        <p14:creationId xmlns:p14="http://schemas.microsoft.com/office/powerpoint/2010/main" val="400910371"/>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bg1"/>
                </a:solidFill>
              </a:rPr>
              <a:t>Training / Continuing Education</a:t>
            </a:r>
            <a:endParaRPr lang="en-US" sz="3600" dirty="0">
              <a:solidFill>
                <a:schemeClr val="bg1"/>
              </a:solidFill>
            </a:endParaRPr>
          </a:p>
        </p:txBody>
      </p:sp>
      <p:sp>
        <p:nvSpPr>
          <p:cNvPr id="4" name="Footer Placeholder 3"/>
          <p:cNvSpPr>
            <a:spLocks noGrp="1"/>
          </p:cNvSpPr>
          <p:nvPr>
            <p:ph type="ftr" sz="quarter" idx="11"/>
          </p:nvPr>
        </p:nvSpPr>
        <p:spPr>
          <a:xfrm>
            <a:off x="1295400" y="6432550"/>
            <a:ext cx="6870700" cy="365125"/>
          </a:xfrm>
        </p:spPr>
        <p:txBody>
          <a:bodyPr/>
          <a:lstStyle/>
          <a:p>
            <a:r>
              <a:rPr lang="en-US" sz="1600" b="1" dirty="0" smtClean="0">
                <a:solidFill>
                  <a:srgbClr val="C00000"/>
                </a:solidFill>
              </a:rPr>
              <a:t>“The Global Community Committed to Process Safety”</a:t>
            </a:r>
            <a:endParaRPr lang="en-US" sz="1600" b="1" dirty="0">
              <a:solidFill>
                <a:srgbClr val="C00000"/>
              </a:solidFill>
            </a:endParaRPr>
          </a:p>
        </p:txBody>
      </p:sp>
      <p:graphicFrame>
        <p:nvGraphicFramePr>
          <p:cNvPr id="5" name="Table 4"/>
          <p:cNvGraphicFramePr>
            <a:graphicFrameLocks noGrp="1"/>
          </p:cNvGraphicFramePr>
          <p:nvPr/>
        </p:nvGraphicFramePr>
        <p:xfrm>
          <a:off x="425669" y="2002221"/>
          <a:ext cx="8229600" cy="4079240"/>
        </p:xfrm>
        <a:graphic>
          <a:graphicData uri="http://schemas.openxmlformats.org/drawingml/2006/table">
            <a:tbl>
              <a:tblPr firstRow="1" bandRow="1">
                <a:tableStyleId>{5C22544A-7EE6-4342-B048-85BDC9FD1C3A}</a:tableStyleId>
              </a:tblPr>
              <a:tblGrid>
                <a:gridCol w="6653048">
                  <a:extLst>
                    <a:ext uri="{9D8B030D-6E8A-4147-A177-3AD203B41FA5}">
                      <a16:colId xmlns:a16="http://schemas.microsoft.com/office/drawing/2014/main" val="20000"/>
                    </a:ext>
                  </a:extLst>
                </a:gridCol>
                <a:gridCol w="1576552">
                  <a:extLst>
                    <a:ext uri="{9D8B030D-6E8A-4147-A177-3AD203B41FA5}">
                      <a16:colId xmlns:a16="http://schemas.microsoft.com/office/drawing/2014/main"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Course title</a:t>
                      </a:r>
                      <a:endParaRPr lang="en-US" sz="1800" dirty="0" smtClean="0"/>
                    </a:p>
                  </a:txBody>
                  <a:tcPr>
                    <a:lnB w="12700" cap="flat" cmpd="sng" algn="ctr">
                      <a:solidFill>
                        <a:schemeClr val="tx1"/>
                      </a:solidFill>
                      <a:prstDash val="solid"/>
                      <a:round/>
                      <a:headEnd type="none" w="med" len="med"/>
                      <a:tailEnd type="none" w="med" len="med"/>
                    </a:lnB>
                  </a:tcPr>
                </a:tc>
                <a:tc>
                  <a:txBody>
                    <a:bodyPr/>
                    <a:lstStyle/>
                    <a:p>
                      <a:r>
                        <a:rPr lang="en-US" dirty="0" smtClean="0"/>
                        <a:t>Days</a:t>
                      </a:r>
                      <a:endParaRPr lang="en-US"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Risk Based Process Safety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2 or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Mechanical Integrity for Process Safety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Incident Investigation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Layer of Protection Analysis / Safety Instrumented Systems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r>
                        <a:rPr lang="en-US" sz="1800" dirty="0" smtClean="0"/>
                        <a:t>Human Factors for Safety and Improved Performance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Process Safety Auditing – Classroom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Process Safety Auditing – Classroom with Facilitated Audit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Management of Change and Pre-startup Safety Review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Process Hazard Analysis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2 or 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Customized topics per company preference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As required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009584532"/>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BeaconLogo"/>
          <p:cNvPicPr>
            <a:picLocks noChangeAspect="1" noChangeArrowheads="1"/>
          </p:cNvPicPr>
          <p:nvPr/>
        </p:nvPicPr>
        <p:blipFill>
          <a:blip r:embed="rId3" cstate="print"/>
          <a:srcRect/>
          <a:stretch>
            <a:fillRect/>
          </a:stretch>
        </p:blipFill>
        <p:spPr bwMode="auto">
          <a:xfrm>
            <a:off x="4067033" y="211538"/>
            <a:ext cx="2974690" cy="1416519"/>
          </a:xfrm>
          <a:prstGeom prst="rect">
            <a:avLst/>
          </a:prstGeom>
          <a:noFill/>
        </p:spPr>
      </p:pic>
      <p:sp>
        <p:nvSpPr>
          <p:cNvPr id="9" name="TextBox 8"/>
          <p:cNvSpPr txBox="1"/>
          <p:nvPr/>
        </p:nvSpPr>
        <p:spPr>
          <a:xfrm>
            <a:off x="5008728" y="2794026"/>
            <a:ext cx="4135272" cy="1862048"/>
          </a:xfrm>
          <a:prstGeom prst="rect">
            <a:avLst/>
          </a:prstGeom>
          <a:noFill/>
        </p:spPr>
        <p:txBody>
          <a:bodyPr wrap="square" rtlCol="0">
            <a:spAutoFit/>
          </a:bodyPr>
          <a:lstStyle/>
          <a:p>
            <a:pPr marL="236538" indent="-236538">
              <a:spcAft>
                <a:spcPts val="600"/>
              </a:spcAft>
              <a:buFont typeface="Arial" pitchFamily="34" charset="0"/>
              <a:buChar char="•"/>
            </a:pPr>
            <a:r>
              <a:rPr lang="en-US" sz="2000" dirty="0" smtClean="0">
                <a:latin typeface="+mn-lt"/>
              </a:rPr>
              <a:t>More than a million readers</a:t>
            </a:r>
          </a:p>
          <a:p>
            <a:pPr marL="236538" indent="-236538">
              <a:spcAft>
                <a:spcPts val="600"/>
              </a:spcAft>
              <a:buFont typeface="Arial" pitchFamily="34" charset="0"/>
              <a:buChar char="•"/>
            </a:pPr>
            <a:r>
              <a:rPr lang="en-US" sz="2000" dirty="0" smtClean="0">
                <a:latin typeface="+mn-lt"/>
              </a:rPr>
              <a:t>31 languages</a:t>
            </a:r>
          </a:p>
          <a:p>
            <a:pPr marL="236538" indent="-236538">
              <a:spcAft>
                <a:spcPts val="600"/>
              </a:spcAft>
              <a:buFont typeface="Arial" pitchFamily="34" charset="0"/>
              <a:buChar char="•"/>
            </a:pPr>
            <a:r>
              <a:rPr lang="en-US" sz="2000" dirty="0" smtClean="0">
                <a:latin typeface="+mn-lt"/>
              </a:rPr>
              <a:t>Delivered monthly</a:t>
            </a:r>
          </a:p>
          <a:p>
            <a:pPr marL="236538" indent="-236538">
              <a:spcAft>
                <a:spcPts val="600"/>
              </a:spcAft>
              <a:buFont typeface="Arial" pitchFamily="34" charset="0"/>
              <a:buChar char="•"/>
            </a:pPr>
            <a:r>
              <a:rPr lang="en-US" sz="2000" dirty="0" smtClean="0">
                <a:latin typeface="+mn-lt"/>
              </a:rPr>
              <a:t>Just celebrated 16</a:t>
            </a:r>
            <a:r>
              <a:rPr lang="en-US" sz="2000" baseline="30000" dirty="0" smtClean="0">
                <a:latin typeface="+mn-lt"/>
              </a:rPr>
              <a:t>th</a:t>
            </a:r>
            <a:r>
              <a:rPr lang="en-US" sz="2000" dirty="0" smtClean="0">
                <a:latin typeface="+mn-lt"/>
              </a:rPr>
              <a:t> anniversary of publishing</a:t>
            </a:r>
            <a:endParaRPr lang="en-US" sz="2000" dirty="0">
              <a:latin typeface="+mn-lt"/>
            </a:endParaRPr>
          </a:p>
        </p:txBody>
      </p:sp>
      <p:pic>
        <p:nvPicPr>
          <p:cNvPr id="10" name="Picture 9" descr="201006BeaconEnglish.jpg"/>
          <p:cNvPicPr>
            <a:picLocks noChangeAspect="1"/>
          </p:cNvPicPr>
          <p:nvPr/>
        </p:nvPicPr>
        <p:blipFill>
          <a:blip r:embed="rId4" cstate="print"/>
          <a:stretch>
            <a:fillRect/>
          </a:stretch>
        </p:blipFill>
        <p:spPr>
          <a:xfrm>
            <a:off x="941695" y="1325540"/>
            <a:ext cx="3821374" cy="4945307"/>
          </a:xfrm>
          <a:prstGeom prst="rect">
            <a:avLst/>
          </a:prstGeom>
        </p:spPr>
      </p:pic>
      <p:sp>
        <p:nvSpPr>
          <p:cNvPr id="5" name="Footer Placeholder 3"/>
          <p:cNvSpPr txBox="1">
            <a:spLocks/>
          </p:cNvSpPr>
          <p:nvPr/>
        </p:nvSpPr>
        <p:spPr>
          <a:xfrm>
            <a:off x="822325" y="6515100"/>
            <a:ext cx="7575550" cy="304800"/>
          </a:xfrm>
          <a:prstGeom prst="rect">
            <a:avLst/>
          </a:prstGeom>
        </p:spPr>
        <p:txBody>
          <a:bodyPr vert="horz" lIns="91440" tIns="45720" rIns="91440" bIns="45720" rtlCol="0" anchor="ctr"/>
          <a:lstStyle>
            <a:defPPr>
              <a:defRPr lang="en-US"/>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600" b="1" kern="0" dirty="0" smtClean="0">
                <a:solidFill>
                  <a:srgbClr val="C00000"/>
                </a:solidFill>
              </a:rPr>
              <a:t>“The Global Community Committed to Process Safety”</a:t>
            </a:r>
            <a:endParaRPr lang="en-US" sz="1600" b="1" kern="0" dirty="0">
              <a:solidFill>
                <a:srgbClr val="C00000"/>
              </a:solidFill>
            </a:endParaRPr>
          </a:p>
        </p:txBody>
      </p:sp>
    </p:spTree>
    <p:extLst>
      <p:ext uri="{BB962C8B-B14F-4D97-AF65-F5344CB8AC3E}">
        <p14:creationId xmlns:p14="http://schemas.microsoft.com/office/powerpoint/2010/main" val="774513662"/>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7010399" cy="1143000"/>
          </a:xfrm>
        </p:spPr>
        <p:txBody>
          <a:bodyPr/>
          <a:lstStyle/>
          <a:p>
            <a:r>
              <a:rPr lang="en-US" sz="3600" dirty="0" smtClean="0">
                <a:solidFill>
                  <a:schemeClr val="bg1"/>
                </a:solidFill>
                <a:latin typeface="Arial Rounded MT Bold" panose="020F0704030504030204" pitchFamily="34" charset="0"/>
              </a:rPr>
              <a:t>Special Benefits to CCPS Members</a:t>
            </a:r>
            <a:endParaRPr lang="en-US" sz="3600" dirty="0">
              <a:solidFill>
                <a:schemeClr val="bg1"/>
              </a:solidFill>
              <a:latin typeface="Arial Rounded MT Bold" panose="020F0704030504030204" pitchFamily="34" charset="0"/>
            </a:endParaRPr>
          </a:p>
        </p:txBody>
      </p:sp>
      <p:sp>
        <p:nvSpPr>
          <p:cNvPr id="3" name="Content Placeholder 2"/>
          <p:cNvSpPr>
            <a:spLocks noGrp="1"/>
          </p:cNvSpPr>
          <p:nvPr>
            <p:ph idx="1"/>
          </p:nvPr>
        </p:nvSpPr>
        <p:spPr>
          <a:xfrm>
            <a:off x="762000" y="1973655"/>
            <a:ext cx="7924800" cy="4152508"/>
          </a:xfrm>
        </p:spPr>
        <p:txBody>
          <a:bodyPr/>
          <a:lstStyle/>
          <a:p>
            <a:r>
              <a:rPr lang="en-US" sz="2400" dirty="0" smtClean="0"/>
              <a:t>Design </a:t>
            </a:r>
            <a:r>
              <a:rPr lang="en-US" sz="2400" dirty="0"/>
              <a:t>Institute for Physical </a:t>
            </a:r>
            <a:r>
              <a:rPr lang="en-US" sz="2400" dirty="0" smtClean="0"/>
              <a:t>Properties (DIPPR) Membership</a:t>
            </a:r>
          </a:p>
          <a:p>
            <a:pPr lvl="1"/>
            <a:r>
              <a:rPr lang="en-US" sz="2000" dirty="0" smtClean="0"/>
              <a:t>All CCPS Members receive a 10% discount. (</a:t>
            </a:r>
            <a:r>
              <a:rPr lang="en-US" sz="1600" dirty="0" smtClean="0"/>
              <a:t>www.aiche.org/dippr)</a:t>
            </a:r>
            <a:endParaRPr lang="en-US" sz="2000" dirty="0" smtClean="0"/>
          </a:p>
          <a:p>
            <a:r>
              <a:rPr lang="en-US" sz="2400" dirty="0" smtClean="0"/>
              <a:t>Training: Discount on all training.  </a:t>
            </a:r>
          </a:p>
          <a:p>
            <a:pPr lvl="1"/>
            <a:r>
              <a:rPr lang="en-US" sz="2000" dirty="0" smtClean="0"/>
              <a:t>20% discount on Process Safety Boot Camps</a:t>
            </a:r>
          </a:p>
          <a:p>
            <a:r>
              <a:rPr lang="en-US" sz="2400" dirty="0" smtClean="0"/>
              <a:t>Conference registration</a:t>
            </a:r>
          </a:p>
          <a:p>
            <a:pPr lvl="1"/>
            <a:r>
              <a:rPr lang="en-US" sz="2000" dirty="0" smtClean="0"/>
              <a:t>$200 discount for the Global Congress on Process Safety.</a:t>
            </a:r>
          </a:p>
          <a:p>
            <a:r>
              <a:rPr lang="en-US" sz="2400" dirty="0" smtClean="0"/>
              <a:t>Job Postings	</a:t>
            </a:r>
          </a:p>
          <a:p>
            <a:pPr lvl="1"/>
            <a:r>
              <a:rPr lang="en-US" sz="2000" dirty="0" smtClean="0"/>
              <a:t>10% off AIChE Job Board list price postings</a:t>
            </a:r>
          </a:p>
          <a:p>
            <a:pPr marL="0" indent="0">
              <a:buNone/>
            </a:pPr>
            <a:endParaRPr lang="en-US" dirty="0" smtClean="0"/>
          </a:p>
          <a:p>
            <a:endParaRPr lang="en-US" dirty="0"/>
          </a:p>
        </p:txBody>
      </p:sp>
      <p:sp>
        <p:nvSpPr>
          <p:cNvPr id="5" name="Rectangle 4"/>
          <p:cNvSpPr/>
          <p:nvPr/>
        </p:nvSpPr>
        <p:spPr>
          <a:xfrm>
            <a:off x="2675425" y="5213411"/>
            <a:ext cx="3859646" cy="923330"/>
          </a:xfrm>
          <a:prstGeom prst="rect">
            <a:avLst/>
          </a:prstGeom>
          <a:noFill/>
          <a:ln>
            <a:noFill/>
          </a:ln>
        </p:spPr>
        <p:txBody>
          <a:bodyPr wrap="none" lIns="91440" tIns="45720" rIns="91440" bIns="45720">
            <a:spAutoFit/>
          </a:bodyPr>
          <a:lstStyle/>
          <a:p>
            <a:pPr algn="ctr" fontAlgn="auto">
              <a:spcBef>
                <a:spcPts val="0"/>
              </a:spcBef>
              <a:spcAft>
                <a:spcPts val="0"/>
              </a:spcAft>
            </a:pPr>
            <a:r>
              <a:rPr lang="en-US" sz="5400" b="1" dirty="0">
                <a:ln w="10541" cmpd="sng">
                  <a:solidFill>
                    <a:prstClr val="black">
                      <a:lumMod val="65000"/>
                      <a:lumOff val="35000"/>
                    </a:prstClr>
                  </a:solidFill>
                  <a:prstDash val="solid"/>
                </a:ln>
                <a:gradFill>
                  <a:gsLst>
                    <a:gs pos="0">
                      <a:srgbClr val="F0A22E">
                        <a:tint val="40000"/>
                        <a:satMod val="250000"/>
                      </a:srgbClr>
                    </a:gs>
                    <a:gs pos="9000">
                      <a:srgbClr val="F0A22E">
                        <a:tint val="52000"/>
                        <a:satMod val="300000"/>
                      </a:srgbClr>
                    </a:gs>
                    <a:gs pos="50000">
                      <a:srgbClr val="F0A22E">
                        <a:shade val="20000"/>
                        <a:satMod val="300000"/>
                      </a:srgbClr>
                    </a:gs>
                    <a:gs pos="79000">
                      <a:srgbClr val="F0A22E">
                        <a:tint val="52000"/>
                        <a:satMod val="300000"/>
                      </a:srgbClr>
                    </a:gs>
                    <a:gs pos="100000">
                      <a:srgbClr val="F0A22E">
                        <a:tint val="40000"/>
                        <a:satMod val="250000"/>
                      </a:srgbClr>
                    </a:gs>
                  </a:gsLst>
                  <a:lin ang="5400000"/>
                </a:gradFill>
                <a:latin typeface="Arial"/>
              </a:rPr>
              <a:t>Participation</a:t>
            </a:r>
          </a:p>
        </p:txBody>
      </p:sp>
      <p:sp>
        <p:nvSpPr>
          <p:cNvPr id="8" name="Footer Placeholder 3"/>
          <p:cNvSpPr txBox="1">
            <a:spLocks/>
          </p:cNvSpPr>
          <p:nvPr/>
        </p:nvSpPr>
        <p:spPr>
          <a:xfrm>
            <a:off x="784225" y="6400800"/>
            <a:ext cx="7575550" cy="304800"/>
          </a:xfrm>
          <a:prstGeom prst="rect">
            <a:avLst/>
          </a:prstGeom>
        </p:spPr>
        <p:txBody>
          <a:bodyPr vert="horz" lIns="91440" tIns="45720" rIns="91440" bIns="45720" rtlCol="0" anchor="ctr"/>
          <a:lstStyle>
            <a:defPPr>
              <a:defRPr lang="en-US"/>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600" b="1" kern="0" smtClean="0">
                <a:solidFill>
                  <a:srgbClr val="C00000"/>
                </a:solidFill>
                <a:latin typeface="Calibri"/>
              </a:rPr>
              <a:t>“The Global Community Committed to Process Safety”</a:t>
            </a:r>
            <a:endParaRPr lang="en-US" sz="1600" b="1" kern="0" dirty="0">
              <a:solidFill>
                <a:srgbClr val="C00000"/>
              </a:solidFill>
              <a:latin typeface="Calibri"/>
            </a:endParaRPr>
          </a:p>
        </p:txBody>
      </p:sp>
    </p:spTree>
    <p:extLst>
      <p:ext uri="{BB962C8B-B14F-4D97-AF65-F5344CB8AC3E}">
        <p14:creationId xmlns:p14="http://schemas.microsoft.com/office/powerpoint/2010/main" val="20150924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3778" y="109986"/>
            <a:ext cx="6613556" cy="944562"/>
          </a:xfrm>
        </p:spPr>
        <p:txBody>
          <a:bodyPr>
            <a:normAutofit fontScale="90000"/>
          </a:bodyPr>
          <a:lstStyle/>
          <a:p>
            <a:r>
              <a:rPr lang="en-US" sz="3000" dirty="0" smtClean="0">
                <a:solidFill>
                  <a:schemeClr val="bg1"/>
                </a:solidFill>
                <a:latin typeface="Arial Rounded MT Bold" panose="020F0704030504030204" pitchFamily="34" charset="0"/>
              </a:rPr>
              <a:t>Special Benefits to CCPS Members</a:t>
            </a:r>
            <a:endParaRPr lang="en-US" sz="3000" dirty="0">
              <a:solidFill>
                <a:schemeClr val="bg1"/>
              </a:solidFill>
              <a:latin typeface="Arial Rounded MT Bold" panose="020F0704030504030204" pitchFamily="34" charset="0"/>
            </a:endParaRPr>
          </a:p>
        </p:txBody>
      </p:sp>
      <p:sp>
        <p:nvSpPr>
          <p:cNvPr id="3" name="Content Placeholder 2"/>
          <p:cNvSpPr>
            <a:spLocks noGrp="1"/>
          </p:cNvSpPr>
          <p:nvPr>
            <p:ph idx="1"/>
          </p:nvPr>
        </p:nvSpPr>
        <p:spPr>
          <a:xfrm>
            <a:off x="475307" y="2009868"/>
            <a:ext cx="8229600" cy="4695732"/>
          </a:xfrm>
        </p:spPr>
        <p:txBody>
          <a:bodyPr/>
          <a:lstStyle/>
          <a:p>
            <a:pPr>
              <a:spcBef>
                <a:spcPts val="1200"/>
              </a:spcBef>
            </a:pPr>
            <a:r>
              <a:rPr lang="en-US" sz="2800" dirty="0" smtClean="0"/>
              <a:t>Involvement and participation on Technical Projects</a:t>
            </a:r>
          </a:p>
          <a:p>
            <a:pPr>
              <a:spcBef>
                <a:spcPts val="1200"/>
              </a:spcBef>
            </a:pPr>
            <a:r>
              <a:rPr lang="en-US" sz="2800" dirty="0" smtClean="0"/>
              <a:t>Voting on new projects to enhance process safety initiatives worldwide</a:t>
            </a:r>
          </a:p>
          <a:p>
            <a:pPr>
              <a:spcBef>
                <a:spcPts val="1200"/>
              </a:spcBef>
            </a:pPr>
            <a:r>
              <a:rPr lang="en-US" sz="2800" dirty="0"/>
              <a:t>Free postings in the Professional Services Directory (if applicable)</a:t>
            </a:r>
          </a:p>
          <a:p>
            <a:pPr>
              <a:spcBef>
                <a:spcPts val="1200"/>
              </a:spcBef>
            </a:pPr>
            <a:endParaRPr lang="en-US" sz="2800" dirty="0" smtClean="0"/>
          </a:p>
          <a:p>
            <a:pPr>
              <a:spcBef>
                <a:spcPts val="1200"/>
              </a:spcBef>
            </a:pPr>
            <a:endParaRPr lang="en-US" sz="2000" dirty="0"/>
          </a:p>
        </p:txBody>
      </p:sp>
      <p:sp>
        <p:nvSpPr>
          <p:cNvPr id="7" name="Footer Placeholder 3"/>
          <p:cNvSpPr txBox="1">
            <a:spLocks/>
          </p:cNvSpPr>
          <p:nvPr/>
        </p:nvSpPr>
        <p:spPr>
          <a:xfrm>
            <a:off x="784225" y="6400800"/>
            <a:ext cx="7575550" cy="304800"/>
          </a:xfrm>
          <a:prstGeom prst="rect">
            <a:avLst/>
          </a:prstGeom>
        </p:spPr>
        <p:txBody>
          <a:bodyPr vert="horz" lIns="91440" tIns="45720" rIns="91440" bIns="45720" rtlCol="0" anchor="ctr"/>
          <a:lstStyle>
            <a:defPPr>
              <a:defRPr lang="en-US"/>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600" b="1" kern="0" smtClean="0">
                <a:solidFill>
                  <a:srgbClr val="C00000"/>
                </a:solidFill>
                <a:latin typeface="Calibri"/>
              </a:rPr>
              <a:t>“The Global Community Committed to Process Safety”</a:t>
            </a:r>
            <a:endParaRPr lang="en-US" sz="1600" b="1" kern="0" dirty="0">
              <a:solidFill>
                <a:srgbClr val="C00000"/>
              </a:solidFill>
              <a:latin typeface="Calibri"/>
            </a:endParaRPr>
          </a:p>
        </p:txBody>
      </p:sp>
      <p:sp>
        <p:nvSpPr>
          <p:cNvPr id="5" name="Rectangle 4"/>
          <p:cNvSpPr/>
          <p:nvPr/>
        </p:nvSpPr>
        <p:spPr>
          <a:xfrm>
            <a:off x="2382939" y="3244334"/>
            <a:ext cx="4378122" cy="2862322"/>
          </a:xfrm>
          <a:prstGeom prst="rect">
            <a:avLst/>
          </a:prstGeom>
        </p:spPr>
        <p:txBody>
          <a:bodyPr wrap="none">
            <a:spAutoFit/>
          </a:bodyPr>
          <a:lstStyle/>
          <a:p>
            <a:pPr algn="ctr" fontAlgn="auto">
              <a:spcBef>
                <a:spcPts val="0"/>
              </a:spcBef>
              <a:spcAft>
                <a:spcPts val="0"/>
              </a:spcAft>
            </a:pPr>
            <a:endParaRPr lang="en-US" b="1" dirty="0" smtClean="0">
              <a:ln w="10541" cmpd="sng">
                <a:solidFill>
                  <a:prstClr val="black">
                    <a:lumMod val="65000"/>
                    <a:lumOff val="35000"/>
                  </a:prstClr>
                </a:solidFill>
                <a:prstDash val="solid"/>
              </a:ln>
              <a:gradFill>
                <a:gsLst>
                  <a:gs pos="0">
                    <a:srgbClr val="F0A22E">
                      <a:tint val="40000"/>
                      <a:satMod val="250000"/>
                    </a:srgbClr>
                  </a:gs>
                  <a:gs pos="9000">
                    <a:srgbClr val="F0A22E">
                      <a:tint val="52000"/>
                      <a:satMod val="300000"/>
                    </a:srgbClr>
                  </a:gs>
                  <a:gs pos="50000">
                    <a:srgbClr val="F0A22E">
                      <a:shade val="20000"/>
                      <a:satMod val="300000"/>
                    </a:srgbClr>
                  </a:gs>
                  <a:gs pos="79000">
                    <a:srgbClr val="F0A22E">
                      <a:tint val="52000"/>
                      <a:satMod val="300000"/>
                    </a:srgbClr>
                  </a:gs>
                  <a:gs pos="100000">
                    <a:srgbClr val="F0A22E">
                      <a:tint val="40000"/>
                      <a:satMod val="250000"/>
                    </a:srgbClr>
                  </a:gs>
                </a:gsLst>
                <a:lin ang="5400000"/>
              </a:gradFill>
              <a:latin typeface="Arial"/>
            </a:endParaRPr>
          </a:p>
          <a:p>
            <a:pPr algn="ctr" fontAlgn="auto">
              <a:spcBef>
                <a:spcPts val="0"/>
              </a:spcBef>
              <a:spcAft>
                <a:spcPts val="0"/>
              </a:spcAft>
            </a:pPr>
            <a:endParaRPr lang="en-US" b="1" dirty="0">
              <a:ln w="10541" cmpd="sng">
                <a:solidFill>
                  <a:prstClr val="black">
                    <a:lumMod val="65000"/>
                    <a:lumOff val="35000"/>
                  </a:prstClr>
                </a:solidFill>
                <a:prstDash val="solid"/>
              </a:ln>
              <a:gradFill>
                <a:gsLst>
                  <a:gs pos="0">
                    <a:srgbClr val="F0A22E">
                      <a:tint val="40000"/>
                      <a:satMod val="250000"/>
                    </a:srgbClr>
                  </a:gs>
                  <a:gs pos="9000">
                    <a:srgbClr val="F0A22E">
                      <a:tint val="52000"/>
                      <a:satMod val="300000"/>
                    </a:srgbClr>
                  </a:gs>
                  <a:gs pos="50000">
                    <a:srgbClr val="F0A22E">
                      <a:shade val="20000"/>
                      <a:satMod val="300000"/>
                    </a:srgbClr>
                  </a:gs>
                  <a:gs pos="79000">
                    <a:srgbClr val="F0A22E">
                      <a:tint val="52000"/>
                      <a:satMod val="300000"/>
                    </a:srgbClr>
                  </a:gs>
                  <a:gs pos="100000">
                    <a:srgbClr val="F0A22E">
                      <a:tint val="40000"/>
                      <a:satMod val="250000"/>
                    </a:srgbClr>
                  </a:gs>
                </a:gsLst>
                <a:lin ang="5400000"/>
              </a:gradFill>
              <a:latin typeface="Arial"/>
            </a:endParaRPr>
          </a:p>
          <a:p>
            <a:pPr algn="ctr" fontAlgn="auto">
              <a:spcBef>
                <a:spcPts val="0"/>
              </a:spcBef>
              <a:spcAft>
                <a:spcPts val="0"/>
              </a:spcAft>
            </a:pPr>
            <a:endParaRPr lang="en-US" b="1" dirty="0" smtClean="0">
              <a:ln w="10541" cmpd="sng">
                <a:solidFill>
                  <a:prstClr val="black">
                    <a:lumMod val="65000"/>
                    <a:lumOff val="35000"/>
                  </a:prstClr>
                </a:solidFill>
                <a:prstDash val="solid"/>
              </a:ln>
              <a:gradFill>
                <a:gsLst>
                  <a:gs pos="0">
                    <a:srgbClr val="F0A22E">
                      <a:tint val="40000"/>
                      <a:satMod val="250000"/>
                    </a:srgbClr>
                  </a:gs>
                  <a:gs pos="9000">
                    <a:srgbClr val="F0A22E">
                      <a:tint val="52000"/>
                      <a:satMod val="300000"/>
                    </a:srgbClr>
                  </a:gs>
                  <a:gs pos="50000">
                    <a:srgbClr val="F0A22E">
                      <a:shade val="20000"/>
                      <a:satMod val="300000"/>
                    </a:srgbClr>
                  </a:gs>
                  <a:gs pos="79000">
                    <a:srgbClr val="F0A22E">
                      <a:tint val="52000"/>
                      <a:satMod val="300000"/>
                    </a:srgbClr>
                  </a:gs>
                  <a:gs pos="100000">
                    <a:srgbClr val="F0A22E">
                      <a:tint val="40000"/>
                      <a:satMod val="250000"/>
                    </a:srgbClr>
                  </a:gs>
                </a:gsLst>
                <a:lin ang="5400000"/>
              </a:gradFill>
              <a:latin typeface="Arial"/>
            </a:endParaRPr>
          </a:p>
          <a:p>
            <a:pPr algn="ctr" fontAlgn="auto">
              <a:spcBef>
                <a:spcPts val="0"/>
              </a:spcBef>
              <a:spcAft>
                <a:spcPts val="0"/>
              </a:spcAft>
            </a:pPr>
            <a:endParaRPr lang="en-US" b="1" dirty="0">
              <a:ln w="10541" cmpd="sng">
                <a:solidFill>
                  <a:prstClr val="black">
                    <a:lumMod val="65000"/>
                    <a:lumOff val="35000"/>
                  </a:prstClr>
                </a:solidFill>
                <a:prstDash val="solid"/>
              </a:ln>
              <a:gradFill>
                <a:gsLst>
                  <a:gs pos="0">
                    <a:srgbClr val="F0A22E">
                      <a:tint val="40000"/>
                      <a:satMod val="250000"/>
                    </a:srgbClr>
                  </a:gs>
                  <a:gs pos="9000">
                    <a:srgbClr val="F0A22E">
                      <a:tint val="52000"/>
                      <a:satMod val="300000"/>
                    </a:srgbClr>
                  </a:gs>
                  <a:gs pos="50000">
                    <a:srgbClr val="F0A22E">
                      <a:shade val="20000"/>
                      <a:satMod val="300000"/>
                    </a:srgbClr>
                  </a:gs>
                  <a:gs pos="79000">
                    <a:srgbClr val="F0A22E">
                      <a:tint val="52000"/>
                      <a:satMod val="300000"/>
                    </a:srgbClr>
                  </a:gs>
                  <a:gs pos="100000">
                    <a:srgbClr val="F0A22E">
                      <a:tint val="40000"/>
                      <a:satMod val="250000"/>
                    </a:srgbClr>
                  </a:gs>
                </a:gsLst>
                <a:lin ang="5400000"/>
              </a:gradFill>
              <a:latin typeface="Arial"/>
            </a:endParaRPr>
          </a:p>
          <a:p>
            <a:pPr algn="ctr" fontAlgn="auto">
              <a:spcBef>
                <a:spcPts val="0"/>
              </a:spcBef>
              <a:spcAft>
                <a:spcPts val="0"/>
              </a:spcAft>
            </a:pPr>
            <a:endParaRPr lang="en-US" b="1" dirty="0" smtClean="0">
              <a:ln w="10541" cmpd="sng">
                <a:solidFill>
                  <a:prstClr val="black">
                    <a:lumMod val="65000"/>
                    <a:lumOff val="35000"/>
                  </a:prstClr>
                </a:solidFill>
                <a:prstDash val="solid"/>
              </a:ln>
              <a:gradFill>
                <a:gsLst>
                  <a:gs pos="0">
                    <a:srgbClr val="F0A22E">
                      <a:tint val="40000"/>
                      <a:satMod val="250000"/>
                    </a:srgbClr>
                  </a:gs>
                  <a:gs pos="9000">
                    <a:srgbClr val="F0A22E">
                      <a:tint val="52000"/>
                      <a:satMod val="300000"/>
                    </a:srgbClr>
                  </a:gs>
                  <a:gs pos="50000">
                    <a:srgbClr val="F0A22E">
                      <a:shade val="20000"/>
                      <a:satMod val="300000"/>
                    </a:srgbClr>
                  </a:gs>
                  <a:gs pos="79000">
                    <a:srgbClr val="F0A22E">
                      <a:tint val="52000"/>
                      <a:satMod val="300000"/>
                    </a:srgbClr>
                  </a:gs>
                  <a:gs pos="100000">
                    <a:srgbClr val="F0A22E">
                      <a:tint val="40000"/>
                      <a:satMod val="250000"/>
                    </a:srgbClr>
                  </a:gs>
                </a:gsLst>
                <a:lin ang="5400000"/>
              </a:gradFill>
              <a:latin typeface="Arial"/>
            </a:endParaRPr>
          </a:p>
          <a:p>
            <a:pPr algn="ctr" fontAlgn="auto">
              <a:spcBef>
                <a:spcPts val="0"/>
              </a:spcBef>
              <a:spcAft>
                <a:spcPts val="0"/>
              </a:spcAft>
            </a:pPr>
            <a:endParaRPr lang="en-US" b="1" dirty="0">
              <a:ln w="10541" cmpd="sng">
                <a:solidFill>
                  <a:prstClr val="black">
                    <a:lumMod val="65000"/>
                    <a:lumOff val="35000"/>
                  </a:prstClr>
                </a:solidFill>
                <a:prstDash val="solid"/>
              </a:ln>
              <a:gradFill>
                <a:gsLst>
                  <a:gs pos="0">
                    <a:srgbClr val="F0A22E">
                      <a:tint val="40000"/>
                      <a:satMod val="250000"/>
                    </a:srgbClr>
                  </a:gs>
                  <a:gs pos="9000">
                    <a:srgbClr val="F0A22E">
                      <a:tint val="52000"/>
                      <a:satMod val="300000"/>
                    </a:srgbClr>
                  </a:gs>
                  <a:gs pos="50000">
                    <a:srgbClr val="F0A22E">
                      <a:shade val="20000"/>
                      <a:satMod val="300000"/>
                    </a:srgbClr>
                  </a:gs>
                  <a:gs pos="79000">
                    <a:srgbClr val="F0A22E">
                      <a:tint val="52000"/>
                      <a:satMod val="300000"/>
                    </a:srgbClr>
                  </a:gs>
                  <a:gs pos="100000">
                    <a:srgbClr val="F0A22E">
                      <a:tint val="40000"/>
                      <a:satMod val="250000"/>
                    </a:srgbClr>
                  </a:gs>
                </a:gsLst>
                <a:lin ang="5400000"/>
              </a:gradFill>
              <a:latin typeface="Arial"/>
            </a:endParaRPr>
          </a:p>
          <a:p>
            <a:pPr algn="ctr" fontAlgn="auto">
              <a:spcBef>
                <a:spcPts val="0"/>
              </a:spcBef>
              <a:spcAft>
                <a:spcPts val="0"/>
              </a:spcAft>
            </a:pPr>
            <a:endParaRPr lang="en-US" b="1" dirty="0" smtClean="0">
              <a:ln w="10541" cmpd="sng">
                <a:solidFill>
                  <a:prstClr val="black">
                    <a:lumMod val="65000"/>
                    <a:lumOff val="35000"/>
                  </a:prstClr>
                </a:solidFill>
                <a:prstDash val="solid"/>
              </a:ln>
              <a:gradFill>
                <a:gsLst>
                  <a:gs pos="0">
                    <a:srgbClr val="F0A22E">
                      <a:tint val="40000"/>
                      <a:satMod val="250000"/>
                    </a:srgbClr>
                  </a:gs>
                  <a:gs pos="9000">
                    <a:srgbClr val="F0A22E">
                      <a:tint val="52000"/>
                      <a:satMod val="300000"/>
                    </a:srgbClr>
                  </a:gs>
                  <a:gs pos="50000">
                    <a:srgbClr val="F0A22E">
                      <a:shade val="20000"/>
                      <a:satMod val="300000"/>
                    </a:srgbClr>
                  </a:gs>
                  <a:gs pos="79000">
                    <a:srgbClr val="F0A22E">
                      <a:tint val="52000"/>
                      <a:satMod val="300000"/>
                    </a:srgbClr>
                  </a:gs>
                  <a:gs pos="100000">
                    <a:srgbClr val="F0A22E">
                      <a:tint val="40000"/>
                      <a:satMod val="250000"/>
                    </a:srgbClr>
                  </a:gs>
                </a:gsLst>
                <a:lin ang="5400000"/>
              </a:gradFill>
              <a:latin typeface="Arial"/>
            </a:endParaRPr>
          </a:p>
          <a:p>
            <a:pPr algn="ctr" fontAlgn="auto">
              <a:spcBef>
                <a:spcPts val="0"/>
              </a:spcBef>
              <a:spcAft>
                <a:spcPts val="0"/>
              </a:spcAft>
            </a:pPr>
            <a:r>
              <a:rPr lang="en-US" sz="5400" b="1" dirty="0" smtClean="0">
                <a:ln w="10541" cmpd="sng">
                  <a:solidFill>
                    <a:prstClr val="black">
                      <a:lumMod val="65000"/>
                      <a:lumOff val="35000"/>
                    </a:prstClr>
                  </a:solidFill>
                  <a:prstDash val="solid"/>
                </a:ln>
                <a:gradFill>
                  <a:gsLst>
                    <a:gs pos="0">
                      <a:srgbClr val="F0A22E">
                        <a:tint val="40000"/>
                        <a:satMod val="250000"/>
                      </a:srgbClr>
                    </a:gs>
                    <a:gs pos="9000">
                      <a:srgbClr val="F0A22E">
                        <a:tint val="52000"/>
                        <a:satMod val="300000"/>
                      </a:srgbClr>
                    </a:gs>
                    <a:gs pos="50000">
                      <a:srgbClr val="F0A22E">
                        <a:shade val="20000"/>
                        <a:satMod val="300000"/>
                      </a:srgbClr>
                    </a:gs>
                    <a:gs pos="79000">
                      <a:srgbClr val="F0A22E">
                        <a:tint val="52000"/>
                        <a:satMod val="300000"/>
                      </a:srgbClr>
                    </a:gs>
                    <a:gs pos="100000">
                      <a:srgbClr val="F0A22E">
                        <a:tint val="40000"/>
                        <a:satMod val="250000"/>
                      </a:srgbClr>
                    </a:gs>
                  </a:gsLst>
                  <a:lin ang="5400000"/>
                </a:gradFill>
                <a:latin typeface="Arial"/>
              </a:rPr>
              <a:t>Participation</a:t>
            </a:r>
            <a:endParaRPr lang="en-US" sz="5400" b="1" dirty="0">
              <a:ln w="10541" cmpd="sng">
                <a:solidFill>
                  <a:prstClr val="black">
                    <a:lumMod val="65000"/>
                    <a:lumOff val="35000"/>
                  </a:prstClr>
                </a:solidFill>
                <a:prstDash val="solid"/>
              </a:ln>
              <a:gradFill>
                <a:gsLst>
                  <a:gs pos="0">
                    <a:srgbClr val="F0A22E">
                      <a:tint val="40000"/>
                      <a:satMod val="250000"/>
                    </a:srgbClr>
                  </a:gs>
                  <a:gs pos="9000">
                    <a:srgbClr val="F0A22E">
                      <a:tint val="52000"/>
                      <a:satMod val="300000"/>
                    </a:srgbClr>
                  </a:gs>
                  <a:gs pos="50000">
                    <a:srgbClr val="F0A22E">
                      <a:shade val="20000"/>
                      <a:satMod val="300000"/>
                    </a:srgbClr>
                  </a:gs>
                  <a:gs pos="79000">
                    <a:srgbClr val="F0A22E">
                      <a:tint val="52000"/>
                      <a:satMod val="300000"/>
                    </a:srgbClr>
                  </a:gs>
                  <a:gs pos="100000">
                    <a:srgbClr val="F0A22E">
                      <a:tint val="40000"/>
                      <a:satMod val="250000"/>
                    </a:srgbClr>
                  </a:gs>
                </a:gsLst>
                <a:lin ang="5400000"/>
              </a:gradFill>
              <a:latin typeface="Arial"/>
            </a:endParaRPr>
          </a:p>
        </p:txBody>
      </p:sp>
    </p:spTree>
    <p:extLst>
      <p:ext uri="{BB962C8B-B14F-4D97-AF65-F5344CB8AC3E}">
        <p14:creationId xmlns:p14="http://schemas.microsoft.com/office/powerpoint/2010/main" val="2698140506"/>
      </p:ext>
    </p:extLst>
  </p:cSld>
  <p:clrMapOvr>
    <a:masterClrMapping/>
  </p:clrMapOvr>
  <p:transition advClick="0" advTm="8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3778" y="109986"/>
            <a:ext cx="6613556" cy="944562"/>
          </a:xfrm>
        </p:spPr>
        <p:txBody>
          <a:bodyPr>
            <a:normAutofit fontScale="90000"/>
          </a:bodyPr>
          <a:lstStyle/>
          <a:p>
            <a:r>
              <a:rPr lang="en-US" sz="3000" dirty="0" smtClean="0">
                <a:solidFill>
                  <a:schemeClr val="bg1"/>
                </a:solidFill>
                <a:latin typeface="Arial Rounded MT Bold" panose="020F0704030504030204" pitchFamily="34" charset="0"/>
              </a:rPr>
              <a:t>Special Benefits to CCPS Members</a:t>
            </a:r>
            <a:endParaRPr lang="en-US" sz="3000" dirty="0">
              <a:solidFill>
                <a:schemeClr val="bg1"/>
              </a:solidFill>
              <a:latin typeface="Arial Rounded MT Bold" panose="020F0704030504030204" pitchFamily="34" charset="0"/>
            </a:endParaRPr>
          </a:p>
        </p:txBody>
      </p:sp>
      <p:sp>
        <p:nvSpPr>
          <p:cNvPr id="3" name="Content Placeholder 2"/>
          <p:cNvSpPr>
            <a:spLocks noGrp="1"/>
          </p:cNvSpPr>
          <p:nvPr>
            <p:ph idx="1"/>
          </p:nvPr>
        </p:nvSpPr>
        <p:spPr>
          <a:xfrm>
            <a:off x="475307" y="2009868"/>
            <a:ext cx="8229600" cy="4695732"/>
          </a:xfrm>
        </p:spPr>
        <p:txBody>
          <a:bodyPr/>
          <a:lstStyle/>
          <a:p>
            <a:pPr>
              <a:spcBef>
                <a:spcPts val="1200"/>
              </a:spcBef>
            </a:pPr>
            <a:r>
              <a:rPr lang="en-US" sz="2000" dirty="0" smtClean="0"/>
              <a:t>CCPS Books:  All CCPS Members receive a copy(s) of all newly published CCPS books after the start of their membership.</a:t>
            </a:r>
            <a:endParaRPr lang="en-US" sz="2000" dirty="0"/>
          </a:p>
          <a:p>
            <a:pPr>
              <a:spcBef>
                <a:spcPts val="1200"/>
              </a:spcBef>
            </a:pPr>
            <a:r>
              <a:rPr lang="en-US" sz="2000" dirty="0" smtClean="0"/>
              <a:t>35% discount on all CCPS/AIChE books through Wiley.</a:t>
            </a:r>
          </a:p>
          <a:p>
            <a:pPr>
              <a:spcBef>
                <a:spcPts val="1200"/>
              </a:spcBef>
              <a:buNone/>
            </a:pPr>
            <a:r>
              <a:rPr lang="en-US" sz="2000" dirty="0" smtClean="0"/>
              <a:t>	To make use of this benefit, please visit the Wiley website and </a:t>
            </a:r>
            <a:r>
              <a:rPr lang="en-US" sz="2000" u="sng" dirty="0" smtClean="0">
                <a:hlinkClick r:id="rId3"/>
              </a:rPr>
              <a:t>www.wiley.com/go/ccps</a:t>
            </a:r>
            <a:r>
              <a:rPr lang="en-US" sz="2000" dirty="0" smtClean="0"/>
              <a:t>  and enter </a:t>
            </a:r>
            <a:r>
              <a:rPr lang="en-US" sz="2000" b="1" u="sng" dirty="0" smtClean="0"/>
              <a:t>CCPS1 </a:t>
            </a:r>
            <a:r>
              <a:rPr lang="en-US" sz="2000" dirty="0" smtClean="0"/>
              <a:t>at checkout (includes international).</a:t>
            </a:r>
          </a:p>
          <a:p>
            <a:pPr>
              <a:spcBef>
                <a:spcPts val="1200"/>
              </a:spcBef>
            </a:pPr>
            <a:r>
              <a:rPr lang="en-US" sz="2000" dirty="0" smtClean="0"/>
              <a:t>Receive 3 FREE Sessions for any person in your company on newly launched CCPS eLearning Courses. To access this benefit, each TSC Representative must  email Customer Service  or email their requests to </a:t>
            </a:r>
            <a:r>
              <a:rPr lang="en-US" sz="2000" dirty="0" smtClean="0">
                <a:hlinkClick r:id="rId4"/>
              </a:rPr>
              <a:t>CCPS</a:t>
            </a:r>
            <a:r>
              <a:rPr lang="en-US" sz="2000" dirty="0" smtClean="0"/>
              <a:t> and send the 3 participants information.</a:t>
            </a:r>
          </a:p>
          <a:p>
            <a:pPr>
              <a:spcBef>
                <a:spcPts val="1200"/>
              </a:spcBef>
            </a:pPr>
            <a:r>
              <a:rPr lang="en-US" sz="2000" dirty="0" smtClean="0"/>
              <a:t>CCPS+ online book library: 35% from list price offered through Knovel</a:t>
            </a:r>
          </a:p>
        </p:txBody>
      </p:sp>
      <p:sp>
        <p:nvSpPr>
          <p:cNvPr id="7" name="Footer Placeholder 3"/>
          <p:cNvSpPr txBox="1">
            <a:spLocks/>
          </p:cNvSpPr>
          <p:nvPr/>
        </p:nvSpPr>
        <p:spPr>
          <a:xfrm>
            <a:off x="784225" y="6400800"/>
            <a:ext cx="7575550" cy="304800"/>
          </a:xfrm>
          <a:prstGeom prst="rect">
            <a:avLst/>
          </a:prstGeom>
        </p:spPr>
        <p:txBody>
          <a:bodyPr vert="horz" lIns="91440" tIns="45720" rIns="91440" bIns="45720" rtlCol="0" anchor="ctr"/>
          <a:lstStyle>
            <a:defPPr>
              <a:defRPr lang="en-US"/>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600" b="1" kern="0" smtClean="0">
                <a:solidFill>
                  <a:srgbClr val="C00000"/>
                </a:solidFill>
                <a:latin typeface="Calibri"/>
              </a:rPr>
              <a:t>“The Global Community Committed to Process Safety”</a:t>
            </a:r>
            <a:endParaRPr lang="en-US" sz="1600" b="1" kern="0" dirty="0">
              <a:solidFill>
                <a:srgbClr val="C00000"/>
              </a:solidFill>
              <a:latin typeface="Calibri"/>
            </a:endParaRPr>
          </a:p>
        </p:txBody>
      </p:sp>
    </p:spTree>
    <p:extLst>
      <p:ext uri="{BB962C8B-B14F-4D97-AF65-F5344CB8AC3E}">
        <p14:creationId xmlns:p14="http://schemas.microsoft.com/office/powerpoint/2010/main" val="3002001210"/>
      </p:ext>
    </p:extLst>
  </p:cSld>
  <p:clrMapOvr>
    <a:masterClrMapping/>
  </p:clrMapOvr>
  <p:transition advClick="0" advTm="8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1676400" y="-42216"/>
            <a:ext cx="7010400" cy="1143000"/>
          </a:xfrm>
        </p:spPr>
        <p:txBody>
          <a:bodyPr/>
          <a:lstStyle/>
          <a:p>
            <a:pPr eaLnBrk="1" hangingPunct="1"/>
            <a:r>
              <a:rPr lang="en-US" b="1" dirty="0" smtClean="0">
                <a:solidFill>
                  <a:schemeClr val="bg1"/>
                </a:solidFill>
                <a:ea typeface="Times New Roman"/>
                <a:cs typeface="Times New Roman"/>
              </a:rPr>
              <a:t>Why Process Safety?</a:t>
            </a:r>
            <a:endParaRPr lang="en-US" b="1" dirty="0" smtClean="0">
              <a:solidFill>
                <a:schemeClr val="bg1"/>
              </a:solidFill>
            </a:endParaRPr>
          </a:p>
        </p:txBody>
      </p:sp>
      <p:sp>
        <p:nvSpPr>
          <p:cNvPr id="3" name="Content Placeholder 2"/>
          <p:cNvSpPr>
            <a:spLocks noGrp="1"/>
          </p:cNvSpPr>
          <p:nvPr>
            <p:ph idx="1"/>
          </p:nvPr>
        </p:nvSpPr>
        <p:spPr/>
        <p:txBody>
          <a:bodyPr/>
          <a:lstStyle/>
          <a:p>
            <a:r>
              <a:rPr lang="en-US" dirty="0" smtClean="0"/>
              <a:t>CCPS Member Companies collectively working together to address this Business Imperative</a:t>
            </a:r>
            <a:endParaRPr lang="en-US" dirty="0"/>
          </a:p>
        </p:txBody>
      </p:sp>
      <p:sp>
        <p:nvSpPr>
          <p:cNvPr id="12" name="Slide Number Placeholder 11"/>
          <p:cNvSpPr>
            <a:spLocks noGrp="1"/>
          </p:cNvSpPr>
          <p:nvPr>
            <p:ph type="sldNum" sz="quarter" idx="12"/>
          </p:nvPr>
        </p:nvSpPr>
        <p:spPr/>
        <p:txBody>
          <a:bodyPr/>
          <a:lstStyle/>
          <a:p>
            <a:pPr>
              <a:defRPr/>
            </a:pPr>
            <a:fld id="{F5453BB7-0400-46D2-910F-BBCEA53CF0E5}" type="slidenum">
              <a:rPr lang="en-US" smtClean="0">
                <a:solidFill>
                  <a:prstClr val="black">
                    <a:tint val="75000"/>
                  </a:prstClr>
                </a:solidFill>
              </a:rPr>
              <a:pPr>
                <a:defRPr/>
              </a:pPr>
              <a:t>2</a:t>
            </a:fld>
            <a:endParaRPr lang="en-US">
              <a:solidFill>
                <a:prstClr val="black">
                  <a:tint val="75000"/>
                </a:prstClr>
              </a:solidFill>
            </a:endParaRPr>
          </a:p>
        </p:txBody>
      </p:sp>
      <p:sp>
        <p:nvSpPr>
          <p:cNvPr id="14" name="TextBox 13"/>
          <p:cNvSpPr txBox="1"/>
          <p:nvPr/>
        </p:nvSpPr>
        <p:spPr>
          <a:xfrm>
            <a:off x="5241740" y="5018783"/>
            <a:ext cx="3597460" cy="369332"/>
          </a:xfrm>
          <a:prstGeom prst="rect">
            <a:avLst/>
          </a:prstGeom>
          <a:noFill/>
        </p:spPr>
        <p:txBody>
          <a:bodyPr wrap="square" rtlCol="0">
            <a:spAutoFit/>
          </a:bodyPr>
          <a:lstStyle/>
          <a:p>
            <a:pPr algn="ctr" fontAlgn="auto">
              <a:spcBef>
                <a:spcPts val="0"/>
              </a:spcBef>
              <a:spcAft>
                <a:spcPts val="0"/>
              </a:spcAft>
            </a:pPr>
            <a:endParaRPr lang="en-US" sz="1800" dirty="0">
              <a:solidFill>
                <a:srgbClr val="0000FF"/>
              </a:solidFill>
              <a:latin typeface="Calibri"/>
            </a:endParaRPr>
          </a:p>
        </p:txBody>
      </p:sp>
      <p:pic>
        <p:nvPicPr>
          <p:cNvPr id="9" name="Picture 8" descr="Y:\CCPS\Logos and Signatures\CCPS\CCPS_Logo.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3401" y="2851842"/>
            <a:ext cx="6365933" cy="2797519"/>
          </a:xfrm>
          <a:prstGeom prst="rect">
            <a:avLst/>
          </a:prstGeom>
          <a:noFill/>
          <a:ln>
            <a:noFill/>
          </a:ln>
        </p:spPr>
      </p:pic>
      <p:sp>
        <p:nvSpPr>
          <p:cNvPr id="7" name="Footer Placeholder 3"/>
          <p:cNvSpPr>
            <a:spLocks noGrp="1"/>
          </p:cNvSpPr>
          <p:nvPr>
            <p:ph type="ftr" sz="quarter" idx="11"/>
          </p:nvPr>
        </p:nvSpPr>
        <p:spPr>
          <a:xfrm>
            <a:off x="822325" y="6413500"/>
            <a:ext cx="7575550" cy="304800"/>
          </a:xfrm>
        </p:spPr>
        <p:txBody>
          <a:bodyPr/>
          <a:lstStyle/>
          <a:p>
            <a:pPr>
              <a:defRPr/>
            </a:pPr>
            <a:r>
              <a:rPr lang="en-US" sz="1600" b="1" kern="0" dirty="0">
                <a:solidFill>
                  <a:srgbClr val="C00000"/>
                </a:solidFill>
              </a:rPr>
              <a:t>“The Global Community Committed to Process Safety”</a:t>
            </a:r>
          </a:p>
        </p:txBody>
      </p:sp>
    </p:spTree>
    <p:extLst>
      <p:ext uri="{BB962C8B-B14F-4D97-AF65-F5344CB8AC3E}">
        <p14:creationId xmlns:p14="http://schemas.microsoft.com/office/powerpoint/2010/main" val="31394148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bg1"/>
                </a:solidFill>
              </a:rPr>
              <a:t>CCPS Staff</a:t>
            </a:r>
            <a:endParaRPr lang="en-US" sz="3600" dirty="0">
              <a:solidFill>
                <a:schemeClr val="bg1"/>
              </a:solidFill>
            </a:endParaRPr>
          </a:p>
        </p:txBody>
      </p:sp>
      <p:sp>
        <p:nvSpPr>
          <p:cNvPr id="3" name="Content Placeholder 2"/>
          <p:cNvSpPr>
            <a:spLocks noGrp="1"/>
          </p:cNvSpPr>
          <p:nvPr>
            <p:ph sz="half" idx="1"/>
          </p:nvPr>
        </p:nvSpPr>
        <p:spPr>
          <a:xfrm>
            <a:off x="304800" y="1524000"/>
            <a:ext cx="4093036" cy="4114800"/>
          </a:xfrm>
        </p:spPr>
        <p:txBody>
          <a:bodyPr/>
          <a:lstStyle/>
          <a:p>
            <a:r>
              <a:rPr lang="en-US" sz="2000" dirty="0" smtClean="0"/>
              <a:t>Shakeel Kadri – Executive Director</a:t>
            </a:r>
          </a:p>
          <a:p>
            <a:r>
              <a:rPr lang="en-US" sz="2000" dirty="0" smtClean="0"/>
              <a:t>Louisa Nara – Global</a:t>
            </a:r>
            <a:r>
              <a:rPr lang="en-US" sz="2000" b="1" dirty="0" smtClean="0">
                <a:solidFill>
                  <a:srgbClr val="C00000"/>
                </a:solidFill>
              </a:rPr>
              <a:t> </a:t>
            </a:r>
            <a:r>
              <a:rPr lang="en-US" sz="2000" dirty="0" smtClean="0"/>
              <a:t>Technical Director</a:t>
            </a:r>
          </a:p>
          <a:p>
            <a:r>
              <a:rPr lang="en-US" sz="2000" dirty="0" smtClean="0"/>
              <a:t>Anil Gokhale – Projects Director</a:t>
            </a:r>
          </a:p>
          <a:p>
            <a:r>
              <a:rPr lang="en-US" sz="2000" dirty="0" smtClean="0"/>
              <a:t>Michele Horwitz – Membership Manager</a:t>
            </a:r>
          </a:p>
          <a:p>
            <a:r>
              <a:rPr lang="en-US" sz="2000" dirty="0" smtClean="0"/>
              <a:t>Orlando Acosta – Latin American Regional Manager </a:t>
            </a:r>
          </a:p>
          <a:p>
            <a:r>
              <a:rPr lang="en-US" sz="2000" dirty="0" smtClean="0"/>
              <a:t>Umesh Dhake – Asia-Pacific Regional Manager</a:t>
            </a:r>
          </a:p>
          <a:p>
            <a:r>
              <a:rPr lang="en-US" sz="2000" dirty="0" smtClean="0"/>
              <a:t>Willi Meier – </a:t>
            </a:r>
            <a:r>
              <a:rPr lang="en-US" sz="2000" dirty="0"/>
              <a:t>European Regional </a:t>
            </a:r>
            <a:r>
              <a:rPr lang="en-US" sz="2000" dirty="0" smtClean="0"/>
              <a:t>Manager</a:t>
            </a:r>
            <a:endParaRPr lang="en-US" sz="2000" dirty="0"/>
          </a:p>
        </p:txBody>
      </p:sp>
      <p:sp>
        <p:nvSpPr>
          <p:cNvPr id="5" name="Content Placeholder 4"/>
          <p:cNvSpPr>
            <a:spLocks noGrp="1"/>
          </p:cNvSpPr>
          <p:nvPr>
            <p:ph sz="half" idx="2"/>
          </p:nvPr>
        </p:nvSpPr>
        <p:spPr>
          <a:xfrm>
            <a:off x="4572000" y="1447800"/>
            <a:ext cx="4288971" cy="4114800"/>
          </a:xfrm>
        </p:spPr>
        <p:txBody>
          <a:bodyPr/>
          <a:lstStyle/>
          <a:p>
            <a:r>
              <a:rPr lang="en-US" sz="2000" dirty="0" smtClean="0"/>
              <a:t>Jing Chen –  Senior Engineering Specialist, GCPS Conference Manager, China Liaison</a:t>
            </a:r>
          </a:p>
          <a:p>
            <a:r>
              <a:rPr lang="en-US" sz="2000" dirty="0" smtClean="0"/>
              <a:t>Rukyah Hennessey – Senior Engineering Specialist, </a:t>
            </a:r>
            <a:r>
              <a:rPr lang="en-US" sz="2000" dirty="0"/>
              <a:t>Staff Liaison: Pharmaceutical, Food and Fine Chemical Subgroup</a:t>
            </a:r>
          </a:p>
          <a:p>
            <a:r>
              <a:rPr lang="en-US" sz="2000" dirty="0" smtClean="0"/>
              <a:t>Bruce </a:t>
            </a:r>
            <a:r>
              <a:rPr lang="en-US" sz="2000" dirty="0"/>
              <a:t>Vaughen </a:t>
            </a:r>
            <a:r>
              <a:rPr lang="en-US" sz="2000" dirty="0" smtClean="0"/>
              <a:t>– Lead Process </a:t>
            </a:r>
            <a:r>
              <a:rPr lang="en-US" sz="2000" dirty="0"/>
              <a:t>Safety Subject Matter </a:t>
            </a:r>
            <a:r>
              <a:rPr lang="en-US" sz="2000" dirty="0" smtClean="0"/>
              <a:t>Expert</a:t>
            </a:r>
          </a:p>
          <a:p>
            <a:r>
              <a:rPr lang="en-US" sz="2000" dirty="0" smtClean="0"/>
              <a:t>Shami Nayak – Asia Pacific Regional Associate</a:t>
            </a:r>
          </a:p>
          <a:p>
            <a:r>
              <a:rPr lang="en-US" sz="2000" dirty="0" smtClean="0"/>
              <a:t>Christa Pennino – Engineering Associate</a:t>
            </a:r>
          </a:p>
        </p:txBody>
      </p:sp>
      <p:sp>
        <p:nvSpPr>
          <p:cNvPr id="6" name="Footer Placeholder 3"/>
          <p:cNvSpPr>
            <a:spLocks noGrp="1"/>
          </p:cNvSpPr>
          <p:nvPr>
            <p:ph type="ftr" sz="quarter" idx="10"/>
          </p:nvPr>
        </p:nvSpPr>
        <p:spPr>
          <a:xfrm>
            <a:off x="457200" y="6689725"/>
            <a:ext cx="7772400" cy="168275"/>
          </a:xfrm>
        </p:spPr>
        <p:txBody>
          <a:bodyPr/>
          <a:lstStyle/>
          <a:p>
            <a:pPr algn="ctr">
              <a:defRPr/>
            </a:pPr>
            <a:r>
              <a:rPr lang="en-US" dirty="0" smtClean="0"/>
              <a:t>“The Global Community Committed to Process Safety”</a:t>
            </a:r>
            <a:endParaRPr lang="en-US" dirty="0"/>
          </a:p>
        </p:txBody>
      </p:sp>
      <p:sp>
        <p:nvSpPr>
          <p:cNvPr id="4" name="TextBox 3"/>
          <p:cNvSpPr txBox="1"/>
          <p:nvPr/>
        </p:nvSpPr>
        <p:spPr>
          <a:xfrm>
            <a:off x="5943600" y="5716599"/>
            <a:ext cx="2514600" cy="1138773"/>
          </a:xfrm>
          <a:prstGeom prst="rect">
            <a:avLst/>
          </a:prstGeom>
          <a:noFill/>
        </p:spPr>
        <p:txBody>
          <a:bodyPr wrap="square" rtlCol="0">
            <a:spAutoFit/>
          </a:bodyPr>
          <a:lstStyle/>
          <a:p>
            <a:r>
              <a:rPr lang="en-US" sz="1600" dirty="0"/>
              <a:t>Plus…</a:t>
            </a:r>
          </a:p>
          <a:p>
            <a:pPr marL="285750" indent="-285750">
              <a:buFont typeface="Arial" panose="020B0604020202020204" pitchFamily="34" charset="0"/>
              <a:buChar char="•"/>
            </a:pPr>
            <a:r>
              <a:rPr lang="en-US" sz="1600" dirty="0"/>
              <a:t>“CCPS China Section”</a:t>
            </a:r>
          </a:p>
          <a:p>
            <a:pPr marL="285750" indent="-285750">
              <a:buFont typeface="Arial" panose="020B0604020202020204" pitchFamily="34" charset="0"/>
              <a:buChar char="•"/>
            </a:pPr>
            <a:r>
              <a:rPr lang="en-US" sz="1600" dirty="0" smtClean="0"/>
              <a:t>  Staff </a:t>
            </a:r>
            <a:r>
              <a:rPr lang="en-US" sz="1600" dirty="0"/>
              <a:t>Consultants</a:t>
            </a:r>
            <a:r>
              <a:rPr lang="en-US" sz="1600" b="1" strike="dblStrike" dirty="0">
                <a:solidFill>
                  <a:srgbClr val="C00000"/>
                </a:solidFill>
              </a:rPr>
              <a:t> </a:t>
            </a:r>
          </a:p>
          <a:p>
            <a:endParaRPr lang="en-US" dirty="0"/>
          </a:p>
        </p:txBody>
      </p:sp>
    </p:spTree>
    <p:extLst>
      <p:ext uri="{BB962C8B-B14F-4D97-AF65-F5344CB8AC3E}">
        <p14:creationId xmlns:p14="http://schemas.microsoft.com/office/powerpoint/2010/main" val="13226487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2151" y="1820882"/>
            <a:ext cx="8444284" cy="5078313"/>
          </a:xfrm>
          <a:prstGeom prst="rect">
            <a:avLst/>
          </a:prstGeom>
        </p:spPr>
        <p:txBody>
          <a:bodyPr wrap="square">
            <a:spAutoFit/>
          </a:bodyPr>
          <a:lstStyle/>
          <a:p>
            <a:pPr algn="ctr"/>
            <a:endParaRPr lang="en-US" sz="3600" dirty="0" smtClean="0"/>
          </a:p>
          <a:p>
            <a:pPr algn="ctr"/>
            <a:r>
              <a:rPr lang="en-US" sz="3600" dirty="0" smtClean="0">
                <a:latin typeface="Arial Rounded MT Bold" panose="020F0704030504030204" pitchFamily="34" charset="0"/>
              </a:rPr>
              <a:t>On Behalf of the </a:t>
            </a:r>
          </a:p>
          <a:p>
            <a:pPr algn="ctr"/>
            <a:r>
              <a:rPr lang="en-US" sz="3600" dirty="0" smtClean="0">
                <a:latin typeface="Arial Rounded MT Bold" panose="020F0704030504030204" pitchFamily="34" charset="0"/>
              </a:rPr>
              <a:t>Center for Chemical Process Safety We Thank You for Your </a:t>
            </a:r>
          </a:p>
          <a:p>
            <a:pPr algn="ctr"/>
            <a:r>
              <a:rPr lang="en-US" sz="3600" dirty="0" smtClean="0">
                <a:latin typeface="Arial Rounded MT Bold" panose="020F0704030504030204" pitchFamily="34" charset="0"/>
              </a:rPr>
              <a:t>Time and Attention!</a:t>
            </a:r>
          </a:p>
          <a:p>
            <a:pPr algn="ctr"/>
            <a:endParaRPr lang="en-US" sz="3600" dirty="0" smtClean="0">
              <a:latin typeface="Arial Rounded MT Bold" panose="020F0704030504030204" pitchFamily="34" charset="0"/>
            </a:endParaRPr>
          </a:p>
          <a:p>
            <a:pPr algn="ctr"/>
            <a:r>
              <a:rPr lang="en-US" sz="3600" dirty="0" smtClean="0">
                <a:latin typeface="Arial Rounded MT Bold" panose="020F0704030504030204" pitchFamily="34" charset="0"/>
              </a:rPr>
              <a:t>Questions?</a:t>
            </a:r>
            <a:endParaRPr lang="en-US" sz="3600" dirty="0">
              <a:latin typeface="Arial Rounded MT Bold" panose="020F0704030504030204" pitchFamily="34" charset="0"/>
            </a:endParaRPr>
          </a:p>
          <a:p>
            <a:pPr algn="ctr"/>
            <a:r>
              <a:rPr lang="en-US" sz="3600" dirty="0" smtClean="0"/>
              <a:t/>
            </a:r>
            <a:br>
              <a:rPr lang="en-US" sz="3600" dirty="0" smtClean="0"/>
            </a:br>
            <a:endParaRPr lang="en-US" sz="3600" u="sng" dirty="0">
              <a:solidFill>
                <a:srgbClr val="0000CC"/>
              </a:solidFill>
            </a:endParaRPr>
          </a:p>
        </p:txBody>
      </p:sp>
      <p:sp>
        <p:nvSpPr>
          <p:cNvPr id="7" name="Footer Placeholder 3"/>
          <p:cNvSpPr>
            <a:spLocks noGrp="1"/>
          </p:cNvSpPr>
          <p:nvPr>
            <p:ph type="ftr" sz="quarter" idx="11"/>
          </p:nvPr>
        </p:nvSpPr>
        <p:spPr>
          <a:xfrm>
            <a:off x="784225" y="6400800"/>
            <a:ext cx="7575550" cy="304800"/>
          </a:xfrm>
          <a:prstGeom prst="rect">
            <a:avLst/>
          </a:prstGeom>
        </p:spPr>
        <p:txBody>
          <a:bodyPr/>
          <a:lstStyle/>
          <a:p>
            <a:pPr algn="ctr">
              <a:defRPr/>
            </a:pPr>
            <a:r>
              <a:rPr lang="en-US" sz="1600" b="1" kern="0" dirty="0">
                <a:solidFill>
                  <a:srgbClr val="C00000"/>
                </a:solidFill>
              </a:rPr>
              <a:t>“The Global Community Committed to Process Safety”</a:t>
            </a:r>
          </a:p>
        </p:txBody>
      </p:sp>
    </p:spTree>
    <p:extLst>
      <p:ext uri="{BB962C8B-B14F-4D97-AF65-F5344CB8AC3E}">
        <p14:creationId xmlns:p14="http://schemas.microsoft.com/office/powerpoint/2010/main" val="19180119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CCPS Canadian Members</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2560" y="1295400"/>
            <a:ext cx="1636833" cy="1295400"/>
          </a:xfrm>
        </p:spPr>
      </p:pic>
      <p:sp>
        <p:nvSpPr>
          <p:cNvPr id="4" name="Footer Placeholder 3"/>
          <p:cNvSpPr>
            <a:spLocks noGrp="1"/>
          </p:cNvSpPr>
          <p:nvPr>
            <p:ph type="ftr" sz="quarter" idx="11"/>
          </p:nvPr>
        </p:nvSpPr>
        <p:spPr/>
        <p:txBody>
          <a:bodyPr/>
          <a:lstStyle/>
          <a:p>
            <a:pPr>
              <a:defRPr/>
            </a:pPr>
            <a:r>
              <a:rPr lang="en-US" i="1" smtClean="0">
                <a:solidFill>
                  <a:srgbClr val="C00000"/>
                </a:solidFill>
                <a:ea typeface="Times New Roman"/>
                <a:cs typeface="Times New Roman"/>
              </a:rPr>
              <a:t>“The Global Community Committed to Process Safety”</a:t>
            </a:r>
            <a:endParaRPr lang="en-US" dirty="0">
              <a:solidFill>
                <a:prstClr val="black">
                  <a:tint val="75000"/>
                </a:prst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1541" y="1417639"/>
            <a:ext cx="1956659" cy="90717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1906157"/>
            <a:ext cx="3048000" cy="418659"/>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00" y="3048000"/>
            <a:ext cx="2667000" cy="37546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8500" y="2596444"/>
            <a:ext cx="2667000" cy="973455"/>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34100" y="2830922"/>
            <a:ext cx="2904176" cy="633019"/>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3174" y="4378447"/>
            <a:ext cx="2606430" cy="639760"/>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84570" y="4454870"/>
            <a:ext cx="2712841" cy="656397"/>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41156" y="3899035"/>
            <a:ext cx="2897120" cy="1527572"/>
          </a:xfrm>
          <a:prstGeom prst="rect">
            <a:avLst/>
          </a:prstGeom>
        </p:spPr>
      </p:pic>
    </p:spTree>
    <p:extLst>
      <p:ext uri="{BB962C8B-B14F-4D97-AF65-F5344CB8AC3E}">
        <p14:creationId xmlns:p14="http://schemas.microsoft.com/office/powerpoint/2010/main" val="3647243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5791200" cy="1066800"/>
          </a:xfrm>
        </p:spPr>
        <p:txBody>
          <a:bodyPr>
            <a:normAutofit/>
          </a:bodyPr>
          <a:lstStyle/>
          <a:p>
            <a:r>
              <a:rPr lang="en-US" sz="2400" b="1" dirty="0">
                <a:solidFill>
                  <a:schemeClr val="bg1"/>
                </a:solidFill>
              </a:rPr>
              <a:t>Welcome Canadian Companies </a:t>
            </a:r>
            <a:r>
              <a:rPr lang="en-US" sz="2400" b="1" dirty="0" smtClean="0">
                <a:solidFill>
                  <a:schemeClr val="bg1"/>
                </a:solidFill>
              </a:rPr>
              <a:t/>
            </a:r>
            <a:br>
              <a:rPr lang="en-US" sz="2400" b="1" dirty="0" smtClean="0">
                <a:solidFill>
                  <a:schemeClr val="bg1"/>
                </a:solidFill>
              </a:rPr>
            </a:br>
            <a:r>
              <a:rPr lang="en-US" sz="2400" b="1" dirty="0" smtClean="0">
                <a:solidFill>
                  <a:schemeClr val="bg1"/>
                </a:solidFill>
              </a:rPr>
              <a:t>in </a:t>
            </a:r>
            <a:r>
              <a:rPr lang="en-US" sz="2400" b="1" dirty="0">
                <a:solidFill>
                  <a:schemeClr val="bg1"/>
                </a:solidFill>
              </a:rPr>
              <a:t>Attendance </a:t>
            </a:r>
            <a:endParaRPr lang="en-US" sz="2400" dirty="0"/>
          </a:p>
        </p:txBody>
      </p:sp>
      <p:sp>
        <p:nvSpPr>
          <p:cNvPr id="3" name="Content Placeholder 2"/>
          <p:cNvSpPr>
            <a:spLocks noGrp="1"/>
          </p:cNvSpPr>
          <p:nvPr>
            <p:ph sz="half" idx="1"/>
          </p:nvPr>
        </p:nvSpPr>
        <p:spPr/>
        <p:txBody>
          <a:bodyPr/>
          <a:lstStyle/>
          <a:p>
            <a:r>
              <a:rPr lang="en-US" sz="1800" dirty="0" smtClean="0"/>
              <a:t>ACM Facility Safety</a:t>
            </a:r>
          </a:p>
          <a:p>
            <a:r>
              <a:rPr lang="en-US" sz="1800" dirty="0" smtClean="0"/>
              <a:t>Alberta </a:t>
            </a:r>
            <a:r>
              <a:rPr lang="en-US" sz="1800" dirty="0"/>
              <a:t>Energy </a:t>
            </a:r>
            <a:r>
              <a:rPr lang="en-US" sz="1800" dirty="0" smtClean="0"/>
              <a:t>Regulator</a:t>
            </a:r>
          </a:p>
          <a:p>
            <a:r>
              <a:rPr lang="en-US" sz="1800" dirty="0" smtClean="0"/>
              <a:t>Aon Affinity Insurance Services</a:t>
            </a:r>
          </a:p>
          <a:p>
            <a:r>
              <a:rPr lang="en-US" sz="1800" dirty="0" smtClean="0"/>
              <a:t>Canadian Natural Resources, Ltd.</a:t>
            </a:r>
            <a:endParaRPr lang="en-US" sz="1800" dirty="0"/>
          </a:p>
          <a:p>
            <a:r>
              <a:rPr lang="en-US" sz="1800" dirty="0" err="1" smtClean="0"/>
              <a:t>Cleartech</a:t>
            </a:r>
            <a:r>
              <a:rPr lang="en-US" sz="1800" dirty="0" smtClean="0"/>
              <a:t> Industries</a:t>
            </a:r>
          </a:p>
          <a:p>
            <a:r>
              <a:rPr lang="en-US" sz="1800" dirty="0" smtClean="0"/>
              <a:t>DNV GL</a:t>
            </a:r>
            <a:endParaRPr lang="en-US" sz="1800" dirty="0"/>
          </a:p>
          <a:p>
            <a:r>
              <a:rPr lang="en-US" sz="1800" dirty="0" smtClean="0"/>
              <a:t>Husky Energy</a:t>
            </a:r>
          </a:p>
          <a:p>
            <a:r>
              <a:rPr lang="en-US" sz="1800" dirty="0" smtClean="0"/>
              <a:t>Icarus - ORM</a:t>
            </a:r>
          </a:p>
          <a:p>
            <a:r>
              <a:rPr lang="en-US" sz="1800" dirty="0" smtClean="0"/>
              <a:t>Inter Pipeline</a:t>
            </a:r>
          </a:p>
          <a:p>
            <a:r>
              <a:rPr lang="en-US" sz="1800" dirty="0" smtClean="0"/>
              <a:t>National Energy Board</a:t>
            </a:r>
          </a:p>
          <a:p>
            <a:r>
              <a:rPr lang="en-US" sz="1800" dirty="0" err="1" smtClean="0"/>
              <a:t>Nexen</a:t>
            </a:r>
            <a:r>
              <a:rPr lang="en-US" sz="1800" dirty="0" smtClean="0"/>
              <a:t>, Inc.</a:t>
            </a:r>
          </a:p>
          <a:p>
            <a:r>
              <a:rPr lang="en-US" sz="1800" dirty="0" smtClean="0"/>
              <a:t>Nova Chemicals Corporation</a:t>
            </a:r>
          </a:p>
          <a:p>
            <a:r>
              <a:rPr lang="en-US" sz="1800" dirty="0" smtClean="0"/>
              <a:t>NWA Partnership</a:t>
            </a:r>
          </a:p>
          <a:p>
            <a:pPr marL="0" indent="0">
              <a:buNone/>
            </a:pPr>
            <a:endParaRPr lang="en-US" sz="2400" dirty="0"/>
          </a:p>
          <a:p>
            <a:pPr marL="0" indent="0">
              <a:buNone/>
            </a:pPr>
            <a:endParaRPr lang="en-US" dirty="0"/>
          </a:p>
        </p:txBody>
      </p:sp>
      <p:sp>
        <p:nvSpPr>
          <p:cNvPr id="4" name="Content Placeholder 3"/>
          <p:cNvSpPr>
            <a:spLocks noGrp="1"/>
          </p:cNvSpPr>
          <p:nvPr>
            <p:ph sz="half" idx="2"/>
          </p:nvPr>
        </p:nvSpPr>
        <p:spPr/>
        <p:txBody>
          <a:bodyPr/>
          <a:lstStyle/>
          <a:p>
            <a:r>
              <a:rPr lang="en-US" sz="1800" dirty="0"/>
              <a:t>Parkland Refining (BC) Ltd</a:t>
            </a:r>
            <a:r>
              <a:rPr lang="en-US" sz="1800" dirty="0" smtClean="0"/>
              <a:t>.</a:t>
            </a:r>
          </a:p>
          <a:p>
            <a:r>
              <a:rPr lang="en-US" sz="1800" dirty="0" err="1" smtClean="0"/>
              <a:t>Petrochina</a:t>
            </a:r>
            <a:r>
              <a:rPr lang="en-US" sz="1800" dirty="0" smtClean="0"/>
              <a:t> Canada</a:t>
            </a:r>
          </a:p>
          <a:p>
            <a:r>
              <a:rPr lang="en-US" sz="1800" dirty="0" smtClean="0"/>
              <a:t>Plains </a:t>
            </a:r>
            <a:r>
              <a:rPr lang="en-US" sz="1800" dirty="0"/>
              <a:t>Midstream Canada </a:t>
            </a:r>
            <a:r>
              <a:rPr lang="en-US" sz="1800" dirty="0" smtClean="0"/>
              <a:t>ULC</a:t>
            </a:r>
          </a:p>
          <a:p>
            <a:r>
              <a:rPr lang="en-US" sz="1800" dirty="0" smtClean="0"/>
              <a:t>Resolute </a:t>
            </a:r>
            <a:r>
              <a:rPr lang="en-US" sz="1800" dirty="0"/>
              <a:t>Risk Management </a:t>
            </a:r>
            <a:r>
              <a:rPr lang="en-US" sz="1800" dirty="0" smtClean="0"/>
              <a:t>Services</a:t>
            </a:r>
          </a:p>
          <a:p>
            <a:r>
              <a:rPr lang="en-US" sz="1800" dirty="0" smtClean="0"/>
              <a:t>Risk Alive Analytics</a:t>
            </a:r>
          </a:p>
          <a:p>
            <a:r>
              <a:rPr lang="en-US" sz="1800" dirty="0" smtClean="0"/>
              <a:t>Shell </a:t>
            </a:r>
            <a:r>
              <a:rPr lang="en-US" sz="1800" dirty="0"/>
              <a:t>Canada Ltd</a:t>
            </a:r>
            <a:r>
              <a:rPr lang="en-US" sz="1800" dirty="0" smtClean="0"/>
              <a:t>.</a:t>
            </a:r>
          </a:p>
          <a:p>
            <a:r>
              <a:rPr lang="en-US" sz="1800" dirty="0" smtClean="0"/>
              <a:t>Sovereign General Insurance Company</a:t>
            </a:r>
          </a:p>
          <a:p>
            <a:r>
              <a:rPr lang="en-US" sz="1800" dirty="0" err="1" smtClean="0"/>
              <a:t>Strathcona</a:t>
            </a:r>
            <a:r>
              <a:rPr lang="en-US" sz="1800" dirty="0" smtClean="0"/>
              <a:t> County</a:t>
            </a:r>
          </a:p>
          <a:p>
            <a:r>
              <a:rPr lang="en-US" sz="1800" dirty="0" smtClean="0"/>
              <a:t>Suncor Energy</a:t>
            </a:r>
          </a:p>
          <a:p>
            <a:r>
              <a:rPr lang="en-US" sz="1800" dirty="0" err="1" smtClean="0"/>
              <a:t>Syncrude</a:t>
            </a:r>
            <a:endParaRPr lang="en-US" sz="1800" dirty="0"/>
          </a:p>
          <a:p>
            <a:r>
              <a:rPr lang="en-US" sz="1800" dirty="0" smtClean="0"/>
              <a:t>TransCanada</a:t>
            </a:r>
            <a:endParaRPr lang="en-US" sz="2400" dirty="0"/>
          </a:p>
          <a:p>
            <a:r>
              <a:rPr lang="en-US" sz="1800" dirty="0" smtClean="0"/>
              <a:t>XL </a:t>
            </a:r>
            <a:r>
              <a:rPr lang="en-US" sz="1800" dirty="0"/>
              <a:t>Catlin Canada </a:t>
            </a:r>
          </a:p>
        </p:txBody>
      </p:sp>
      <p:sp>
        <p:nvSpPr>
          <p:cNvPr id="5" name="Footer Placeholder 4"/>
          <p:cNvSpPr>
            <a:spLocks noGrp="1"/>
          </p:cNvSpPr>
          <p:nvPr>
            <p:ph type="ftr" sz="quarter" idx="11"/>
          </p:nvPr>
        </p:nvSpPr>
        <p:spPr/>
        <p:txBody>
          <a:bodyPr/>
          <a:lstStyle/>
          <a:p>
            <a:pPr>
              <a:defRPr/>
            </a:pPr>
            <a:r>
              <a:rPr lang="en-US" dirty="0" smtClean="0">
                <a:solidFill>
                  <a:prstClr val="black">
                    <a:tint val="75000"/>
                  </a:prstClr>
                </a:solidFill>
              </a:rPr>
              <a:t>“The Global Community Committed to Process Safety”</a:t>
            </a:r>
            <a:endParaRPr lang="en-US" dirty="0">
              <a:solidFill>
                <a:prstClr val="black">
                  <a:tint val="75000"/>
                </a:prstClr>
              </a:solidFill>
            </a:endParaRPr>
          </a:p>
        </p:txBody>
      </p:sp>
    </p:spTree>
    <p:extLst>
      <p:ext uri="{BB962C8B-B14F-4D97-AF65-F5344CB8AC3E}">
        <p14:creationId xmlns:p14="http://schemas.microsoft.com/office/powerpoint/2010/main" val="2788812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2298" y="2243372"/>
            <a:ext cx="261674" cy="164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1"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7020" y="1761853"/>
            <a:ext cx="514350"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8"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0504" y="1697528"/>
            <a:ext cx="438150"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0" name="Picture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4479" y="3332817"/>
            <a:ext cx="272533" cy="278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1" name="Picture 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8105" y="1899767"/>
            <a:ext cx="44767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6" name="Picture 5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93001" y="4083146"/>
            <a:ext cx="319342" cy="190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7" name="Picture 5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80529" y="2336978"/>
            <a:ext cx="466725"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0" name="Picture 5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52051" y="4796782"/>
            <a:ext cx="459760" cy="326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2" name="Picture 5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88115" y="4644232"/>
            <a:ext cx="495300"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70282" y="3142130"/>
            <a:ext cx="48577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14650" y="3040476"/>
            <a:ext cx="45720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395958" y="5451850"/>
            <a:ext cx="270518" cy="197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95505" y="2863494"/>
            <a:ext cx="45720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0444" y="3369497"/>
            <a:ext cx="51435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95675" y="3389567"/>
            <a:ext cx="428625"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17714" y="3335490"/>
            <a:ext cx="43815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68021" y="3124708"/>
            <a:ext cx="4572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2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99133" y="3208538"/>
            <a:ext cx="46672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4" name="Picture 3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332542" y="3248857"/>
            <a:ext cx="50482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3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866984" y="3634881"/>
            <a:ext cx="457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4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911824" y="3521205"/>
            <a:ext cx="50482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4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80257" y="4062593"/>
            <a:ext cx="4572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5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901151" y="3957852"/>
            <a:ext cx="47625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 name="Picture 6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710775" y="7864913"/>
            <a:ext cx="342378" cy="272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 name="Picture 6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733799" y="4198583"/>
            <a:ext cx="48577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3" name="Picture 6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16972" y="4625671"/>
            <a:ext cx="47625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5" name="Picture 7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346291" y="4569537"/>
            <a:ext cx="457200"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9" name="Picture 7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030855" y="4656778"/>
            <a:ext cx="400050"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1" name="Picture 77"/>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139095" y="4775835"/>
            <a:ext cx="438150"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4" name="Picture 80"/>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008422" y="4690202"/>
            <a:ext cx="523875"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5" name="Picture 81"/>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691936" y="4625671"/>
            <a:ext cx="46672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8" name="Picture 84"/>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221060" y="5007585"/>
            <a:ext cx="53340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9" name="Picture 85"/>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888387" y="4943305"/>
            <a:ext cx="45720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11" name="Picture 87"/>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586269" y="5194220"/>
            <a:ext cx="4191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12" name="Picture 88"/>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220543" y="5024525"/>
            <a:ext cx="4572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15" name="Picture 91"/>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867384" y="5213846"/>
            <a:ext cx="495300"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17" name="Picture 93"/>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6148576" y="5156078"/>
            <a:ext cx="504825"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19" name="Picture 95"/>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299303" y="5455373"/>
            <a:ext cx="438150"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1" name="Picture 97"/>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804331" y="5508711"/>
            <a:ext cx="51435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5" name="Picture 101"/>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3605288" y="5502998"/>
            <a:ext cx="51435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 name="Picture 103"/>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651257" y="5454117"/>
            <a:ext cx="514350"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33" name="Picture 109"/>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8416649" y="5617189"/>
            <a:ext cx="42862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44" name="Picture 120"/>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7588633" y="5929282"/>
            <a:ext cx="4762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46" name="Picture 122"/>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222660" y="6406203"/>
            <a:ext cx="542925"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51" name="Picture 127"/>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4355019" y="6026150"/>
            <a:ext cx="45720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55" name="Picture 131"/>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7159457" y="6498851"/>
            <a:ext cx="5048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58" name="Picture 134"/>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8376528" y="6408888"/>
            <a:ext cx="60960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30"/>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4217812" y="4300111"/>
            <a:ext cx="529594" cy="303307"/>
          </a:xfrm>
          <a:prstGeom prst="rect">
            <a:avLst/>
          </a:prstGeom>
        </p:spPr>
      </p:pic>
      <p:pic>
        <p:nvPicPr>
          <p:cNvPr id="1129" name="Picture 2" descr="https://www.aiche.org/sites/default/files/styles/thumbnail/public/images/company/Vertellus%20Specialties%2C%20Inc..jpg?itok=_1EKoXts"/>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5296170" y="6276977"/>
            <a:ext cx="642686" cy="392039"/>
          </a:xfrm>
          <a:prstGeom prst="rect">
            <a:avLst/>
          </a:prstGeom>
          <a:noFill/>
          <a:extLst>
            <a:ext uri="{909E8E84-426E-40DD-AFC4-6F175D3DCCD1}">
              <a14:hiddenFill xmlns:a14="http://schemas.microsoft.com/office/drawing/2010/main">
                <a:solidFill>
                  <a:srgbClr val="FFFFFF"/>
                </a:solidFill>
              </a14:hiddenFill>
            </a:ext>
          </a:extLst>
        </p:spPr>
      </p:pic>
      <p:pic>
        <p:nvPicPr>
          <p:cNvPr id="1130" name="Picture 4" descr="https://www.aiche.org/sites/default/files/styles/thumbnail/public/images/company/venator.png?itok=D1z8ebLQ"/>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6035745" y="6552486"/>
            <a:ext cx="652482" cy="221844"/>
          </a:xfrm>
          <a:prstGeom prst="rect">
            <a:avLst/>
          </a:prstGeom>
          <a:noFill/>
          <a:extLst>
            <a:ext uri="{909E8E84-426E-40DD-AFC4-6F175D3DCCD1}">
              <a14:hiddenFill xmlns:a14="http://schemas.microsoft.com/office/drawing/2010/main">
                <a:solidFill>
                  <a:srgbClr val="FFFFFF"/>
                </a:solidFill>
              </a14:hiddenFill>
            </a:ext>
          </a:extLst>
        </p:spPr>
      </p:pic>
      <p:pic>
        <p:nvPicPr>
          <p:cNvPr id="1161" name="Picture 10" descr="https://www.aiche.org/sites/default/files/styles/thumbnail/public/images/company/transcanada.jpg?itok=RzEkz-Zg"/>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2944754" y="6399908"/>
            <a:ext cx="791543" cy="197886"/>
          </a:xfrm>
          <a:prstGeom prst="rect">
            <a:avLst/>
          </a:prstGeom>
          <a:noFill/>
          <a:extLst>
            <a:ext uri="{909E8E84-426E-40DD-AFC4-6F175D3DCCD1}">
              <a14:hiddenFill xmlns:a14="http://schemas.microsoft.com/office/drawing/2010/main">
                <a:solidFill>
                  <a:srgbClr val="FFFFFF"/>
                </a:solidFill>
              </a14:hiddenFill>
            </a:ext>
          </a:extLst>
        </p:spPr>
      </p:pic>
      <p:pic>
        <p:nvPicPr>
          <p:cNvPr id="1162" name="Picture 12" descr="https://www.aiche.org/sites/default/files/styles/thumbnail/public/images/company/TPC.gif?itok=GtXI0_3A"/>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2239361" y="6384384"/>
            <a:ext cx="617152" cy="283891"/>
          </a:xfrm>
          <a:prstGeom prst="rect">
            <a:avLst/>
          </a:prstGeom>
          <a:noFill/>
          <a:extLst>
            <a:ext uri="{909E8E84-426E-40DD-AFC4-6F175D3DCCD1}">
              <a14:hiddenFill xmlns:a14="http://schemas.microsoft.com/office/drawing/2010/main">
                <a:solidFill>
                  <a:srgbClr val="FFFFFF"/>
                </a:solidFill>
              </a14:hiddenFill>
            </a:ext>
          </a:extLst>
        </p:spPr>
      </p:pic>
      <p:pic>
        <p:nvPicPr>
          <p:cNvPr id="1163" name="Picture 14" descr="https://www.aiche.org/sites/default/files/styles/thumbnail/public/images/company/yara.png?itok=PECTTrUf"/>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7743823" y="6324847"/>
            <a:ext cx="596424" cy="465211"/>
          </a:xfrm>
          <a:prstGeom prst="rect">
            <a:avLst/>
          </a:prstGeom>
          <a:noFill/>
          <a:extLst>
            <a:ext uri="{909E8E84-426E-40DD-AFC4-6F175D3DCCD1}">
              <a14:hiddenFill xmlns:a14="http://schemas.microsoft.com/office/drawing/2010/main">
                <a:solidFill>
                  <a:srgbClr val="FFFFFF"/>
                </a:solidFill>
              </a14:hiddenFill>
            </a:ext>
          </a:extLst>
        </p:spPr>
      </p:pic>
      <p:pic>
        <p:nvPicPr>
          <p:cNvPr id="1164" name="Picture 16" descr="https://www.aiche.org/sites/default/files/styles/thumbnail/public/images/company/total_logo_hori_coul_rvb.jpg?itok=wFzCuR8W"/>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1550565" y="6451598"/>
            <a:ext cx="608855" cy="200923"/>
          </a:xfrm>
          <a:prstGeom prst="rect">
            <a:avLst/>
          </a:prstGeom>
          <a:noFill/>
          <a:extLst>
            <a:ext uri="{909E8E84-426E-40DD-AFC4-6F175D3DCCD1}">
              <a14:hiddenFill xmlns:a14="http://schemas.microsoft.com/office/drawing/2010/main">
                <a:solidFill>
                  <a:srgbClr val="FFFFFF"/>
                </a:solidFill>
              </a14:hiddenFill>
            </a:ext>
          </a:extLst>
        </p:spPr>
      </p:pic>
      <p:pic>
        <p:nvPicPr>
          <p:cNvPr id="1165" name="Picture 18" descr="https://www.aiche.org/sites/default/files/styles/thumbnail/public/images/company/ngc_-_national_gas_co._logo.jpg?itok=MPpnpQrQ"/>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764573" y="6365390"/>
            <a:ext cx="768125" cy="384063"/>
          </a:xfrm>
          <a:prstGeom prst="rect">
            <a:avLst/>
          </a:prstGeom>
          <a:noFill/>
          <a:extLst>
            <a:ext uri="{909E8E84-426E-40DD-AFC4-6F175D3DCCD1}">
              <a14:hiddenFill xmlns:a14="http://schemas.microsoft.com/office/drawing/2010/main">
                <a:solidFill>
                  <a:srgbClr val="FFFFFF"/>
                </a:solidFill>
              </a14:hiddenFill>
            </a:ext>
          </a:extLst>
        </p:spPr>
      </p:pic>
      <p:pic>
        <p:nvPicPr>
          <p:cNvPr id="1166" name="Picture 20" descr="https://www.aiche.org/sites/default/files/styles/thumbnail/public/images/company/chemours_0.png?itok=hJ2ntIXX"/>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8184213" y="6134899"/>
            <a:ext cx="801915" cy="256614"/>
          </a:xfrm>
          <a:prstGeom prst="rect">
            <a:avLst/>
          </a:prstGeom>
          <a:noFill/>
          <a:extLst>
            <a:ext uri="{909E8E84-426E-40DD-AFC4-6F175D3DCCD1}">
              <a14:hiddenFill xmlns:a14="http://schemas.microsoft.com/office/drawing/2010/main">
                <a:solidFill>
                  <a:srgbClr val="FFFFFF"/>
                </a:solidFill>
              </a14:hiddenFill>
            </a:ext>
          </a:extLst>
        </p:spPr>
      </p:pic>
      <p:pic>
        <p:nvPicPr>
          <p:cNvPr id="1167" name="Picture 22" descr="https://www.aiche.org/sites/default/files/styles/thumbnail/public/images/company/taproot.jpg?itok=PVbc81kZ"/>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6912893" y="5965891"/>
            <a:ext cx="642678" cy="263499"/>
          </a:xfrm>
          <a:prstGeom prst="rect">
            <a:avLst/>
          </a:prstGeom>
          <a:noFill/>
          <a:extLst>
            <a:ext uri="{909E8E84-426E-40DD-AFC4-6F175D3DCCD1}">
              <a14:hiddenFill xmlns:a14="http://schemas.microsoft.com/office/drawing/2010/main">
                <a:solidFill>
                  <a:srgbClr val="FFFFFF"/>
                </a:solidFill>
              </a14:hiddenFill>
            </a:ext>
          </a:extLst>
        </p:spPr>
      </p:pic>
      <p:pic>
        <p:nvPicPr>
          <p:cNvPr id="1168" name="Picture 24" descr="https://www.aiche.org/sites/default/files/styles/thumbnail/public/images/company/Syngenta%20Crop%20Protection.jpeg?itok=PWAXubZy"/>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6108985" y="6188424"/>
            <a:ext cx="629158" cy="314579"/>
          </a:xfrm>
          <a:prstGeom prst="rect">
            <a:avLst/>
          </a:prstGeom>
          <a:noFill/>
          <a:extLst>
            <a:ext uri="{909E8E84-426E-40DD-AFC4-6F175D3DCCD1}">
              <a14:hiddenFill xmlns:a14="http://schemas.microsoft.com/office/drawing/2010/main">
                <a:solidFill>
                  <a:srgbClr val="FFFFFF"/>
                </a:solidFill>
              </a14:hiddenFill>
            </a:ext>
          </a:extLst>
        </p:spPr>
      </p:pic>
      <p:pic>
        <p:nvPicPr>
          <p:cNvPr id="1169" name="Picture 26" descr="https://www.aiche.org/sites/default/files/styles/thumbnail/public/images/company/strem.png?itok=oRRK0DRF"/>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5484173" y="6085593"/>
            <a:ext cx="604450" cy="314315"/>
          </a:xfrm>
          <a:prstGeom prst="rect">
            <a:avLst/>
          </a:prstGeom>
          <a:noFill/>
          <a:extLst>
            <a:ext uri="{909E8E84-426E-40DD-AFC4-6F175D3DCCD1}">
              <a14:hiddenFill xmlns:a14="http://schemas.microsoft.com/office/drawing/2010/main">
                <a:solidFill>
                  <a:srgbClr val="FFFFFF"/>
                </a:solidFill>
              </a14:hiddenFill>
            </a:ext>
          </a:extLst>
        </p:spPr>
      </p:pic>
      <p:pic>
        <p:nvPicPr>
          <p:cNvPr id="1170" name="Picture 28" descr="https://www.aiche.org/sites/default/files/styles/thumbnail/public/images/company/Starr%20Technical%20Risks%20Agency%2C%20Inc..jpg?itok=PGIXosA1"/>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4727573" y="5942322"/>
            <a:ext cx="843355" cy="354209"/>
          </a:xfrm>
          <a:prstGeom prst="rect">
            <a:avLst/>
          </a:prstGeom>
          <a:noFill/>
          <a:extLst>
            <a:ext uri="{909E8E84-426E-40DD-AFC4-6F175D3DCCD1}">
              <a14:hiddenFill xmlns:a14="http://schemas.microsoft.com/office/drawing/2010/main">
                <a:solidFill>
                  <a:srgbClr val="FFFFFF"/>
                </a:solidFill>
              </a14:hiddenFill>
            </a:ext>
          </a:extLst>
        </p:spPr>
      </p:pic>
      <p:pic>
        <p:nvPicPr>
          <p:cNvPr id="1171" name="Picture 30" descr="https://www.aiche.org/sites/default/files/styles/thumbnail/public/images/company/2664295_southernco2.jpg?itok=lhUTIh8i"/>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3728535" y="6034083"/>
            <a:ext cx="952500" cy="133350"/>
          </a:xfrm>
          <a:prstGeom prst="rect">
            <a:avLst/>
          </a:prstGeom>
          <a:noFill/>
          <a:extLst>
            <a:ext uri="{909E8E84-426E-40DD-AFC4-6F175D3DCCD1}">
              <a14:hiddenFill xmlns:a14="http://schemas.microsoft.com/office/drawing/2010/main">
                <a:solidFill>
                  <a:srgbClr val="FFFFFF"/>
                </a:solidFill>
              </a14:hiddenFill>
            </a:ext>
          </a:extLst>
        </p:spPr>
      </p:pic>
      <p:pic>
        <p:nvPicPr>
          <p:cNvPr id="1172" name="Picture 32" descr="https://www.aiche.org/sites/default/files/styles/thumbnail/public/images/company/solvay_2.png?itok=UEJa83co"/>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2976139" y="5972595"/>
            <a:ext cx="626442" cy="275635"/>
          </a:xfrm>
          <a:prstGeom prst="rect">
            <a:avLst/>
          </a:prstGeom>
          <a:noFill/>
          <a:extLst>
            <a:ext uri="{909E8E84-426E-40DD-AFC4-6F175D3DCCD1}">
              <a14:hiddenFill xmlns:a14="http://schemas.microsoft.com/office/drawing/2010/main">
                <a:solidFill>
                  <a:srgbClr val="FFFFFF"/>
                </a:solidFill>
              </a14:hiddenFill>
            </a:ext>
          </a:extLst>
        </p:spPr>
      </p:pic>
      <p:pic>
        <p:nvPicPr>
          <p:cNvPr id="1173" name="Picture 34" descr="https://www.aiche.org/sites/default/files/styles/thumbnail/public/images/company/SIS-Tech%20Solutions.gif?itok=rITPJF6I"/>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2318497" y="6068480"/>
            <a:ext cx="719314" cy="309305"/>
          </a:xfrm>
          <a:prstGeom prst="rect">
            <a:avLst/>
          </a:prstGeom>
          <a:noFill/>
          <a:extLst>
            <a:ext uri="{909E8E84-426E-40DD-AFC4-6F175D3DCCD1}">
              <a14:hiddenFill xmlns:a14="http://schemas.microsoft.com/office/drawing/2010/main">
                <a:solidFill>
                  <a:srgbClr val="FFFFFF"/>
                </a:solidFill>
              </a14:hiddenFill>
            </a:ext>
          </a:extLst>
        </p:spPr>
      </p:pic>
      <p:pic>
        <p:nvPicPr>
          <p:cNvPr id="1174" name="Picture 36" descr="https://www.aiche.org/sites/default/files/styles/thumbnail/public/images/company/sinopec.jpg?itok=pfGZzOxr"/>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1138418" y="6053137"/>
            <a:ext cx="952500" cy="371475"/>
          </a:xfrm>
          <a:prstGeom prst="rect">
            <a:avLst/>
          </a:prstGeom>
          <a:noFill/>
          <a:extLst>
            <a:ext uri="{909E8E84-426E-40DD-AFC4-6F175D3DCCD1}">
              <a14:hiddenFill xmlns:a14="http://schemas.microsoft.com/office/drawing/2010/main">
                <a:solidFill>
                  <a:srgbClr val="FFFFFF"/>
                </a:solidFill>
              </a14:hiddenFill>
            </a:ext>
          </a:extLst>
        </p:spPr>
      </p:pic>
      <p:pic>
        <p:nvPicPr>
          <p:cNvPr id="1175" name="Picture 38" descr="https://www.aiche.org/sites/default/files/styles/thumbnail/public/images/company/Siemens%20Oil%20and%20Gas.jpg?itok=MCcH8xZi"/>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835325" y="5882892"/>
            <a:ext cx="626619" cy="419835"/>
          </a:xfrm>
          <a:prstGeom prst="rect">
            <a:avLst/>
          </a:prstGeom>
          <a:noFill/>
          <a:extLst>
            <a:ext uri="{909E8E84-426E-40DD-AFC4-6F175D3DCCD1}">
              <a14:hiddenFill xmlns:a14="http://schemas.microsoft.com/office/drawing/2010/main">
                <a:solidFill>
                  <a:srgbClr val="FFFFFF"/>
                </a:solidFill>
              </a14:hiddenFill>
            </a:ext>
          </a:extLst>
        </p:spPr>
      </p:pic>
      <p:pic>
        <p:nvPicPr>
          <p:cNvPr id="1177" name="Picture 42" descr="https://www.aiche.org/sites/default/files/styles/thumbnail/public/images/company/sig_logo-tagline.rgb_.jpg?itok=eL7bd5uT"/>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253896" y="6258542"/>
            <a:ext cx="602718" cy="156707"/>
          </a:xfrm>
          <a:prstGeom prst="rect">
            <a:avLst/>
          </a:prstGeom>
          <a:noFill/>
          <a:extLst>
            <a:ext uri="{909E8E84-426E-40DD-AFC4-6F175D3DCCD1}">
              <a14:hiddenFill xmlns:a14="http://schemas.microsoft.com/office/drawing/2010/main">
                <a:solidFill>
                  <a:srgbClr val="FFFFFF"/>
                </a:solidFill>
              </a14:hiddenFill>
            </a:ext>
          </a:extLst>
        </p:spPr>
      </p:pic>
      <p:pic>
        <p:nvPicPr>
          <p:cNvPr id="1178" name="Picture 44" descr="https://www.aiche.org/sites/default/files/styles/thumbnail/public/images/company/secco.gif?itok=ConcMoky"/>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7664282" y="5714716"/>
            <a:ext cx="704874" cy="246707"/>
          </a:xfrm>
          <a:prstGeom prst="rect">
            <a:avLst/>
          </a:prstGeom>
          <a:noFill/>
          <a:extLst>
            <a:ext uri="{909E8E84-426E-40DD-AFC4-6F175D3DCCD1}">
              <a14:hiddenFill xmlns:a14="http://schemas.microsoft.com/office/drawing/2010/main">
                <a:solidFill>
                  <a:srgbClr val="FFFFFF"/>
                </a:solidFill>
              </a14:hiddenFill>
            </a:ext>
          </a:extLst>
        </p:spPr>
      </p:pic>
      <p:pic>
        <p:nvPicPr>
          <p:cNvPr id="1179" name="Picture 46" descr="https://www.aiche.org/sites/default/files/styles/thumbnail/public/images/company/spl.png?itok=a6RblQT2"/>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7094605" y="5545853"/>
            <a:ext cx="577547" cy="248345"/>
          </a:xfrm>
          <a:prstGeom prst="rect">
            <a:avLst/>
          </a:prstGeom>
          <a:noFill/>
          <a:extLst>
            <a:ext uri="{909E8E84-426E-40DD-AFC4-6F175D3DCCD1}">
              <a14:hiddenFill xmlns:a14="http://schemas.microsoft.com/office/drawing/2010/main">
                <a:solidFill>
                  <a:srgbClr val="FFFFFF"/>
                </a:solidFill>
              </a14:hiddenFill>
            </a:ext>
          </a:extLst>
        </p:spPr>
      </p:pic>
      <p:pic>
        <p:nvPicPr>
          <p:cNvPr id="1180" name="Picture 48" descr="https://www.aiche.org/sites/default/files/styles/thumbnail/public/images/company/saudi_aramco_logo_large.png?itok=dzPQYNYZ"/>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6237379" y="5605687"/>
            <a:ext cx="668245" cy="200473"/>
          </a:xfrm>
          <a:prstGeom prst="rect">
            <a:avLst/>
          </a:prstGeom>
          <a:noFill/>
          <a:extLst>
            <a:ext uri="{909E8E84-426E-40DD-AFC4-6F175D3DCCD1}">
              <a14:hiddenFill xmlns:a14="http://schemas.microsoft.com/office/drawing/2010/main">
                <a:solidFill>
                  <a:srgbClr val="FFFFFF"/>
                </a:solidFill>
              </a14:hiddenFill>
            </a:ext>
          </a:extLst>
        </p:spPr>
      </p:pic>
      <p:pic>
        <p:nvPicPr>
          <p:cNvPr id="1181" name="Picture 50" descr="https://www.aiche.org/sites/default/files/styles/thumbnail/public/images/company/sadara-chemicfal-company-logo.jpeg?itok=7v74FxkD"/>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5130768" y="5769681"/>
            <a:ext cx="624240" cy="249697"/>
          </a:xfrm>
          <a:prstGeom prst="rect">
            <a:avLst/>
          </a:prstGeom>
          <a:noFill/>
          <a:extLst>
            <a:ext uri="{909E8E84-426E-40DD-AFC4-6F175D3DCCD1}">
              <a14:hiddenFill xmlns:a14="http://schemas.microsoft.com/office/drawing/2010/main">
                <a:solidFill>
                  <a:srgbClr val="FFFFFF"/>
                </a:solidFill>
              </a14:hiddenFill>
            </a:ext>
          </a:extLst>
        </p:spPr>
      </p:pic>
      <p:pic>
        <p:nvPicPr>
          <p:cNvPr id="1182" name="Picture 52" descr="https://www.aiche.org/sites/default/files/styles/thumbnail/public/images/company/risklogo.png?itok=7Rdomuw1"/>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4189239" y="5733716"/>
            <a:ext cx="601639" cy="150410"/>
          </a:xfrm>
          <a:prstGeom prst="rect">
            <a:avLst/>
          </a:prstGeom>
          <a:noFill/>
          <a:extLst>
            <a:ext uri="{909E8E84-426E-40DD-AFC4-6F175D3DCCD1}">
              <a14:hiddenFill xmlns:a14="http://schemas.microsoft.com/office/drawing/2010/main">
                <a:solidFill>
                  <a:srgbClr val="FFFFFF"/>
                </a:solidFill>
              </a14:hiddenFill>
            </a:ext>
          </a:extLst>
        </p:spPr>
      </p:pic>
      <p:pic>
        <p:nvPicPr>
          <p:cNvPr id="1096" name="Picture 2" descr="https://www.aiche.org/sites/default/files/styles/thumbnail/public/images/company/repsol.png?itok=pbLI-1zl"/>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2749624" y="5662304"/>
            <a:ext cx="744844" cy="156417"/>
          </a:xfrm>
          <a:prstGeom prst="rect">
            <a:avLst/>
          </a:prstGeom>
          <a:noFill/>
          <a:extLst>
            <a:ext uri="{909E8E84-426E-40DD-AFC4-6F175D3DCCD1}">
              <a14:hiddenFill xmlns:a14="http://schemas.microsoft.com/office/drawing/2010/main">
                <a:solidFill>
                  <a:srgbClr val="FFFFFF"/>
                </a:solidFill>
              </a14:hiddenFill>
            </a:ext>
          </a:extLst>
        </p:spPr>
      </p:pic>
      <p:pic>
        <p:nvPicPr>
          <p:cNvPr id="1126" name="Picture 4" descr="https://www.aiche.org/sites/default/files/styles/thumbnail/public/images/company/ril_horizontal_logo_without_bg_web.jpg?itok=eJ4y-sNx"/>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2025338" y="5619112"/>
            <a:ext cx="640498" cy="249794"/>
          </a:xfrm>
          <a:prstGeom prst="rect">
            <a:avLst/>
          </a:prstGeom>
          <a:noFill/>
          <a:extLst>
            <a:ext uri="{909E8E84-426E-40DD-AFC4-6F175D3DCCD1}">
              <a14:hiddenFill xmlns:a14="http://schemas.microsoft.com/office/drawing/2010/main">
                <a:solidFill>
                  <a:srgbClr val="FFFFFF"/>
                </a:solidFill>
              </a14:hiddenFill>
            </a:ext>
          </a:extLst>
        </p:spPr>
      </p:pic>
      <p:pic>
        <p:nvPicPr>
          <p:cNvPr id="1131" name="Picture 8" descr="https://www.aiche.org/sites/default/files/styles/thumbnail/public/images/company/pii_logo_2_circle_w-text_-_high_res.jpg?itok=E-JflQE_"/>
          <p:cNvPicPr>
            <a:picLocks noChangeAspect="1"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a:off x="8119003" y="5444680"/>
            <a:ext cx="952500" cy="180975"/>
          </a:xfrm>
          <a:prstGeom prst="rect">
            <a:avLst/>
          </a:prstGeom>
          <a:noFill/>
          <a:extLst>
            <a:ext uri="{909E8E84-426E-40DD-AFC4-6F175D3DCCD1}">
              <a14:hiddenFill xmlns:a14="http://schemas.microsoft.com/office/drawing/2010/main">
                <a:solidFill>
                  <a:srgbClr val="FFFFFF"/>
                </a:solidFill>
              </a14:hiddenFill>
            </a:ext>
          </a:extLst>
        </p:spPr>
      </p:pic>
      <p:pic>
        <p:nvPicPr>
          <p:cNvPr id="1132" name="Picture 10" descr="https://www.aiche.org/sites/default/files/styles/thumbnail/public/images/company/Praxair.png?itok=bVmCe8HB"/>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6713909" y="5240582"/>
            <a:ext cx="584214" cy="186949"/>
          </a:xfrm>
          <a:prstGeom prst="rect">
            <a:avLst/>
          </a:prstGeom>
          <a:noFill/>
          <a:extLst>
            <a:ext uri="{909E8E84-426E-40DD-AFC4-6F175D3DCCD1}">
              <a14:hiddenFill xmlns:a14="http://schemas.microsoft.com/office/drawing/2010/main">
                <a:solidFill>
                  <a:srgbClr val="FFFFFF"/>
                </a:solidFill>
              </a14:hiddenFill>
            </a:ext>
          </a:extLst>
        </p:spPr>
      </p:pic>
      <p:pic>
        <p:nvPicPr>
          <p:cNvPr id="1134" name="Picture 12" descr="https://www.aiche.org/sites/default/files/styles/thumbnail/public/images/company/PotashCorp.jpg?itok=2RSGOWJ9"/>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5373391" y="5220991"/>
            <a:ext cx="850888" cy="212722"/>
          </a:xfrm>
          <a:prstGeom prst="rect">
            <a:avLst/>
          </a:prstGeom>
          <a:noFill/>
          <a:extLst>
            <a:ext uri="{909E8E84-426E-40DD-AFC4-6F175D3DCCD1}">
              <a14:hiddenFill xmlns:a14="http://schemas.microsoft.com/office/drawing/2010/main">
                <a:solidFill>
                  <a:srgbClr val="FFFFFF"/>
                </a:solidFill>
              </a14:hiddenFill>
            </a:ext>
          </a:extLst>
        </p:spPr>
      </p:pic>
      <p:pic>
        <p:nvPicPr>
          <p:cNvPr id="1135" name="Picture 14" descr="https://www.aiche.org/sites/default/files/styles/thumbnail/public/images/company/pluspetrol_logo_web.jpg?itok=1VMxgwGa"/>
          <p:cNvPicPr>
            <a:picLocks noChangeAspect="1" noChangeArrowheads="1"/>
          </p:cNvPicPr>
          <p:nvPr/>
        </p:nvPicPr>
        <p:blipFill>
          <a:blip r:embed="rId79">
            <a:extLst>
              <a:ext uri="{28A0092B-C50C-407E-A947-70E740481C1C}">
                <a14:useLocalDpi xmlns:a14="http://schemas.microsoft.com/office/drawing/2010/main" val="0"/>
              </a:ext>
            </a:extLst>
          </a:blip>
          <a:srcRect/>
          <a:stretch>
            <a:fillRect/>
          </a:stretch>
        </p:blipFill>
        <p:spPr bwMode="auto">
          <a:xfrm>
            <a:off x="4333212" y="5097604"/>
            <a:ext cx="636090" cy="248075"/>
          </a:xfrm>
          <a:prstGeom prst="rect">
            <a:avLst/>
          </a:prstGeom>
          <a:noFill/>
          <a:extLst>
            <a:ext uri="{909E8E84-426E-40DD-AFC4-6F175D3DCCD1}">
              <a14:hiddenFill xmlns:a14="http://schemas.microsoft.com/office/drawing/2010/main">
                <a:solidFill>
                  <a:srgbClr val="FFFFFF"/>
                </a:solidFill>
              </a14:hiddenFill>
            </a:ext>
          </a:extLst>
        </p:spPr>
      </p:pic>
      <p:pic>
        <p:nvPicPr>
          <p:cNvPr id="1136" name="Picture 16" descr="https://www.aiche.org/sites/default/files/styles/thumbnail/public/images/company/phoenix.jpg?itok=e63x-GtZ"/>
          <p:cNvPicPr>
            <a:picLocks noChangeAspect="1"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a:off x="3747285" y="5052600"/>
            <a:ext cx="557422" cy="423641"/>
          </a:xfrm>
          <a:prstGeom prst="rect">
            <a:avLst/>
          </a:prstGeom>
          <a:noFill/>
          <a:extLst>
            <a:ext uri="{909E8E84-426E-40DD-AFC4-6F175D3DCCD1}">
              <a14:hiddenFill xmlns:a14="http://schemas.microsoft.com/office/drawing/2010/main">
                <a:solidFill>
                  <a:srgbClr val="FFFFFF"/>
                </a:solidFill>
              </a14:hiddenFill>
            </a:ext>
          </a:extLst>
        </p:spPr>
      </p:pic>
      <p:pic>
        <p:nvPicPr>
          <p:cNvPr id="1137" name="Picture 18" descr="https://www.aiche.org/sites/default/files/styles/thumbnail/public/images/company/petrotechnics-strap-rgb_new.png?itok=fGVCmQFD"/>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2353714" y="5014224"/>
            <a:ext cx="732725" cy="175854"/>
          </a:xfrm>
          <a:prstGeom prst="rect">
            <a:avLst/>
          </a:prstGeom>
          <a:noFill/>
          <a:extLst>
            <a:ext uri="{909E8E84-426E-40DD-AFC4-6F175D3DCCD1}">
              <a14:hiddenFill xmlns:a14="http://schemas.microsoft.com/office/drawing/2010/main">
                <a:solidFill>
                  <a:srgbClr val="FFFFFF"/>
                </a:solidFill>
              </a14:hiddenFill>
            </a:ext>
          </a:extLst>
        </p:spPr>
      </p:pic>
      <p:pic>
        <p:nvPicPr>
          <p:cNvPr id="1138" name="Picture 20" descr="https://www.aiche.org/sites/default/files/styles/thumbnail/public/images/company/Petrobras.jpg?itok=VWlr8Uhw"/>
          <p:cNvPicPr>
            <a:picLocks noChangeAspect="1" noChangeArrowheads="1"/>
          </p:cNvPicPr>
          <p:nvPr/>
        </p:nvPicPr>
        <p:blipFill>
          <a:blip r:embed="rId82">
            <a:extLst>
              <a:ext uri="{28A0092B-C50C-407E-A947-70E740481C1C}">
                <a14:useLocalDpi xmlns:a14="http://schemas.microsoft.com/office/drawing/2010/main" val="0"/>
              </a:ext>
            </a:extLst>
          </a:blip>
          <a:srcRect/>
          <a:stretch>
            <a:fillRect/>
          </a:stretch>
        </p:blipFill>
        <p:spPr bwMode="auto">
          <a:xfrm>
            <a:off x="681570" y="5179638"/>
            <a:ext cx="570498" cy="427874"/>
          </a:xfrm>
          <a:prstGeom prst="rect">
            <a:avLst/>
          </a:prstGeom>
          <a:noFill/>
          <a:extLst>
            <a:ext uri="{909E8E84-426E-40DD-AFC4-6F175D3DCCD1}">
              <a14:hiddenFill xmlns:a14="http://schemas.microsoft.com/office/drawing/2010/main">
                <a:solidFill>
                  <a:srgbClr val="FFFFFF"/>
                </a:solidFill>
              </a14:hiddenFill>
            </a:ext>
          </a:extLst>
        </p:spPr>
      </p:pic>
      <p:pic>
        <p:nvPicPr>
          <p:cNvPr id="1139" name="Picture 22" descr="https://www.aiche.org/sites/default/files/styles/thumbnail/public/images/company/pae_logo_web.jpg?itok=yf1uFp_u"/>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8304393" y="4972028"/>
            <a:ext cx="719139" cy="381144"/>
          </a:xfrm>
          <a:prstGeom prst="rect">
            <a:avLst/>
          </a:prstGeom>
          <a:noFill/>
          <a:extLst>
            <a:ext uri="{909E8E84-426E-40DD-AFC4-6F175D3DCCD1}">
              <a14:hiddenFill xmlns:a14="http://schemas.microsoft.com/office/drawing/2010/main">
                <a:solidFill>
                  <a:srgbClr val="FFFFFF"/>
                </a:solidFill>
              </a14:hiddenFill>
            </a:ext>
          </a:extLst>
        </p:spPr>
      </p:pic>
      <p:pic>
        <p:nvPicPr>
          <p:cNvPr id="1140" name="Picture 24" descr="https://www.aiche.org/sites/default/files/styles/thumbnail/public/images/company/Orchid%20Chemicals%20%26%20Pharmaceuticals%20Limited.jpg?itok=1k1Dnk9X"/>
          <p:cNvPicPr>
            <a:picLocks noChangeAspect="1" noChangeArrowheads="1"/>
          </p:cNvPicPr>
          <p:nvPr/>
        </p:nvPicPr>
        <p:blipFill>
          <a:blip r:embed="rId84">
            <a:extLst>
              <a:ext uri="{28A0092B-C50C-407E-A947-70E740481C1C}">
                <a14:useLocalDpi xmlns:a14="http://schemas.microsoft.com/office/drawing/2010/main" val="0"/>
              </a:ext>
            </a:extLst>
          </a:blip>
          <a:srcRect/>
          <a:stretch>
            <a:fillRect/>
          </a:stretch>
        </p:blipFill>
        <p:spPr bwMode="auto">
          <a:xfrm>
            <a:off x="6484309" y="4478848"/>
            <a:ext cx="536929" cy="536929"/>
          </a:xfrm>
          <a:prstGeom prst="rect">
            <a:avLst/>
          </a:prstGeom>
          <a:noFill/>
          <a:extLst>
            <a:ext uri="{909E8E84-426E-40DD-AFC4-6F175D3DCCD1}">
              <a14:hiddenFill xmlns:a14="http://schemas.microsoft.com/office/drawing/2010/main">
                <a:solidFill>
                  <a:srgbClr val="FFFFFF"/>
                </a:solidFill>
              </a14:hiddenFill>
            </a:ext>
          </a:extLst>
        </p:spPr>
      </p:pic>
      <p:pic>
        <p:nvPicPr>
          <p:cNvPr id="1141" name="Picture 26" descr="https://www.aiche.org/sites/default/files/styles/thumbnail/public/images/company/optima.jpg?itok=yoWSvhNi"/>
          <p:cNvPicPr>
            <a:picLocks noChangeAspect="1" noChangeArrowheads="1"/>
          </p:cNvPicPr>
          <p:nvPr/>
        </p:nvPicPr>
        <p:blipFill>
          <a:blip r:embed="rId85">
            <a:extLst>
              <a:ext uri="{28A0092B-C50C-407E-A947-70E740481C1C}">
                <a14:useLocalDpi xmlns:a14="http://schemas.microsoft.com/office/drawing/2010/main" val="0"/>
              </a:ext>
            </a:extLst>
          </a:blip>
          <a:srcRect/>
          <a:stretch>
            <a:fillRect/>
          </a:stretch>
        </p:blipFill>
        <p:spPr bwMode="auto">
          <a:xfrm>
            <a:off x="5690883" y="4685828"/>
            <a:ext cx="568827" cy="324232"/>
          </a:xfrm>
          <a:prstGeom prst="rect">
            <a:avLst/>
          </a:prstGeom>
          <a:noFill/>
          <a:extLst>
            <a:ext uri="{909E8E84-426E-40DD-AFC4-6F175D3DCCD1}">
              <a14:hiddenFill xmlns:a14="http://schemas.microsoft.com/office/drawing/2010/main">
                <a:solidFill>
                  <a:srgbClr val="FFFFFF"/>
                </a:solidFill>
              </a14:hiddenFill>
            </a:ext>
          </a:extLst>
        </p:spPr>
      </p:pic>
      <p:pic>
        <p:nvPicPr>
          <p:cNvPr id="1142" name="Picture 28" descr="https://www.aiche.org/sites/default/files/styles/thumbnail/public/images/company/OISD%20logo.jpg?itok=xFfX4WnG"/>
          <p:cNvPicPr>
            <a:picLocks noChangeAspect="1" noChangeArrowheads="1"/>
          </p:cNvPicPr>
          <p:nvPr/>
        </p:nvPicPr>
        <p:blipFill>
          <a:blip r:embed="rId86" cstate="print">
            <a:extLst>
              <a:ext uri="{28A0092B-C50C-407E-A947-70E740481C1C}">
                <a14:useLocalDpi xmlns:a14="http://schemas.microsoft.com/office/drawing/2010/main" val="0"/>
              </a:ext>
            </a:extLst>
          </a:blip>
          <a:srcRect/>
          <a:stretch>
            <a:fillRect/>
          </a:stretch>
        </p:blipFill>
        <p:spPr bwMode="auto">
          <a:xfrm>
            <a:off x="4540438" y="4690904"/>
            <a:ext cx="344519" cy="405316"/>
          </a:xfrm>
          <a:prstGeom prst="rect">
            <a:avLst/>
          </a:prstGeom>
          <a:noFill/>
          <a:extLst>
            <a:ext uri="{909E8E84-426E-40DD-AFC4-6F175D3DCCD1}">
              <a14:hiddenFill xmlns:a14="http://schemas.microsoft.com/office/drawing/2010/main">
                <a:solidFill>
                  <a:srgbClr val="FFFFFF"/>
                </a:solidFill>
              </a14:hiddenFill>
            </a:ext>
          </a:extLst>
        </p:spPr>
      </p:pic>
      <p:pic>
        <p:nvPicPr>
          <p:cNvPr id="1143" name="Picture 30" descr="https://www.aiche.org/sites/default/files/styles/thumbnail/public/images/company/nfs_logo.gif?itok=MyaOYGc1"/>
          <p:cNvPicPr>
            <a:picLocks noChangeAspect="1" noChangeArrowheads="1"/>
          </p:cNvPicPr>
          <p:nvPr/>
        </p:nvPicPr>
        <p:blipFill>
          <a:blip r:embed="rId87">
            <a:extLst>
              <a:ext uri="{28A0092B-C50C-407E-A947-70E740481C1C}">
                <a14:useLocalDpi xmlns:a14="http://schemas.microsoft.com/office/drawing/2010/main" val="0"/>
              </a:ext>
            </a:extLst>
          </a:blip>
          <a:srcRect/>
          <a:stretch>
            <a:fillRect/>
          </a:stretch>
        </p:blipFill>
        <p:spPr bwMode="auto">
          <a:xfrm>
            <a:off x="3459975" y="4810958"/>
            <a:ext cx="424994" cy="212497"/>
          </a:xfrm>
          <a:prstGeom prst="rect">
            <a:avLst/>
          </a:prstGeom>
          <a:noFill/>
          <a:extLst>
            <a:ext uri="{909E8E84-426E-40DD-AFC4-6F175D3DCCD1}">
              <a14:hiddenFill xmlns:a14="http://schemas.microsoft.com/office/drawing/2010/main">
                <a:solidFill>
                  <a:srgbClr val="FFFFFF"/>
                </a:solidFill>
              </a14:hiddenFill>
            </a:ext>
          </a:extLst>
        </p:spPr>
      </p:pic>
      <p:pic>
        <p:nvPicPr>
          <p:cNvPr id="1147" name="Picture 34" descr="https://www.aiche.org/sites/default/files/styles/thumbnail/public/images/company/NOVA%20Chemicals%20Corp..jpg?itok=vVNuJ_2V"/>
          <p:cNvPicPr>
            <a:picLocks noChangeAspect="1" noChangeArrowheads="1"/>
          </p:cNvPicPr>
          <p:nvPr/>
        </p:nvPicPr>
        <p:blipFill>
          <a:blip r:embed="rId88">
            <a:extLst>
              <a:ext uri="{28A0092B-C50C-407E-A947-70E740481C1C}">
                <a14:useLocalDpi xmlns:a14="http://schemas.microsoft.com/office/drawing/2010/main" val="0"/>
              </a:ext>
            </a:extLst>
          </a:blip>
          <a:srcRect/>
          <a:stretch>
            <a:fillRect/>
          </a:stretch>
        </p:blipFill>
        <p:spPr bwMode="auto">
          <a:xfrm>
            <a:off x="1746792" y="4847252"/>
            <a:ext cx="952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149" name="Picture 36" descr="https://www.aiche.org/sites/default/files/styles/thumbnail/public/images/company/newcrest_gold_rgb_smaller.jpg?itok=MvnG8njs"/>
          <p:cNvPicPr>
            <a:picLocks noChangeAspect="1" noChangeArrowheads="1"/>
          </p:cNvPicPr>
          <p:nvPr/>
        </p:nvPicPr>
        <p:blipFill>
          <a:blip r:embed="rId89">
            <a:extLst>
              <a:ext uri="{28A0092B-C50C-407E-A947-70E740481C1C}">
                <a14:useLocalDpi xmlns:a14="http://schemas.microsoft.com/office/drawing/2010/main" val="0"/>
              </a:ext>
            </a:extLst>
          </a:blip>
          <a:srcRect/>
          <a:stretch>
            <a:fillRect/>
          </a:stretch>
        </p:blipFill>
        <p:spPr bwMode="auto">
          <a:xfrm>
            <a:off x="613992" y="4855052"/>
            <a:ext cx="618742" cy="235123"/>
          </a:xfrm>
          <a:prstGeom prst="rect">
            <a:avLst/>
          </a:prstGeom>
          <a:noFill/>
          <a:extLst>
            <a:ext uri="{909E8E84-426E-40DD-AFC4-6F175D3DCCD1}">
              <a14:hiddenFill xmlns:a14="http://schemas.microsoft.com/office/drawing/2010/main">
                <a:solidFill>
                  <a:srgbClr val="FFFFFF"/>
                </a:solidFill>
              </a14:hiddenFill>
            </a:ext>
          </a:extLst>
        </p:spPr>
      </p:pic>
      <p:pic>
        <p:nvPicPr>
          <p:cNvPr id="1150" name="Picture 38" descr="https://www.aiche.org/sites/default/files/styles/thumbnail/public/images/company/nationalgrid.jpg?itok=nPszhBx1"/>
          <p:cNvPicPr>
            <a:picLocks noChangeAspect="1" noChangeArrowheads="1"/>
          </p:cNvPicPr>
          <p:nvPr/>
        </p:nvPicPr>
        <p:blipFill>
          <a:blip r:embed="rId90">
            <a:extLst>
              <a:ext uri="{28A0092B-C50C-407E-A947-70E740481C1C}">
                <a14:useLocalDpi xmlns:a14="http://schemas.microsoft.com/office/drawing/2010/main" val="0"/>
              </a:ext>
            </a:extLst>
          </a:blip>
          <a:srcRect/>
          <a:stretch>
            <a:fillRect/>
          </a:stretch>
        </p:blipFill>
        <p:spPr bwMode="auto">
          <a:xfrm>
            <a:off x="8374401" y="4557906"/>
            <a:ext cx="720713" cy="381979"/>
          </a:xfrm>
          <a:prstGeom prst="rect">
            <a:avLst/>
          </a:prstGeom>
          <a:noFill/>
          <a:extLst>
            <a:ext uri="{909E8E84-426E-40DD-AFC4-6F175D3DCCD1}">
              <a14:hiddenFill xmlns:a14="http://schemas.microsoft.com/office/drawing/2010/main">
                <a:solidFill>
                  <a:srgbClr val="FFFFFF"/>
                </a:solidFill>
              </a14:hiddenFill>
            </a:ext>
          </a:extLst>
        </p:spPr>
      </p:pic>
      <p:pic>
        <p:nvPicPr>
          <p:cNvPr id="1152" name="Picture 40" descr="https://www.aiche.org/sites/default/files/styles/thumbnail/public/images/company/Monsanto%20Company.gif?itok=IkXSqT-Y"/>
          <p:cNvPicPr>
            <a:picLocks noChangeAspect="1" noChangeArrowheads="1"/>
          </p:cNvPicPr>
          <p:nvPr/>
        </p:nvPicPr>
        <p:blipFill>
          <a:blip r:embed="rId91">
            <a:extLst>
              <a:ext uri="{28A0092B-C50C-407E-A947-70E740481C1C}">
                <a14:useLocalDpi xmlns:a14="http://schemas.microsoft.com/office/drawing/2010/main" val="0"/>
              </a:ext>
            </a:extLst>
          </a:blip>
          <a:srcRect/>
          <a:stretch>
            <a:fillRect/>
          </a:stretch>
        </p:blipFill>
        <p:spPr bwMode="auto">
          <a:xfrm>
            <a:off x="7529513" y="4312834"/>
            <a:ext cx="773800" cy="379163"/>
          </a:xfrm>
          <a:prstGeom prst="rect">
            <a:avLst/>
          </a:prstGeom>
          <a:noFill/>
          <a:extLst>
            <a:ext uri="{909E8E84-426E-40DD-AFC4-6F175D3DCCD1}">
              <a14:hiddenFill xmlns:a14="http://schemas.microsoft.com/office/drawing/2010/main">
                <a:solidFill>
                  <a:srgbClr val="FFFFFF"/>
                </a:solidFill>
              </a14:hiddenFill>
            </a:ext>
          </a:extLst>
        </p:spPr>
      </p:pic>
      <p:pic>
        <p:nvPicPr>
          <p:cNvPr id="1153" name="Picture 42" descr="https://www.aiche.org/sites/default/files/styles/thumbnail/public/images/company/13mitsubishi_chemical.jpg?itok=M-BZSxkH"/>
          <p:cNvPicPr>
            <a:picLocks noChangeAspect="1" noChangeArrowheads="1"/>
          </p:cNvPicPr>
          <p:nvPr/>
        </p:nvPicPr>
        <p:blipFill>
          <a:blip r:embed="rId92">
            <a:extLst>
              <a:ext uri="{28A0092B-C50C-407E-A947-70E740481C1C}">
                <a14:useLocalDpi xmlns:a14="http://schemas.microsoft.com/office/drawing/2010/main" val="0"/>
              </a:ext>
            </a:extLst>
          </a:blip>
          <a:srcRect/>
          <a:stretch>
            <a:fillRect/>
          </a:stretch>
        </p:blipFill>
        <p:spPr bwMode="auto">
          <a:xfrm>
            <a:off x="6502257" y="4493305"/>
            <a:ext cx="952500" cy="94650"/>
          </a:xfrm>
          <a:prstGeom prst="rect">
            <a:avLst/>
          </a:prstGeom>
          <a:noFill/>
          <a:extLst>
            <a:ext uri="{909E8E84-426E-40DD-AFC4-6F175D3DCCD1}">
              <a14:hiddenFill xmlns:a14="http://schemas.microsoft.com/office/drawing/2010/main">
                <a:solidFill>
                  <a:srgbClr val="FFFFFF"/>
                </a:solidFill>
              </a14:hiddenFill>
            </a:ext>
          </a:extLst>
        </p:spPr>
      </p:pic>
      <p:pic>
        <p:nvPicPr>
          <p:cNvPr id="1154" name="Picture 44" descr="https://www.aiche.org/sites/default/files/styles/thumbnail/public/images/company/mistras%20group.jpg?itok=Fh_8dCRe"/>
          <p:cNvPicPr>
            <a:picLocks noChangeAspect="1" noChangeArrowheads="1"/>
          </p:cNvPicPr>
          <p:nvPr/>
        </p:nvPicPr>
        <p:blipFill>
          <a:blip r:embed="rId93">
            <a:extLst>
              <a:ext uri="{28A0092B-C50C-407E-A947-70E740481C1C}">
                <a14:useLocalDpi xmlns:a14="http://schemas.microsoft.com/office/drawing/2010/main" val="0"/>
              </a:ext>
            </a:extLst>
          </a:blip>
          <a:srcRect/>
          <a:stretch>
            <a:fillRect/>
          </a:stretch>
        </p:blipFill>
        <p:spPr bwMode="auto">
          <a:xfrm>
            <a:off x="5582523" y="4454537"/>
            <a:ext cx="818694" cy="212860"/>
          </a:xfrm>
          <a:prstGeom prst="rect">
            <a:avLst/>
          </a:prstGeom>
          <a:noFill/>
          <a:extLst>
            <a:ext uri="{909E8E84-426E-40DD-AFC4-6F175D3DCCD1}">
              <a14:hiddenFill xmlns:a14="http://schemas.microsoft.com/office/drawing/2010/main">
                <a:solidFill>
                  <a:srgbClr val="FFFFFF"/>
                </a:solidFill>
              </a14:hiddenFill>
            </a:ext>
          </a:extLst>
        </p:spPr>
      </p:pic>
      <p:pic>
        <p:nvPicPr>
          <p:cNvPr id="1156" name="Picture 46" descr="https://www.aiche.org/sites/default/files/styles/thumbnail/public/images/company/merck_0.png?itok=7BkIcbMq"/>
          <p:cNvPicPr>
            <a:picLocks noChangeAspect="1" noChangeArrowheads="1"/>
          </p:cNvPicPr>
          <p:nvPr/>
        </p:nvPicPr>
        <p:blipFill>
          <a:blip r:embed="rId94">
            <a:extLst>
              <a:ext uri="{28A0092B-C50C-407E-A947-70E740481C1C}">
                <a14:useLocalDpi xmlns:a14="http://schemas.microsoft.com/office/drawing/2010/main" val="0"/>
              </a:ext>
            </a:extLst>
          </a:blip>
          <a:srcRect/>
          <a:stretch>
            <a:fillRect/>
          </a:stretch>
        </p:blipFill>
        <p:spPr bwMode="auto">
          <a:xfrm>
            <a:off x="4851499" y="4523962"/>
            <a:ext cx="682328" cy="225169"/>
          </a:xfrm>
          <a:prstGeom prst="rect">
            <a:avLst/>
          </a:prstGeom>
          <a:noFill/>
          <a:extLst>
            <a:ext uri="{909E8E84-426E-40DD-AFC4-6F175D3DCCD1}">
              <a14:hiddenFill xmlns:a14="http://schemas.microsoft.com/office/drawing/2010/main">
                <a:solidFill>
                  <a:srgbClr val="FFFFFF"/>
                </a:solidFill>
              </a14:hiddenFill>
            </a:ext>
          </a:extLst>
        </p:spPr>
      </p:pic>
      <p:pic>
        <p:nvPicPr>
          <p:cNvPr id="1157" name="Picture 48" descr="https://www.aiche.org/sites/default/files/styles/thumbnail/public/images/company/mtt_logo_scg.jpg?itok=TdveixqJ"/>
          <p:cNvPicPr>
            <a:picLocks noChangeAspect="1" noChangeArrowheads="1"/>
          </p:cNvPicPr>
          <p:nvPr/>
        </p:nvPicPr>
        <p:blipFill>
          <a:blip r:embed="rId95">
            <a:extLst>
              <a:ext uri="{28A0092B-C50C-407E-A947-70E740481C1C}">
                <a14:useLocalDpi xmlns:a14="http://schemas.microsoft.com/office/drawing/2010/main" val="0"/>
              </a:ext>
            </a:extLst>
          </a:blip>
          <a:srcRect/>
          <a:stretch>
            <a:fillRect/>
          </a:stretch>
        </p:blipFill>
        <p:spPr bwMode="auto">
          <a:xfrm>
            <a:off x="2972876" y="4310844"/>
            <a:ext cx="698731" cy="300454"/>
          </a:xfrm>
          <a:prstGeom prst="rect">
            <a:avLst/>
          </a:prstGeom>
          <a:noFill/>
          <a:extLst>
            <a:ext uri="{909E8E84-426E-40DD-AFC4-6F175D3DCCD1}">
              <a14:hiddenFill xmlns:a14="http://schemas.microsoft.com/office/drawing/2010/main">
                <a:solidFill>
                  <a:srgbClr val="FFFFFF"/>
                </a:solidFill>
              </a14:hiddenFill>
            </a:ext>
          </a:extLst>
        </p:spPr>
      </p:pic>
      <p:pic>
        <p:nvPicPr>
          <p:cNvPr id="1159" name="Picture 50" descr="https://www.aiche.org/sites/default/files/styles/thumbnail/public/images/company/Mallinckrodt.png?itok=vKLdMuXv"/>
          <p:cNvPicPr>
            <a:picLocks noChangeAspect="1" noChangeArrowheads="1"/>
          </p:cNvPicPr>
          <p:nvPr/>
        </p:nvPicPr>
        <p:blipFill>
          <a:blip r:embed="rId96">
            <a:extLst>
              <a:ext uri="{28A0092B-C50C-407E-A947-70E740481C1C}">
                <a14:useLocalDpi xmlns:a14="http://schemas.microsoft.com/office/drawing/2010/main" val="0"/>
              </a:ext>
            </a:extLst>
          </a:blip>
          <a:srcRect/>
          <a:stretch>
            <a:fillRect/>
          </a:stretch>
        </p:blipFill>
        <p:spPr bwMode="auto">
          <a:xfrm>
            <a:off x="2016590" y="4455559"/>
            <a:ext cx="838526" cy="201246"/>
          </a:xfrm>
          <a:prstGeom prst="rect">
            <a:avLst/>
          </a:prstGeom>
          <a:noFill/>
          <a:extLst>
            <a:ext uri="{909E8E84-426E-40DD-AFC4-6F175D3DCCD1}">
              <a14:hiddenFill xmlns:a14="http://schemas.microsoft.com/office/drawing/2010/main">
                <a:solidFill>
                  <a:srgbClr val="FFFFFF"/>
                </a:solidFill>
              </a14:hiddenFill>
            </a:ext>
          </a:extLst>
        </p:spPr>
      </p:pic>
      <p:pic>
        <p:nvPicPr>
          <p:cNvPr id="1176" name="Picture 52" descr="https://www.aiche.org/sites/default/files/styles/thumbnail/public/images/company/Maersk%20Oil.jpg?itok=AVgEY2OX"/>
          <p:cNvPicPr>
            <a:picLocks noChangeAspect="1" noChangeArrowheads="1"/>
          </p:cNvPicPr>
          <p:nvPr/>
        </p:nvPicPr>
        <p:blipFill>
          <a:blip r:embed="rId97">
            <a:extLst>
              <a:ext uri="{28A0092B-C50C-407E-A947-70E740481C1C}">
                <a14:useLocalDpi xmlns:a14="http://schemas.microsoft.com/office/drawing/2010/main" val="0"/>
              </a:ext>
            </a:extLst>
          </a:blip>
          <a:srcRect/>
          <a:stretch>
            <a:fillRect/>
          </a:stretch>
        </p:blipFill>
        <p:spPr bwMode="auto">
          <a:xfrm>
            <a:off x="1175828" y="4483734"/>
            <a:ext cx="763881" cy="183331"/>
          </a:xfrm>
          <a:prstGeom prst="rect">
            <a:avLst/>
          </a:prstGeom>
          <a:noFill/>
          <a:extLst>
            <a:ext uri="{909E8E84-426E-40DD-AFC4-6F175D3DCCD1}">
              <a14:hiddenFill xmlns:a14="http://schemas.microsoft.com/office/drawing/2010/main">
                <a:solidFill>
                  <a:srgbClr val="FFFFFF"/>
                </a:solidFill>
              </a14:hiddenFill>
            </a:ext>
          </a:extLst>
        </p:spPr>
      </p:pic>
      <p:pic>
        <p:nvPicPr>
          <p:cNvPr id="1183" name="Picture 54" descr="https://www.aiche.org/sites/default/files/styles/thumbnail/public/images/company/lyondell-basell.jpg?itok=Fuf1Y4-B"/>
          <p:cNvPicPr>
            <a:picLocks noChangeAspect="1" noChangeArrowheads="1"/>
          </p:cNvPicPr>
          <p:nvPr/>
        </p:nvPicPr>
        <p:blipFill>
          <a:blip r:embed="rId98">
            <a:extLst>
              <a:ext uri="{28A0092B-C50C-407E-A947-70E740481C1C}">
                <a14:useLocalDpi xmlns:a14="http://schemas.microsoft.com/office/drawing/2010/main" val="0"/>
              </a:ext>
            </a:extLst>
          </a:blip>
          <a:srcRect/>
          <a:stretch>
            <a:fillRect/>
          </a:stretch>
        </p:blipFill>
        <p:spPr bwMode="auto">
          <a:xfrm>
            <a:off x="355097" y="4437763"/>
            <a:ext cx="665124" cy="212840"/>
          </a:xfrm>
          <a:prstGeom prst="rect">
            <a:avLst/>
          </a:prstGeom>
          <a:noFill/>
          <a:extLst>
            <a:ext uri="{909E8E84-426E-40DD-AFC4-6F175D3DCCD1}">
              <a14:hiddenFill xmlns:a14="http://schemas.microsoft.com/office/drawing/2010/main">
                <a:solidFill>
                  <a:srgbClr val="FFFFFF"/>
                </a:solidFill>
              </a14:hiddenFill>
            </a:ext>
          </a:extLst>
        </p:spPr>
      </p:pic>
      <p:pic>
        <p:nvPicPr>
          <p:cNvPr id="1184" name="Picture 56" descr="https://www.aiche.org/sites/default/files/styles/thumbnail/public/images/company/cbi.png?itok=sOAXpXVq"/>
          <p:cNvPicPr>
            <a:picLocks noChangeAspect="1" noChangeArrowheads="1"/>
          </p:cNvPicPr>
          <p:nvPr/>
        </p:nvPicPr>
        <p:blipFill>
          <a:blip r:embed="rId99">
            <a:extLst>
              <a:ext uri="{28A0092B-C50C-407E-A947-70E740481C1C}">
                <a14:useLocalDpi xmlns:a14="http://schemas.microsoft.com/office/drawing/2010/main" val="0"/>
              </a:ext>
            </a:extLst>
          </a:blip>
          <a:srcRect/>
          <a:stretch>
            <a:fillRect/>
          </a:stretch>
        </p:blipFill>
        <p:spPr bwMode="auto">
          <a:xfrm>
            <a:off x="8471282" y="4295718"/>
            <a:ext cx="448435" cy="286999"/>
          </a:xfrm>
          <a:prstGeom prst="rect">
            <a:avLst/>
          </a:prstGeom>
          <a:noFill/>
          <a:extLst>
            <a:ext uri="{909E8E84-426E-40DD-AFC4-6F175D3DCCD1}">
              <a14:hiddenFill xmlns:a14="http://schemas.microsoft.com/office/drawing/2010/main">
                <a:solidFill>
                  <a:srgbClr val="FFFFFF"/>
                </a:solidFill>
              </a14:hiddenFill>
            </a:ext>
          </a:extLst>
        </p:spPr>
      </p:pic>
      <p:pic>
        <p:nvPicPr>
          <p:cNvPr id="1185" name="Picture 58" descr="https://www.aiche.org/sites/default/files/styles/thumbnail/public/images/company/317.jpg?itok=dPUS58Sn"/>
          <p:cNvPicPr>
            <a:picLocks noChangeAspect="1" noChangeArrowheads="1"/>
          </p:cNvPicPr>
          <p:nvPr/>
        </p:nvPicPr>
        <p:blipFill>
          <a:blip r:embed="rId100">
            <a:extLst>
              <a:ext uri="{28A0092B-C50C-407E-A947-70E740481C1C}">
                <a14:useLocalDpi xmlns:a14="http://schemas.microsoft.com/office/drawing/2010/main" val="0"/>
              </a:ext>
            </a:extLst>
          </a:blip>
          <a:srcRect/>
          <a:stretch>
            <a:fillRect/>
          </a:stretch>
        </p:blipFill>
        <p:spPr bwMode="auto">
          <a:xfrm>
            <a:off x="8232092" y="4071457"/>
            <a:ext cx="591353" cy="177406"/>
          </a:xfrm>
          <a:prstGeom prst="rect">
            <a:avLst/>
          </a:prstGeom>
          <a:noFill/>
          <a:extLst>
            <a:ext uri="{909E8E84-426E-40DD-AFC4-6F175D3DCCD1}">
              <a14:hiddenFill xmlns:a14="http://schemas.microsoft.com/office/drawing/2010/main">
                <a:solidFill>
                  <a:srgbClr val="FFFFFF"/>
                </a:solidFill>
              </a14:hiddenFill>
            </a:ext>
          </a:extLst>
        </p:spPr>
      </p:pic>
      <p:pic>
        <p:nvPicPr>
          <p:cNvPr id="1186" name="Picture 60" descr="https://www.aiche.org/sites/default/files/styles/thumbnail/public/images/company/lord_logo.gif?itok=y3hvz63S"/>
          <p:cNvPicPr>
            <a:picLocks noChangeAspect="1" noChangeArrowheads="1"/>
          </p:cNvPicPr>
          <p:nvPr/>
        </p:nvPicPr>
        <p:blipFill>
          <a:blip r:embed="rId101">
            <a:extLst>
              <a:ext uri="{28A0092B-C50C-407E-A947-70E740481C1C}">
                <a14:useLocalDpi xmlns:a14="http://schemas.microsoft.com/office/drawing/2010/main" val="0"/>
              </a:ext>
            </a:extLst>
          </a:blip>
          <a:srcRect/>
          <a:stretch>
            <a:fillRect/>
          </a:stretch>
        </p:blipFill>
        <p:spPr bwMode="auto">
          <a:xfrm>
            <a:off x="7639163" y="4131117"/>
            <a:ext cx="594697" cy="214092"/>
          </a:xfrm>
          <a:prstGeom prst="rect">
            <a:avLst/>
          </a:prstGeom>
          <a:noFill/>
          <a:extLst>
            <a:ext uri="{909E8E84-426E-40DD-AFC4-6F175D3DCCD1}">
              <a14:hiddenFill xmlns:a14="http://schemas.microsoft.com/office/drawing/2010/main">
                <a:solidFill>
                  <a:srgbClr val="FFFFFF"/>
                </a:solidFill>
              </a14:hiddenFill>
            </a:ext>
          </a:extLst>
        </p:spPr>
      </p:pic>
      <p:pic>
        <p:nvPicPr>
          <p:cNvPr id="1187" name="Picture 62" descr="https://www.aiche.org/sites/default/files/styles/thumbnail/public/images/company/Linde%20Process%20Plant%20Inc.gif?itok=bYYIg-2N"/>
          <p:cNvPicPr>
            <a:picLocks noChangeAspect="1" noChangeArrowheads="1"/>
          </p:cNvPicPr>
          <p:nvPr/>
        </p:nvPicPr>
        <p:blipFill>
          <a:blip r:embed="rId102">
            <a:extLst>
              <a:ext uri="{28A0092B-C50C-407E-A947-70E740481C1C}">
                <a14:useLocalDpi xmlns:a14="http://schemas.microsoft.com/office/drawing/2010/main" val="0"/>
              </a:ext>
            </a:extLst>
          </a:blip>
          <a:srcRect/>
          <a:stretch>
            <a:fillRect/>
          </a:stretch>
        </p:blipFill>
        <p:spPr bwMode="auto">
          <a:xfrm>
            <a:off x="6337756" y="4101390"/>
            <a:ext cx="575553" cy="258999"/>
          </a:xfrm>
          <a:prstGeom prst="rect">
            <a:avLst/>
          </a:prstGeom>
          <a:noFill/>
          <a:extLst>
            <a:ext uri="{909E8E84-426E-40DD-AFC4-6F175D3DCCD1}">
              <a14:hiddenFill xmlns:a14="http://schemas.microsoft.com/office/drawing/2010/main">
                <a:solidFill>
                  <a:srgbClr val="FFFFFF"/>
                </a:solidFill>
              </a14:hiddenFill>
            </a:ext>
          </a:extLst>
        </p:spPr>
      </p:pic>
      <p:pic>
        <p:nvPicPr>
          <p:cNvPr id="1188" name="Picture 64" descr="https://www.aiche.org/sites/default/files/styles/thumbnail/public/images/company/Larsen%20and%20Toubro%2C%20Ltd..jpg?itok=dgkZilm_"/>
          <p:cNvPicPr>
            <a:picLocks noChangeAspect="1" noChangeArrowheads="1"/>
          </p:cNvPicPr>
          <p:nvPr/>
        </p:nvPicPr>
        <p:blipFill>
          <a:blip r:embed="rId103">
            <a:extLst>
              <a:ext uri="{28A0092B-C50C-407E-A947-70E740481C1C}">
                <a14:useLocalDpi xmlns:a14="http://schemas.microsoft.com/office/drawing/2010/main" val="0"/>
              </a:ext>
            </a:extLst>
          </a:blip>
          <a:srcRect/>
          <a:stretch>
            <a:fillRect/>
          </a:stretch>
        </p:blipFill>
        <p:spPr bwMode="auto">
          <a:xfrm>
            <a:off x="5642630" y="4061583"/>
            <a:ext cx="566122" cy="407608"/>
          </a:xfrm>
          <a:prstGeom prst="rect">
            <a:avLst/>
          </a:prstGeom>
          <a:noFill/>
          <a:extLst>
            <a:ext uri="{909E8E84-426E-40DD-AFC4-6F175D3DCCD1}">
              <a14:hiddenFill xmlns:a14="http://schemas.microsoft.com/office/drawing/2010/main">
                <a:solidFill>
                  <a:srgbClr val="FFFFFF"/>
                </a:solidFill>
              </a14:hiddenFill>
            </a:ext>
          </a:extLst>
        </p:spPr>
      </p:pic>
      <p:pic>
        <p:nvPicPr>
          <p:cNvPr id="1189" name="Picture 66" descr="https://www.aiche.org/sites/default/files/styles/thumbnail/public/images/company/kuraray_logocmyklarge_2.png?itok=H7_Pm-cU"/>
          <p:cNvPicPr>
            <a:picLocks noChangeAspect="1" noChangeArrowheads="1"/>
          </p:cNvPicPr>
          <p:nvPr/>
        </p:nvPicPr>
        <p:blipFill>
          <a:blip r:embed="rId104">
            <a:extLst>
              <a:ext uri="{28A0092B-C50C-407E-A947-70E740481C1C}">
                <a14:useLocalDpi xmlns:a14="http://schemas.microsoft.com/office/drawing/2010/main" val="0"/>
              </a:ext>
            </a:extLst>
          </a:blip>
          <a:srcRect/>
          <a:stretch>
            <a:fillRect/>
          </a:stretch>
        </p:blipFill>
        <p:spPr bwMode="auto">
          <a:xfrm>
            <a:off x="3554999" y="4073795"/>
            <a:ext cx="609819" cy="152455"/>
          </a:xfrm>
          <a:prstGeom prst="rect">
            <a:avLst/>
          </a:prstGeom>
          <a:noFill/>
          <a:extLst>
            <a:ext uri="{909E8E84-426E-40DD-AFC4-6F175D3DCCD1}">
              <a14:hiddenFill xmlns:a14="http://schemas.microsoft.com/office/drawing/2010/main">
                <a:solidFill>
                  <a:srgbClr val="FFFFFF"/>
                </a:solidFill>
              </a14:hiddenFill>
            </a:ext>
          </a:extLst>
        </p:spPr>
      </p:pic>
      <p:pic>
        <p:nvPicPr>
          <p:cNvPr id="1190" name="Picture 68" descr="https://www.aiche.org/sites/default/files/styles/thumbnail/public/images/company/kraton_logo_small_color.png?itok=l7MIrZ0C"/>
          <p:cNvPicPr>
            <a:picLocks noChangeAspect="1" noChangeArrowheads="1"/>
          </p:cNvPicPr>
          <p:nvPr/>
        </p:nvPicPr>
        <p:blipFill>
          <a:blip r:embed="rId105">
            <a:extLst>
              <a:ext uri="{28A0092B-C50C-407E-A947-70E740481C1C}">
                <a14:useLocalDpi xmlns:a14="http://schemas.microsoft.com/office/drawing/2010/main" val="0"/>
              </a:ext>
            </a:extLst>
          </a:blip>
          <a:srcRect/>
          <a:stretch>
            <a:fillRect/>
          </a:stretch>
        </p:blipFill>
        <p:spPr bwMode="auto">
          <a:xfrm>
            <a:off x="2854836" y="4016485"/>
            <a:ext cx="559843" cy="104959"/>
          </a:xfrm>
          <a:prstGeom prst="rect">
            <a:avLst/>
          </a:prstGeom>
          <a:noFill/>
          <a:extLst>
            <a:ext uri="{909E8E84-426E-40DD-AFC4-6F175D3DCCD1}">
              <a14:hiddenFill xmlns:a14="http://schemas.microsoft.com/office/drawing/2010/main">
                <a:solidFill>
                  <a:srgbClr val="FFFFFF"/>
                </a:solidFill>
              </a14:hiddenFill>
            </a:ext>
          </a:extLst>
        </p:spPr>
      </p:pic>
      <p:pic>
        <p:nvPicPr>
          <p:cNvPr id="1191" name="Picture 70" descr="https://www.aiche.org/sites/default/files/styles/thumbnail/public/images/company/Koch%20Industries%2C%20Inc..jpg?itok=L6QYNcxw"/>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2178059" y="4150023"/>
            <a:ext cx="694411" cy="187491"/>
          </a:xfrm>
          <a:prstGeom prst="rect">
            <a:avLst/>
          </a:prstGeom>
          <a:noFill/>
          <a:extLst>
            <a:ext uri="{909E8E84-426E-40DD-AFC4-6F175D3DCCD1}">
              <a14:hiddenFill xmlns:a14="http://schemas.microsoft.com/office/drawing/2010/main">
                <a:solidFill>
                  <a:srgbClr val="FFFFFF"/>
                </a:solidFill>
              </a14:hiddenFill>
            </a:ext>
          </a:extLst>
        </p:spPr>
      </p:pic>
      <p:pic>
        <p:nvPicPr>
          <p:cNvPr id="1192" name="Picture 72" descr="https://www.aiche.org/sites/default/files/styles/thumbnail/public/images/company/king.png?itok=LmNLBg8j"/>
          <p:cNvPicPr>
            <a:picLocks noChangeAspect="1" noChangeArrowheads="1"/>
          </p:cNvPicPr>
          <p:nvPr/>
        </p:nvPicPr>
        <p:blipFill>
          <a:blip r:embed="rId107">
            <a:extLst>
              <a:ext uri="{28A0092B-C50C-407E-A947-70E740481C1C}">
                <a14:useLocalDpi xmlns:a14="http://schemas.microsoft.com/office/drawing/2010/main" val="0"/>
              </a:ext>
            </a:extLst>
          </a:blip>
          <a:srcRect/>
          <a:stretch>
            <a:fillRect/>
          </a:stretch>
        </p:blipFill>
        <p:spPr bwMode="auto">
          <a:xfrm>
            <a:off x="1563723" y="3985715"/>
            <a:ext cx="576566" cy="345940"/>
          </a:xfrm>
          <a:prstGeom prst="rect">
            <a:avLst/>
          </a:prstGeom>
          <a:noFill/>
          <a:extLst>
            <a:ext uri="{909E8E84-426E-40DD-AFC4-6F175D3DCCD1}">
              <a14:hiddenFill xmlns:a14="http://schemas.microsoft.com/office/drawing/2010/main">
                <a:solidFill>
                  <a:srgbClr val="FFFFFF"/>
                </a:solidFill>
              </a14:hiddenFill>
            </a:ext>
          </a:extLst>
        </p:spPr>
      </p:pic>
      <p:pic>
        <p:nvPicPr>
          <p:cNvPr id="1194" name="Picture 76" descr="https://www.aiche.org/sites/default/files/styles/thumbnail/public/images/company/jxtg_g_logotype_e_300.jpg?itok=XSk6Rwj9"/>
          <p:cNvPicPr>
            <a:picLocks noChangeAspect="1" noChangeArrowheads="1"/>
          </p:cNvPicPr>
          <p:nvPr/>
        </p:nvPicPr>
        <p:blipFill>
          <a:blip r:embed="rId108">
            <a:extLst>
              <a:ext uri="{28A0092B-C50C-407E-A947-70E740481C1C}">
                <a14:useLocalDpi xmlns:a14="http://schemas.microsoft.com/office/drawing/2010/main" val="0"/>
              </a:ext>
            </a:extLst>
          </a:blip>
          <a:srcRect/>
          <a:stretch>
            <a:fillRect/>
          </a:stretch>
        </p:blipFill>
        <p:spPr bwMode="auto">
          <a:xfrm>
            <a:off x="304060" y="4164388"/>
            <a:ext cx="714005" cy="120260"/>
          </a:xfrm>
          <a:prstGeom prst="rect">
            <a:avLst/>
          </a:prstGeom>
          <a:noFill/>
          <a:extLst>
            <a:ext uri="{909E8E84-426E-40DD-AFC4-6F175D3DCCD1}">
              <a14:hiddenFill xmlns:a14="http://schemas.microsoft.com/office/drawing/2010/main">
                <a:solidFill>
                  <a:srgbClr val="FFFFFF"/>
                </a:solidFill>
              </a14:hiddenFill>
            </a:ext>
          </a:extLst>
        </p:spPr>
      </p:pic>
      <p:pic>
        <p:nvPicPr>
          <p:cNvPr id="1195" name="Picture 78" descr="https://www.aiche.org/sites/default/files/styles/thumbnail/public/images/company/johnsonandjohnson.png?itok=OqKTBihX"/>
          <p:cNvPicPr>
            <a:picLocks noChangeAspect="1" noChangeArrowheads="1"/>
          </p:cNvPicPr>
          <p:nvPr/>
        </p:nvPicPr>
        <p:blipFill>
          <a:blip r:embed="rId109">
            <a:extLst>
              <a:ext uri="{28A0092B-C50C-407E-A947-70E740481C1C}">
                <a14:useLocalDpi xmlns:a14="http://schemas.microsoft.com/office/drawing/2010/main" val="0"/>
              </a:ext>
            </a:extLst>
          </a:blip>
          <a:srcRect/>
          <a:stretch>
            <a:fillRect/>
          </a:stretch>
        </p:blipFill>
        <p:spPr bwMode="auto">
          <a:xfrm>
            <a:off x="8159272" y="3816240"/>
            <a:ext cx="919122" cy="266546"/>
          </a:xfrm>
          <a:prstGeom prst="rect">
            <a:avLst/>
          </a:prstGeom>
          <a:noFill/>
          <a:extLst>
            <a:ext uri="{909E8E84-426E-40DD-AFC4-6F175D3DCCD1}">
              <a14:hiddenFill xmlns:a14="http://schemas.microsoft.com/office/drawing/2010/main">
                <a:solidFill>
                  <a:srgbClr val="FFFFFF"/>
                </a:solidFill>
              </a14:hiddenFill>
            </a:ext>
          </a:extLst>
        </p:spPr>
      </p:pic>
      <p:pic>
        <p:nvPicPr>
          <p:cNvPr id="1197" name="Picture 82" descr="https://www.aiche.org/sites/default/files/styles/thumbnail/public/images/company/iomosaic_logo_email_new.jpg?itok=yz5AUI44"/>
          <p:cNvPicPr>
            <a:picLocks noChangeAspect="1" noChangeArrowheads="1"/>
          </p:cNvPicPr>
          <p:nvPr/>
        </p:nvPicPr>
        <p:blipFill>
          <a:blip r:embed="rId110">
            <a:extLst>
              <a:ext uri="{28A0092B-C50C-407E-A947-70E740481C1C}">
                <a14:useLocalDpi xmlns:a14="http://schemas.microsoft.com/office/drawing/2010/main" val="0"/>
              </a:ext>
            </a:extLst>
          </a:blip>
          <a:srcRect/>
          <a:stretch>
            <a:fillRect/>
          </a:stretch>
        </p:blipFill>
        <p:spPr bwMode="auto">
          <a:xfrm>
            <a:off x="7360442" y="3806202"/>
            <a:ext cx="766762" cy="153352"/>
          </a:xfrm>
          <a:prstGeom prst="rect">
            <a:avLst/>
          </a:prstGeom>
          <a:noFill/>
          <a:extLst>
            <a:ext uri="{909E8E84-426E-40DD-AFC4-6F175D3DCCD1}">
              <a14:hiddenFill xmlns:a14="http://schemas.microsoft.com/office/drawing/2010/main">
                <a:solidFill>
                  <a:srgbClr val="FFFFFF"/>
                </a:solidFill>
              </a14:hiddenFill>
            </a:ext>
          </a:extLst>
        </p:spPr>
      </p:pic>
      <p:pic>
        <p:nvPicPr>
          <p:cNvPr id="1199" name="Picture 86" descr="https://www.aiche.org/sites/default/files/styles/thumbnail/public/images/company/ingivity.png?itok=4TyAzzqJ"/>
          <p:cNvPicPr>
            <a:picLocks noChangeAspect="1" noChangeArrowheads="1"/>
          </p:cNvPicPr>
          <p:nvPr/>
        </p:nvPicPr>
        <p:blipFill>
          <a:blip r:embed="rId111">
            <a:extLst>
              <a:ext uri="{28A0092B-C50C-407E-A947-70E740481C1C}">
                <a14:useLocalDpi xmlns:a14="http://schemas.microsoft.com/office/drawing/2010/main" val="0"/>
              </a:ext>
            </a:extLst>
          </a:blip>
          <a:srcRect/>
          <a:stretch>
            <a:fillRect/>
          </a:stretch>
        </p:blipFill>
        <p:spPr bwMode="auto">
          <a:xfrm>
            <a:off x="5426476" y="3751863"/>
            <a:ext cx="604228" cy="211480"/>
          </a:xfrm>
          <a:prstGeom prst="rect">
            <a:avLst/>
          </a:prstGeom>
          <a:noFill/>
          <a:extLst>
            <a:ext uri="{909E8E84-426E-40DD-AFC4-6F175D3DCCD1}">
              <a14:hiddenFill xmlns:a14="http://schemas.microsoft.com/office/drawing/2010/main">
                <a:solidFill>
                  <a:srgbClr val="FFFFFF"/>
                </a:solidFill>
              </a14:hiddenFill>
            </a:ext>
          </a:extLst>
        </p:spPr>
      </p:pic>
      <p:pic>
        <p:nvPicPr>
          <p:cNvPr id="1200" name="Picture 88" descr="https://www.aiche.org/sites/default/files/styles/thumbnail/public/images/company/07idemitsu.jpg?itok=YaPOYOlH"/>
          <p:cNvPicPr>
            <a:picLocks noChangeAspect="1" noChangeArrowheads="1"/>
          </p:cNvPicPr>
          <p:nvPr/>
        </p:nvPicPr>
        <p:blipFill>
          <a:blip r:embed="rId112">
            <a:extLst>
              <a:ext uri="{28A0092B-C50C-407E-A947-70E740481C1C}">
                <a14:useLocalDpi xmlns:a14="http://schemas.microsoft.com/office/drawing/2010/main" val="0"/>
              </a:ext>
            </a:extLst>
          </a:blip>
          <a:srcRect/>
          <a:stretch>
            <a:fillRect/>
          </a:stretch>
        </p:blipFill>
        <p:spPr bwMode="auto">
          <a:xfrm>
            <a:off x="4271752" y="3543171"/>
            <a:ext cx="481515" cy="365951"/>
          </a:xfrm>
          <a:prstGeom prst="rect">
            <a:avLst/>
          </a:prstGeom>
          <a:noFill/>
          <a:extLst>
            <a:ext uri="{909E8E84-426E-40DD-AFC4-6F175D3DCCD1}">
              <a14:hiddenFill xmlns:a14="http://schemas.microsoft.com/office/drawing/2010/main">
                <a:solidFill>
                  <a:srgbClr val="FFFFFF"/>
                </a:solidFill>
              </a14:hiddenFill>
            </a:ext>
          </a:extLst>
        </p:spPr>
      </p:pic>
      <p:pic>
        <p:nvPicPr>
          <p:cNvPr id="1201" name="Picture 90" descr="https://www.aiche.org/sites/default/files/styles/thumbnail/public/images/company/Husky%20Energy.jpg?itok=pyaqoGPF"/>
          <p:cNvPicPr>
            <a:picLocks noChangeAspect="1" noChangeArrowheads="1"/>
          </p:cNvPicPr>
          <p:nvPr/>
        </p:nvPicPr>
        <p:blipFill>
          <a:blip r:embed="rId113">
            <a:extLst>
              <a:ext uri="{28A0092B-C50C-407E-A947-70E740481C1C}">
                <a14:useLocalDpi xmlns:a14="http://schemas.microsoft.com/office/drawing/2010/main" val="0"/>
              </a:ext>
            </a:extLst>
          </a:blip>
          <a:srcRect/>
          <a:stretch>
            <a:fillRect/>
          </a:stretch>
        </p:blipFill>
        <p:spPr bwMode="auto">
          <a:xfrm>
            <a:off x="3444472" y="3557692"/>
            <a:ext cx="771700" cy="517039"/>
          </a:xfrm>
          <a:prstGeom prst="rect">
            <a:avLst/>
          </a:prstGeom>
          <a:noFill/>
          <a:extLst>
            <a:ext uri="{909E8E84-426E-40DD-AFC4-6F175D3DCCD1}">
              <a14:hiddenFill xmlns:a14="http://schemas.microsoft.com/office/drawing/2010/main">
                <a:solidFill>
                  <a:srgbClr val="FFFFFF"/>
                </a:solidFill>
              </a14:hiddenFill>
            </a:ext>
          </a:extLst>
        </p:spPr>
      </p:pic>
      <p:pic>
        <p:nvPicPr>
          <p:cNvPr id="1202" name="Picture 92" descr="https://www.aiche.org/sites/default/files/styles/thumbnail/public/images/company/Huntsman.jpg?itok=kAjCIlQj"/>
          <p:cNvPicPr>
            <a:picLocks noChangeAspect="1" noChangeArrowheads="1"/>
          </p:cNvPicPr>
          <p:nvPr/>
        </p:nvPicPr>
        <p:blipFill>
          <a:blip r:embed="rId114">
            <a:extLst>
              <a:ext uri="{28A0092B-C50C-407E-A947-70E740481C1C}">
                <a14:useLocalDpi xmlns:a14="http://schemas.microsoft.com/office/drawing/2010/main" val="0"/>
              </a:ext>
            </a:extLst>
          </a:blip>
          <a:srcRect/>
          <a:stretch>
            <a:fillRect/>
          </a:stretch>
        </p:blipFill>
        <p:spPr bwMode="auto">
          <a:xfrm>
            <a:off x="2638598" y="3731186"/>
            <a:ext cx="707317" cy="205122"/>
          </a:xfrm>
          <a:prstGeom prst="rect">
            <a:avLst/>
          </a:prstGeom>
          <a:noFill/>
          <a:extLst>
            <a:ext uri="{909E8E84-426E-40DD-AFC4-6F175D3DCCD1}">
              <a14:hiddenFill xmlns:a14="http://schemas.microsoft.com/office/drawing/2010/main">
                <a:solidFill>
                  <a:srgbClr val="FFFFFF"/>
                </a:solidFill>
              </a14:hiddenFill>
            </a:ext>
          </a:extLst>
        </p:spPr>
      </p:pic>
      <p:pic>
        <p:nvPicPr>
          <p:cNvPr id="1203" name="Picture 94" descr="https://www.aiche.org/sites/default/files/styles/thumbnail/public/images/company/hoc-logo-317x97.png?itok=e3GVKwll"/>
          <p:cNvPicPr>
            <a:picLocks noChangeAspect="1" noChangeArrowheads="1"/>
          </p:cNvPicPr>
          <p:nvPr/>
        </p:nvPicPr>
        <p:blipFill>
          <a:blip r:embed="rId115">
            <a:extLst>
              <a:ext uri="{28A0092B-C50C-407E-A947-70E740481C1C}">
                <a14:useLocalDpi xmlns:a14="http://schemas.microsoft.com/office/drawing/2010/main" val="0"/>
              </a:ext>
            </a:extLst>
          </a:blip>
          <a:srcRect/>
          <a:stretch>
            <a:fillRect/>
          </a:stretch>
        </p:blipFill>
        <p:spPr bwMode="auto">
          <a:xfrm>
            <a:off x="1955341" y="3722480"/>
            <a:ext cx="630079" cy="195324"/>
          </a:xfrm>
          <a:prstGeom prst="rect">
            <a:avLst/>
          </a:prstGeom>
          <a:noFill/>
          <a:extLst>
            <a:ext uri="{909E8E84-426E-40DD-AFC4-6F175D3DCCD1}">
              <a14:hiddenFill xmlns:a14="http://schemas.microsoft.com/office/drawing/2010/main">
                <a:solidFill>
                  <a:srgbClr val="FFFFFF"/>
                </a:solidFill>
              </a14:hiddenFill>
            </a:ext>
          </a:extLst>
        </p:spPr>
      </p:pic>
      <p:pic>
        <p:nvPicPr>
          <p:cNvPr id="1204" name="Picture 96" descr="https://www.aiche.org/sites/default/files/styles/thumbnail/public/images/company/hrisk_dark.jpg?itok=MH69mzS5"/>
          <p:cNvPicPr>
            <a:picLocks noChangeAspect="1" noChangeArrowheads="1"/>
          </p:cNvPicPr>
          <p:nvPr/>
        </p:nvPicPr>
        <p:blipFill>
          <a:blip r:embed="rId116">
            <a:extLst>
              <a:ext uri="{28A0092B-C50C-407E-A947-70E740481C1C}">
                <a14:useLocalDpi xmlns:a14="http://schemas.microsoft.com/office/drawing/2010/main" val="0"/>
              </a:ext>
            </a:extLst>
          </a:blip>
          <a:srcRect/>
          <a:stretch>
            <a:fillRect/>
          </a:stretch>
        </p:blipFill>
        <p:spPr bwMode="auto">
          <a:xfrm>
            <a:off x="1213434" y="3651997"/>
            <a:ext cx="633749" cy="342225"/>
          </a:xfrm>
          <a:prstGeom prst="rect">
            <a:avLst/>
          </a:prstGeom>
          <a:noFill/>
          <a:extLst>
            <a:ext uri="{909E8E84-426E-40DD-AFC4-6F175D3DCCD1}">
              <a14:hiddenFill xmlns:a14="http://schemas.microsoft.com/office/drawing/2010/main">
                <a:solidFill>
                  <a:srgbClr val="FFFFFF"/>
                </a:solidFill>
              </a14:hiddenFill>
            </a:ext>
          </a:extLst>
        </p:spPr>
      </p:pic>
      <p:pic>
        <p:nvPicPr>
          <p:cNvPr id="1205" name="Picture 98" descr="https://www.aiche.org/sites/default/files/styles/thumbnail/public/images/company/Honeywell%2C%20Inc..JPG?itok=6MGxPu2n"/>
          <p:cNvPicPr>
            <a:picLocks noChangeAspect="1" noChangeArrowheads="1"/>
          </p:cNvPicPr>
          <p:nvPr/>
        </p:nvPicPr>
        <p:blipFill>
          <a:blip r:embed="rId117">
            <a:extLst>
              <a:ext uri="{28A0092B-C50C-407E-A947-70E740481C1C}">
                <a14:useLocalDpi xmlns:a14="http://schemas.microsoft.com/office/drawing/2010/main" val="0"/>
              </a:ext>
            </a:extLst>
          </a:blip>
          <a:srcRect/>
          <a:stretch>
            <a:fillRect/>
          </a:stretch>
        </p:blipFill>
        <p:spPr bwMode="auto">
          <a:xfrm>
            <a:off x="304065" y="3833747"/>
            <a:ext cx="742212" cy="178131"/>
          </a:xfrm>
          <a:prstGeom prst="rect">
            <a:avLst/>
          </a:prstGeom>
          <a:noFill/>
          <a:extLst>
            <a:ext uri="{909E8E84-426E-40DD-AFC4-6F175D3DCCD1}">
              <a14:hiddenFill xmlns:a14="http://schemas.microsoft.com/office/drawing/2010/main">
                <a:solidFill>
                  <a:srgbClr val="FFFFFF"/>
                </a:solidFill>
              </a14:hiddenFill>
            </a:ext>
          </a:extLst>
        </p:spPr>
      </p:pic>
      <p:pic>
        <p:nvPicPr>
          <p:cNvPr id="1206" name="Picture 100" descr="https://www.aiche.org/sites/default/files/styles/thumbnail/public/images/company/hmel_logo.png?itok=QM52qKEf"/>
          <p:cNvPicPr>
            <a:picLocks noChangeAspect="1" noChangeArrowheads="1"/>
          </p:cNvPicPr>
          <p:nvPr/>
        </p:nvPicPr>
        <p:blipFill>
          <a:blip r:embed="rId118" cstate="print">
            <a:extLst>
              <a:ext uri="{28A0092B-C50C-407E-A947-70E740481C1C}">
                <a14:useLocalDpi xmlns:a14="http://schemas.microsoft.com/office/drawing/2010/main" val="0"/>
              </a:ext>
            </a:extLst>
          </a:blip>
          <a:srcRect/>
          <a:stretch>
            <a:fillRect/>
          </a:stretch>
        </p:blipFill>
        <p:spPr bwMode="auto">
          <a:xfrm>
            <a:off x="8515498" y="3363202"/>
            <a:ext cx="374268" cy="366783"/>
          </a:xfrm>
          <a:prstGeom prst="rect">
            <a:avLst/>
          </a:prstGeom>
          <a:noFill/>
          <a:extLst>
            <a:ext uri="{909E8E84-426E-40DD-AFC4-6F175D3DCCD1}">
              <a14:hiddenFill xmlns:a14="http://schemas.microsoft.com/office/drawing/2010/main">
                <a:solidFill>
                  <a:srgbClr val="FFFFFF"/>
                </a:solidFill>
              </a14:hiddenFill>
            </a:ext>
          </a:extLst>
        </p:spPr>
      </p:pic>
      <p:pic>
        <p:nvPicPr>
          <p:cNvPr id="1208" name="Picture 104" descr="https://www.aiche.org/sites/default/files/styles/thumbnail/public/images/company/gateway_consulting_group_0.jpg?itok=HYjoDTcU"/>
          <p:cNvPicPr>
            <a:picLocks noChangeAspect="1" noChangeArrowheads="1"/>
          </p:cNvPicPr>
          <p:nvPr/>
        </p:nvPicPr>
        <p:blipFill>
          <a:blip r:embed="rId119">
            <a:extLst>
              <a:ext uri="{28A0092B-C50C-407E-A947-70E740481C1C}">
                <a14:useLocalDpi xmlns:a14="http://schemas.microsoft.com/office/drawing/2010/main" val="0"/>
              </a:ext>
            </a:extLst>
          </a:blip>
          <a:srcRect/>
          <a:stretch>
            <a:fillRect/>
          </a:stretch>
        </p:blipFill>
        <p:spPr bwMode="auto">
          <a:xfrm>
            <a:off x="6664707" y="3389567"/>
            <a:ext cx="664554" cy="186075"/>
          </a:xfrm>
          <a:prstGeom prst="rect">
            <a:avLst/>
          </a:prstGeom>
          <a:noFill/>
          <a:extLst>
            <a:ext uri="{909E8E84-426E-40DD-AFC4-6F175D3DCCD1}">
              <a14:hiddenFill xmlns:a14="http://schemas.microsoft.com/office/drawing/2010/main">
                <a:solidFill>
                  <a:srgbClr val="FFFFFF"/>
                </a:solidFill>
              </a14:hiddenFill>
            </a:ext>
          </a:extLst>
        </p:spPr>
      </p:pic>
      <p:pic>
        <p:nvPicPr>
          <p:cNvPr id="1209" name="Picture 106" descr="https://www.aiche.org/sites/default/files/styles/thumbnail/public/images/company/formosa-plastics-78384922.jpg?itok=dmuyzVpc"/>
          <p:cNvPicPr>
            <a:picLocks noChangeAspect="1" noChangeArrowheads="1"/>
          </p:cNvPicPr>
          <p:nvPr/>
        </p:nvPicPr>
        <p:blipFill>
          <a:blip r:embed="rId120">
            <a:extLst>
              <a:ext uri="{28A0092B-C50C-407E-A947-70E740481C1C}">
                <a14:useLocalDpi xmlns:a14="http://schemas.microsoft.com/office/drawing/2010/main" val="0"/>
              </a:ext>
            </a:extLst>
          </a:blip>
          <a:srcRect/>
          <a:stretch>
            <a:fillRect/>
          </a:stretch>
        </p:blipFill>
        <p:spPr bwMode="auto">
          <a:xfrm>
            <a:off x="4824605" y="3340616"/>
            <a:ext cx="563579" cy="276154"/>
          </a:xfrm>
          <a:prstGeom prst="rect">
            <a:avLst/>
          </a:prstGeom>
          <a:noFill/>
          <a:extLst>
            <a:ext uri="{909E8E84-426E-40DD-AFC4-6F175D3DCCD1}">
              <a14:hiddenFill xmlns:a14="http://schemas.microsoft.com/office/drawing/2010/main">
                <a:solidFill>
                  <a:srgbClr val="FFFFFF"/>
                </a:solidFill>
              </a14:hiddenFill>
            </a:ext>
          </a:extLst>
        </p:spPr>
      </p:pic>
      <p:pic>
        <p:nvPicPr>
          <p:cNvPr id="1211" name="Picture 110" descr="https://www.aiche.org/sites/default/files/styles/thumbnail/public/images/company/fauske_3.png?itok=xw6jXgRl"/>
          <p:cNvPicPr>
            <a:picLocks noChangeAspect="1" noChangeArrowheads="1"/>
          </p:cNvPicPr>
          <p:nvPr/>
        </p:nvPicPr>
        <p:blipFill>
          <a:blip r:embed="rId121">
            <a:extLst>
              <a:ext uri="{28A0092B-C50C-407E-A947-70E740481C1C}">
                <a14:useLocalDpi xmlns:a14="http://schemas.microsoft.com/office/drawing/2010/main" val="0"/>
              </a:ext>
            </a:extLst>
          </a:blip>
          <a:srcRect/>
          <a:stretch>
            <a:fillRect/>
          </a:stretch>
        </p:blipFill>
        <p:spPr bwMode="auto">
          <a:xfrm>
            <a:off x="2615906" y="3416768"/>
            <a:ext cx="656281" cy="164070"/>
          </a:xfrm>
          <a:prstGeom prst="rect">
            <a:avLst/>
          </a:prstGeom>
          <a:noFill/>
          <a:extLst>
            <a:ext uri="{909E8E84-426E-40DD-AFC4-6F175D3DCCD1}">
              <a14:hiddenFill xmlns:a14="http://schemas.microsoft.com/office/drawing/2010/main">
                <a:solidFill>
                  <a:srgbClr val="FFFFFF"/>
                </a:solidFill>
              </a14:hiddenFill>
            </a:ext>
          </a:extLst>
        </p:spPr>
      </p:pic>
      <p:pic>
        <p:nvPicPr>
          <p:cNvPr id="1212" name="Picture 112" descr="https://www.aiche.org/sites/default/files/styles/thumbnail/public/images/company/exxonmobil_logo.jpg?itok=06q5ldM4"/>
          <p:cNvPicPr>
            <a:picLocks noChangeAspect="1" noChangeArrowheads="1"/>
          </p:cNvPicPr>
          <p:nvPr/>
        </p:nvPicPr>
        <p:blipFill>
          <a:blip r:embed="rId122">
            <a:extLst>
              <a:ext uri="{28A0092B-C50C-407E-A947-70E740481C1C}">
                <a14:useLocalDpi xmlns:a14="http://schemas.microsoft.com/office/drawing/2010/main" val="0"/>
              </a:ext>
            </a:extLst>
          </a:blip>
          <a:srcRect/>
          <a:stretch>
            <a:fillRect/>
          </a:stretch>
        </p:blipFill>
        <p:spPr bwMode="auto">
          <a:xfrm>
            <a:off x="1746792" y="3445179"/>
            <a:ext cx="734584" cy="139571"/>
          </a:xfrm>
          <a:prstGeom prst="rect">
            <a:avLst/>
          </a:prstGeom>
          <a:noFill/>
          <a:extLst>
            <a:ext uri="{909E8E84-426E-40DD-AFC4-6F175D3DCCD1}">
              <a14:hiddenFill xmlns:a14="http://schemas.microsoft.com/office/drawing/2010/main">
                <a:solidFill>
                  <a:srgbClr val="FFFFFF"/>
                </a:solidFill>
              </a14:hiddenFill>
            </a:ext>
          </a:extLst>
        </p:spPr>
      </p:pic>
      <p:pic>
        <p:nvPicPr>
          <p:cNvPr id="1213" name="Picture 114" descr="https://www.aiche.org/sites/default/files/styles/thumbnail/public/images/company/exponent.jpeg?itok=7zUORP31"/>
          <p:cNvPicPr>
            <a:picLocks noChangeAspect="1" noChangeArrowheads="1"/>
          </p:cNvPicPr>
          <p:nvPr/>
        </p:nvPicPr>
        <p:blipFill>
          <a:blip r:embed="rId123">
            <a:extLst>
              <a:ext uri="{28A0092B-C50C-407E-A947-70E740481C1C}">
                <a14:useLocalDpi xmlns:a14="http://schemas.microsoft.com/office/drawing/2010/main" val="0"/>
              </a:ext>
            </a:extLst>
          </a:blip>
          <a:srcRect/>
          <a:stretch>
            <a:fillRect/>
          </a:stretch>
        </p:blipFill>
        <p:spPr bwMode="auto">
          <a:xfrm>
            <a:off x="896538" y="3389229"/>
            <a:ext cx="726755" cy="174421"/>
          </a:xfrm>
          <a:prstGeom prst="rect">
            <a:avLst/>
          </a:prstGeom>
          <a:noFill/>
          <a:extLst>
            <a:ext uri="{909E8E84-426E-40DD-AFC4-6F175D3DCCD1}">
              <a14:hiddenFill xmlns:a14="http://schemas.microsoft.com/office/drawing/2010/main">
                <a:solidFill>
                  <a:srgbClr val="FFFFFF"/>
                </a:solidFill>
              </a14:hiddenFill>
            </a:ext>
          </a:extLst>
        </p:spPr>
      </p:pic>
      <p:pic>
        <p:nvPicPr>
          <p:cNvPr id="1214" name="Picture 116" descr="https://www.aiche.org/sites/default/files/styles/thumbnail/public/images/company/evonik_1.png?itok=xFnCDoVq"/>
          <p:cNvPicPr>
            <a:picLocks noChangeAspect="1" noChangeArrowheads="1"/>
          </p:cNvPicPr>
          <p:nvPr/>
        </p:nvPicPr>
        <p:blipFill>
          <a:blip r:embed="rId124">
            <a:extLst>
              <a:ext uri="{28A0092B-C50C-407E-A947-70E740481C1C}">
                <a14:useLocalDpi xmlns:a14="http://schemas.microsoft.com/office/drawing/2010/main" val="0"/>
              </a:ext>
            </a:extLst>
          </a:blip>
          <a:srcRect/>
          <a:stretch>
            <a:fillRect/>
          </a:stretch>
        </p:blipFill>
        <p:spPr bwMode="auto">
          <a:xfrm>
            <a:off x="8309753" y="3063111"/>
            <a:ext cx="672631" cy="289231"/>
          </a:xfrm>
          <a:prstGeom prst="rect">
            <a:avLst/>
          </a:prstGeom>
          <a:noFill/>
          <a:extLst>
            <a:ext uri="{909E8E84-426E-40DD-AFC4-6F175D3DCCD1}">
              <a14:hiddenFill xmlns:a14="http://schemas.microsoft.com/office/drawing/2010/main">
                <a:solidFill>
                  <a:srgbClr val="FFFFFF"/>
                </a:solidFill>
              </a14:hiddenFill>
            </a:ext>
          </a:extLst>
        </p:spPr>
      </p:pic>
      <p:pic>
        <p:nvPicPr>
          <p:cNvPr id="1215" name="Picture 118" descr="https://www.aiche.org/sites/default/files/styles/thumbnail/public/images/company/engro.png?itok=fd_hSu1x"/>
          <p:cNvPicPr>
            <a:picLocks noChangeAspect="1" noChangeArrowheads="1"/>
          </p:cNvPicPr>
          <p:nvPr/>
        </p:nvPicPr>
        <p:blipFill>
          <a:blip r:embed="rId125">
            <a:extLst>
              <a:ext uri="{28A0092B-C50C-407E-A947-70E740481C1C}">
                <a14:useLocalDpi xmlns:a14="http://schemas.microsoft.com/office/drawing/2010/main" val="0"/>
              </a:ext>
            </a:extLst>
          </a:blip>
          <a:srcRect/>
          <a:stretch>
            <a:fillRect/>
          </a:stretch>
        </p:blipFill>
        <p:spPr bwMode="auto">
          <a:xfrm>
            <a:off x="6983588" y="3109926"/>
            <a:ext cx="843720" cy="219368"/>
          </a:xfrm>
          <a:prstGeom prst="rect">
            <a:avLst/>
          </a:prstGeom>
          <a:noFill/>
          <a:extLst>
            <a:ext uri="{909E8E84-426E-40DD-AFC4-6F175D3DCCD1}">
              <a14:hiddenFill xmlns:a14="http://schemas.microsoft.com/office/drawing/2010/main">
                <a:solidFill>
                  <a:srgbClr val="FFFFFF"/>
                </a:solidFill>
              </a14:hiddenFill>
            </a:ext>
          </a:extLst>
        </p:spPr>
      </p:pic>
      <p:pic>
        <p:nvPicPr>
          <p:cNvPr id="1216" name="Picture 120" descr="https://www.aiche.org/sites/default/files/styles/thumbnail/public/images/company/engro%20polymer.png?itok=Xvvnlpy-"/>
          <p:cNvPicPr>
            <a:picLocks noChangeAspect="1" noChangeArrowheads="1"/>
          </p:cNvPicPr>
          <p:nvPr/>
        </p:nvPicPr>
        <p:blipFill>
          <a:blip r:embed="rId126">
            <a:extLst>
              <a:ext uri="{28A0092B-C50C-407E-A947-70E740481C1C}">
                <a14:useLocalDpi xmlns:a14="http://schemas.microsoft.com/office/drawing/2010/main" val="0"/>
              </a:ext>
            </a:extLst>
          </a:blip>
          <a:srcRect/>
          <a:stretch>
            <a:fillRect/>
          </a:stretch>
        </p:blipFill>
        <p:spPr bwMode="auto">
          <a:xfrm>
            <a:off x="5903677" y="3129677"/>
            <a:ext cx="952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217" name="Picture 122" descr="https://www.aiche.org/sites/default/files/styles/thumbnail/public/images/company/engrofertilizers.png?itok=35fXdL2f"/>
          <p:cNvPicPr>
            <a:picLocks noChangeAspect="1" noChangeArrowheads="1"/>
          </p:cNvPicPr>
          <p:nvPr/>
        </p:nvPicPr>
        <p:blipFill>
          <a:blip r:embed="rId127">
            <a:extLst>
              <a:ext uri="{28A0092B-C50C-407E-A947-70E740481C1C}">
                <a14:useLocalDpi xmlns:a14="http://schemas.microsoft.com/office/drawing/2010/main" val="0"/>
              </a:ext>
            </a:extLst>
          </a:blip>
          <a:srcRect/>
          <a:stretch>
            <a:fillRect/>
          </a:stretch>
        </p:blipFill>
        <p:spPr bwMode="auto">
          <a:xfrm>
            <a:off x="4925514" y="3034785"/>
            <a:ext cx="9525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1219" name="Picture 126" descr="https://www.aiche.org/sites/default/files/styles/thumbnail/public/images/company/emersonprocessmgmt.gif?itok=EMjRrHyD"/>
          <p:cNvPicPr>
            <a:picLocks noChangeAspect="1" noChangeArrowheads="1"/>
          </p:cNvPicPr>
          <p:nvPr/>
        </p:nvPicPr>
        <p:blipFill>
          <a:blip r:embed="rId128">
            <a:extLst>
              <a:ext uri="{28A0092B-C50C-407E-A947-70E740481C1C}">
                <a14:useLocalDpi xmlns:a14="http://schemas.microsoft.com/office/drawing/2010/main" val="0"/>
              </a:ext>
            </a:extLst>
          </a:blip>
          <a:srcRect/>
          <a:stretch>
            <a:fillRect/>
          </a:stretch>
        </p:blipFill>
        <p:spPr bwMode="auto">
          <a:xfrm>
            <a:off x="3453992" y="2938629"/>
            <a:ext cx="629613" cy="346287"/>
          </a:xfrm>
          <a:prstGeom prst="rect">
            <a:avLst/>
          </a:prstGeom>
          <a:noFill/>
          <a:extLst>
            <a:ext uri="{909E8E84-426E-40DD-AFC4-6F175D3DCCD1}">
              <a14:hiddenFill xmlns:a14="http://schemas.microsoft.com/office/drawing/2010/main">
                <a:solidFill>
                  <a:srgbClr val="FFFFFF"/>
                </a:solidFill>
              </a14:hiddenFill>
            </a:ext>
          </a:extLst>
        </p:spPr>
      </p:pic>
      <p:pic>
        <p:nvPicPr>
          <p:cNvPr id="1220" name="Picture 128" descr="https://www.aiche.org/sites/default/files/styles/thumbnail/public/images/company/ecopetrol.jpeg?itok=Nk_2ecpW"/>
          <p:cNvPicPr>
            <a:picLocks noChangeAspect="1" noChangeArrowheads="1"/>
          </p:cNvPicPr>
          <p:nvPr/>
        </p:nvPicPr>
        <p:blipFill>
          <a:blip r:embed="rId129">
            <a:extLst>
              <a:ext uri="{28A0092B-C50C-407E-A947-70E740481C1C}">
                <a14:useLocalDpi xmlns:a14="http://schemas.microsoft.com/office/drawing/2010/main" val="0"/>
              </a:ext>
            </a:extLst>
          </a:blip>
          <a:srcRect/>
          <a:stretch>
            <a:fillRect/>
          </a:stretch>
        </p:blipFill>
        <p:spPr bwMode="auto">
          <a:xfrm>
            <a:off x="2202832" y="3094615"/>
            <a:ext cx="612220" cy="208155"/>
          </a:xfrm>
          <a:prstGeom prst="rect">
            <a:avLst/>
          </a:prstGeom>
          <a:noFill/>
          <a:extLst>
            <a:ext uri="{909E8E84-426E-40DD-AFC4-6F175D3DCCD1}">
              <a14:hiddenFill xmlns:a14="http://schemas.microsoft.com/office/drawing/2010/main">
                <a:solidFill>
                  <a:srgbClr val="FFFFFF"/>
                </a:solidFill>
              </a14:hiddenFill>
            </a:ext>
          </a:extLst>
        </p:spPr>
      </p:pic>
      <p:pic>
        <p:nvPicPr>
          <p:cNvPr id="1221" name="Picture 130" descr="https://www.aiche.org/sites/default/files/styles/thumbnail/public/images/company/eastman300.jpg?itok=ZLkd5mWC"/>
          <p:cNvPicPr>
            <a:picLocks noChangeAspect="1" noChangeArrowheads="1"/>
          </p:cNvPicPr>
          <p:nvPr/>
        </p:nvPicPr>
        <p:blipFill>
          <a:blip r:embed="rId130">
            <a:extLst>
              <a:ext uri="{28A0092B-C50C-407E-A947-70E740481C1C}">
                <a14:useLocalDpi xmlns:a14="http://schemas.microsoft.com/office/drawing/2010/main" val="0"/>
              </a:ext>
            </a:extLst>
          </a:blip>
          <a:srcRect/>
          <a:stretch>
            <a:fillRect/>
          </a:stretch>
        </p:blipFill>
        <p:spPr bwMode="auto">
          <a:xfrm>
            <a:off x="866109" y="3159865"/>
            <a:ext cx="778510" cy="140132"/>
          </a:xfrm>
          <a:prstGeom prst="rect">
            <a:avLst/>
          </a:prstGeom>
          <a:noFill/>
          <a:extLst>
            <a:ext uri="{909E8E84-426E-40DD-AFC4-6F175D3DCCD1}">
              <a14:hiddenFill xmlns:a14="http://schemas.microsoft.com/office/drawing/2010/main">
                <a:solidFill>
                  <a:srgbClr val="FFFFFF"/>
                </a:solidFill>
              </a14:hiddenFill>
            </a:ext>
          </a:extLst>
        </p:spPr>
      </p:pic>
      <p:pic>
        <p:nvPicPr>
          <p:cNvPr id="1222" name="Picture 132" descr="https://www.aiche.org/sites/default/files/styles/thumbnail/public/images/company/Dupont_logo.png?itok=zSM-zx23"/>
          <p:cNvPicPr>
            <a:picLocks noChangeAspect="1" noChangeArrowheads="1"/>
          </p:cNvPicPr>
          <p:nvPr/>
        </p:nvPicPr>
        <p:blipFill>
          <a:blip r:embed="rId131">
            <a:extLst>
              <a:ext uri="{28A0092B-C50C-407E-A947-70E740481C1C}">
                <a14:useLocalDpi xmlns:a14="http://schemas.microsoft.com/office/drawing/2010/main" val="0"/>
              </a:ext>
            </a:extLst>
          </a:blip>
          <a:srcRect/>
          <a:stretch>
            <a:fillRect/>
          </a:stretch>
        </p:blipFill>
        <p:spPr bwMode="auto">
          <a:xfrm>
            <a:off x="136317" y="3063682"/>
            <a:ext cx="615859" cy="246344"/>
          </a:xfrm>
          <a:prstGeom prst="rect">
            <a:avLst/>
          </a:prstGeom>
          <a:noFill/>
          <a:extLst>
            <a:ext uri="{909E8E84-426E-40DD-AFC4-6F175D3DCCD1}">
              <a14:hiddenFill xmlns:a14="http://schemas.microsoft.com/office/drawing/2010/main">
                <a:solidFill>
                  <a:srgbClr val="FFFFFF"/>
                </a:solidFill>
              </a14:hiddenFill>
            </a:ext>
          </a:extLst>
        </p:spPr>
      </p:pic>
      <p:pic>
        <p:nvPicPr>
          <p:cNvPr id="1223" name="Picture 134" descr="https://www.aiche.org/sites/default/files/styles/thumbnail/public/images/company/Dow.png?itok=n45fpZXA"/>
          <p:cNvPicPr>
            <a:picLocks noChangeAspect="1" noChangeArrowheads="1"/>
          </p:cNvPicPr>
          <p:nvPr/>
        </p:nvPicPr>
        <p:blipFill>
          <a:blip r:embed="rId132">
            <a:extLst>
              <a:ext uri="{28A0092B-C50C-407E-A947-70E740481C1C}">
                <a14:useLocalDpi xmlns:a14="http://schemas.microsoft.com/office/drawing/2010/main" val="0"/>
              </a:ext>
            </a:extLst>
          </a:blip>
          <a:srcRect/>
          <a:stretch>
            <a:fillRect/>
          </a:stretch>
        </p:blipFill>
        <p:spPr bwMode="auto">
          <a:xfrm>
            <a:off x="8363184" y="2734094"/>
            <a:ext cx="702132" cy="252768"/>
          </a:xfrm>
          <a:prstGeom prst="rect">
            <a:avLst/>
          </a:prstGeom>
          <a:noFill/>
          <a:extLst>
            <a:ext uri="{909E8E84-426E-40DD-AFC4-6F175D3DCCD1}">
              <a14:hiddenFill xmlns:a14="http://schemas.microsoft.com/office/drawing/2010/main">
                <a:solidFill>
                  <a:srgbClr val="FFFFFF"/>
                </a:solidFill>
              </a14:hiddenFill>
            </a:ext>
          </a:extLst>
        </p:spPr>
      </p:pic>
      <p:pic>
        <p:nvPicPr>
          <p:cNvPr id="1224" name="Picture 136" descr="https://www.aiche.org/sites/default/files/styles/thumbnail/public/images/company/dnvlogo.jpg?itok=4rVwFq8X"/>
          <p:cNvPicPr>
            <a:picLocks noChangeAspect="1" noChangeArrowheads="1"/>
          </p:cNvPicPr>
          <p:nvPr/>
        </p:nvPicPr>
        <p:blipFill>
          <a:blip r:embed="rId133">
            <a:extLst>
              <a:ext uri="{28A0092B-C50C-407E-A947-70E740481C1C}">
                <a14:useLocalDpi xmlns:a14="http://schemas.microsoft.com/office/drawing/2010/main" val="0"/>
              </a:ext>
            </a:extLst>
          </a:blip>
          <a:srcRect/>
          <a:stretch>
            <a:fillRect/>
          </a:stretch>
        </p:blipFill>
        <p:spPr bwMode="auto">
          <a:xfrm>
            <a:off x="7654558" y="2592251"/>
            <a:ext cx="642777" cy="224973"/>
          </a:xfrm>
          <a:prstGeom prst="rect">
            <a:avLst/>
          </a:prstGeom>
          <a:noFill/>
          <a:extLst>
            <a:ext uri="{909E8E84-426E-40DD-AFC4-6F175D3DCCD1}">
              <a14:hiddenFill xmlns:a14="http://schemas.microsoft.com/office/drawing/2010/main">
                <a:solidFill>
                  <a:srgbClr val="FFFFFF"/>
                </a:solidFill>
              </a14:hiddenFill>
            </a:ext>
          </a:extLst>
        </p:spPr>
      </p:pic>
      <p:pic>
        <p:nvPicPr>
          <p:cNvPr id="1225" name="Picture 138" descr="https://www.aiche.org/sites/default/files/styles/thumbnail/public/images/company/dixie.jpg?itok=_88nSRCg"/>
          <p:cNvPicPr>
            <a:picLocks noChangeAspect="1" noChangeArrowheads="1"/>
          </p:cNvPicPr>
          <p:nvPr/>
        </p:nvPicPr>
        <p:blipFill>
          <a:blip r:embed="rId134">
            <a:extLst>
              <a:ext uri="{28A0092B-C50C-407E-A947-70E740481C1C}">
                <a14:useLocalDpi xmlns:a14="http://schemas.microsoft.com/office/drawing/2010/main" val="0"/>
              </a:ext>
            </a:extLst>
          </a:blip>
          <a:srcRect/>
          <a:stretch>
            <a:fillRect/>
          </a:stretch>
        </p:blipFill>
        <p:spPr bwMode="auto">
          <a:xfrm>
            <a:off x="7006016" y="2765469"/>
            <a:ext cx="623042" cy="305291"/>
          </a:xfrm>
          <a:prstGeom prst="rect">
            <a:avLst/>
          </a:prstGeom>
          <a:noFill/>
          <a:extLst>
            <a:ext uri="{909E8E84-426E-40DD-AFC4-6F175D3DCCD1}">
              <a14:hiddenFill xmlns:a14="http://schemas.microsoft.com/office/drawing/2010/main">
                <a:solidFill>
                  <a:srgbClr val="FFFFFF"/>
                </a:solidFill>
              </a14:hiddenFill>
            </a:ext>
          </a:extLst>
        </p:spPr>
      </p:pic>
      <p:pic>
        <p:nvPicPr>
          <p:cNvPr id="1226" name="Picture 140" descr="https://www.aiche.org/sites/default/files/styles/thumbnail/public/images/company/dexco-polymers_logo.png?itok=uL6V92Il"/>
          <p:cNvPicPr>
            <a:picLocks noChangeAspect="1" noChangeArrowheads="1"/>
          </p:cNvPicPr>
          <p:nvPr/>
        </p:nvPicPr>
        <p:blipFill>
          <a:blip r:embed="rId135">
            <a:extLst>
              <a:ext uri="{28A0092B-C50C-407E-A947-70E740481C1C}">
                <a14:useLocalDpi xmlns:a14="http://schemas.microsoft.com/office/drawing/2010/main" val="0"/>
              </a:ext>
            </a:extLst>
          </a:blip>
          <a:srcRect/>
          <a:stretch>
            <a:fillRect/>
          </a:stretch>
        </p:blipFill>
        <p:spPr bwMode="auto">
          <a:xfrm>
            <a:off x="6094501" y="2706801"/>
            <a:ext cx="892539" cy="348090"/>
          </a:xfrm>
          <a:prstGeom prst="rect">
            <a:avLst/>
          </a:prstGeom>
          <a:noFill/>
          <a:extLst>
            <a:ext uri="{909E8E84-426E-40DD-AFC4-6F175D3DCCD1}">
              <a14:hiddenFill xmlns:a14="http://schemas.microsoft.com/office/drawing/2010/main">
                <a:solidFill>
                  <a:srgbClr val="FFFFFF"/>
                </a:solidFill>
              </a14:hiddenFill>
            </a:ext>
          </a:extLst>
        </p:spPr>
      </p:pic>
      <p:pic>
        <p:nvPicPr>
          <p:cNvPr id="1227" name="Picture 142" descr="https://www.aiche.org/sites/default/files/styles/thumbnail/public/images/company/dasiscorp%20Logo.jpg?itok=pRaYmTnz"/>
          <p:cNvPicPr>
            <a:picLocks noChangeAspect="1" noChangeArrowheads="1"/>
          </p:cNvPicPr>
          <p:nvPr/>
        </p:nvPicPr>
        <p:blipFill>
          <a:blip r:embed="rId136">
            <a:extLst>
              <a:ext uri="{28A0092B-C50C-407E-A947-70E740481C1C}">
                <a14:useLocalDpi xmlns:a14="http://schemas.microsoft.com/office/drawing/2010/main" val="0"/>
              </a:ext>
            </a:extLst>
          </a:blip>
          <a:srcRect/>
          <a:stretch>
            <a:fillRect/>
          </a:stretch>
        </p:blipFill>
        <p:spPr bwMode="auto">
          <a:xfrm>
            <a:off x="5243410" y="2815547"/>
            <a:ext cx="778709" cy="186890"/>
          </a:xfrm>
          <a:prstGeom prst="rect">
            <a:avLst/>
          </a:prstGeom>
          <a:noFill/>
          <a:extLst>
            <a:ext uri="{909E8E84-426E-40DD-AFC4-6F175D3DCCD1}">
              <a14:hiddenFill xmlns:a14="http://schemas.microsoft.com/office/drawing/2010/main">
                <a:solidFill>
                  <a:srgbClr val="FFFFFF"/>
                </a:solidFill>
              </a14:hiddenFill>
            </a:ext>
          </a:extLst>
        </p:spPr>
      </p:pic>
      <p:pic>
        <p:nvPicPr>
          <p:cNvPr id="1228" name="Picture 144" descr="https://www.aiche.org/sites/default/files/styles/thumbnail/public/images/company/Croda.jpeg?itok=nucS0NE4"/>
          <p:cNvPicPr>
            <a:picLocks noChangeAspect="1" noChangeArrowheads="1"/>
          </p:cNvPicPr>
          <p:nvPr/>
        </p:nvPicPr>
        <p:blipFill>
          <a:blip r:embed="rId137">
            <a:extLst>
              <a:ext uri="{28A0092B-C50C-407E-A947-70E740481C1C}">
                <a14:useLocalDpi xmlns:a14="http://schemas.microsoft.com/office/drawing/2010/main" val="0"/>
              </a:ext>
            </a:extLst>
          </a:blip>
          <a:srcRect/>
          <a:stretch>
            <a:fillRect/>
          </a:stretch>
        </p:blipFill>
        <p:spPr bwMode="auto">
          <a:xfrm>
            <a:off x="4461626" y="2823077"/>
            <a:ext cx="640098" cy="224035"/>
          </a:xfrm>
          <a:prstGeom prst="rect">
            <a:avLst/>
          </a:prstGeom>
          <a:noFill/>
          <a:extLst>
            <a:ext uri="{909E8E84-426E-40DD-AFC4-6F175D3DCCD1}">
              <a14:hiddenFill xmlns:a14="http://schemas.microsoft.com/office/drawing/2010/main">
                <a:solidFill>
                  <a:srgbClr val="FFFFFF"/>
                </a:solidFill>
              </a14:hiddenFill>
            </a:ext>
          </a:extLst>
        </p:spPr>
      </p:pic>
      <p:pic>
        <p:nvPicPr>
          <p:cNvPr id="1229" name="Picture 146" descr="https://www.aiche.org/sites/default/files/styles/thumbnail/public/images/company/cristal.jpg?itok=0MP-dBgY"/>
          <p:cNvPicPr>
            <a:picLocks noChangeAspect="1" noChangeArrowheads="1"/>
          </p:cNvPicPr>
          <p:nvPr/>
        </p:nvPicPr>
        <p:blipFill>
          <a:blip r:embed="rId138">
            <a:extLst>
              <a:ext uri="{28A0092B-C50C-407E-A947-70E740481C1C}">
                <a14:useLocalDpi xmlns:a14="http://schemas.microsoft.com/office/drawing/2010/main" val="0"/>
              </a:ext>
            </a:extLst>
          </a:blip>
          <a:srcRect/>
          <a:stretch>
            <a:fillRect/>
          </a:stretch>
        </p:blipFill>
        <p:spPr bwMode="auto">
          <a:xfrm>
            <a:off x="3602581" y="2786058"/>
            <a:ext cx="787859" cy="189086"/>
          </a:xfrm>
          <a:prstGeom prst="rect">
            <a:avLst/>
          </a:prstGeom>
          <a:noFill/>
          <a:extLst>
            <a:ext uri="{909E8E84-426E-40DD-AFC4-6F175D3DCCD1}">
              <a14:hiddenFill xmlns:a14="http://schemas.microsoft.com/office/drawing/2010/main">
                <a:solidFill>
                  <a:srgbClr val="FFFFFF"/>
                </a:solidFill>
              </a14:hiddenFill>
            </a:ext>
          </a:extLst>
        </p:spPr>
      </p:pic>
      <p:pic>
        <p:nvPicPr>
          <p:cNvPr id="1230" name="Picture 148" descr="https://www.aiche.org/sites/default/files/styles/thumbnail/public/images/company/covestro_logo.jpg?itok=UWvi6gSb"/>
          <p:cNvPicPr>
            <a:picLocks noChangeAspect="1" noChangeArrowheads="1"/>
          </p:cNvPicPr>
          <p:nvPr/>
        </p:nvPicPr>
        <p:blipFill>
          <a:blip r:embed="rId139" cstate="print">
            <a:extLst>
              <a:ext uri="{28A0092B-C50C-407E-A947-70E740481C1C}">
                <a14:useLocalDpi xmlns:a14="http://schemas.microsoft.com/office/drawing/2010/main" val="0"/>
              </a:ext>
            </a:extLst>
          </a:blip>
          <a:srcRect/>
          <a:stretch>
            <a:fillRect/>
          </a:stretch>
        </p:blipFill>
        <p:spPr bwMode="auto">
          <a:xfrm>
            <a:off x="3119914" y="2651613"/>
            <a:ext cx="378139" cy="378139"/>
          </a:xfrm>
          <a:prstGeom prst="rect">
            <a:avLst/>
          </a:prstGeom>
          <a:noFill/>
          <a:extLst>
            <a:ext uri="{909E8E84-426E-40DD-AFC4-6F175D3DCCD1}">
              <a14:hiddenFill xmlns:a14="http://schemas.microsoft.com/office/drawing/2010/main">
                <a:solidFill>
                  <a:srgbClr val="FFFFFF"/>
                </a:solidFill>
              </a14:hiddenFill>
            </a:ext>
          </a:extLst>
        </p:spPr>
      </p:pic>
      <p:pic>
        <p:nvPicPr>
          <p:cNvPr id="1231" name="Picture 150" descr="https://www.aiche.org/sites/default/files/styles/thumbnail/public/images/company/hdr_logo_cosmo.gif?itok=v0fUt4eN"/>
          <p:cNvPicPr>
            <a:picLocks noChangeAspect="1" noChangeArrowheads="1"/>
          </p:cNvPicPr>
          <p:nvPr/>
        </p:nvPicPr>
        <p:blipFill>
          <a:blip r:embed="rId140">
            <a:extLst>
              <a:ext uri="{28A0092B-C50C-407E-A947-70E740481C1C}">
                <a14:useLocalDpi xmlns:a14="http://schemas.microsoft.com/office/drawing/2010/main" val="0"/>
              </a:ext>
            </a:extLst>
          </a:blip>
          <a:srcRect/>
          <a:stretch>
            <a:fillRect/>
          </a:stretch>
        </p:blipFill>
        <p:spPr bwMode="auto">
          <a:xfrm>
            <a:off x="1382576" y="2895381"/>
            <a:ext cx="835927" cy="117030"/>
          </a:xfrm>
          <a:prstGeom prst="rect">
            <a:avLst/>
          </a:prstGeom>
          <a:noFill/>
          <a:extLst>
            <a:ext uri="{909E8E84-426E-40DD-AFC4-6F175D3DCCD1}">
              <a14:hiddenFill xmlns:a14="http://schemas.microsoft.com/office/drawing/2010/main">
                <a:solidFill>
                  <a:srgbClr val="FFFFFF"/>
                </a:solidFill>
              </a14:hiddenFill>
            </a:ext>
          </a:extLst>
        </p:spPr>
      </p:pic>
      <p:pic>
        <p:nvPicPr>
          <p:cNvPr id="1233" name="Picture 154" descr="https://www.aiche.org/sites/default/files/styles/thumbnail/public/images/company/coogeechemicals.gif?itok=N0cgZgy0"/>
          <p:cNvPicPr>
            <a:picLocks noChangeAspect="1" noChangeArrowheads="1"/>
          </p:cNvPicPr>
          <p:nvPr/>
        </p:nvPicPr>
        <p:blipFill>
          <a:blip r:embed="rId141">
            <a:extLst>
              <a:ext uri="{28A0092B-C50C-407E-A947-70E740481C1C}">
                <a14:useLocalDpi xmlns:a14="http://schemas.microsoft.com/office/drawing/2010/main" val="0"/>
              </a:ext>
            </a:extLst>
          </a:blip>
          <a:srcRect/>
          <a:stretch>
            <a:fillRect/>
          </a:stretch>
        </p:blipFill>
        <p:spPr bwMode="auto">
          <a:xfrm>
            <a:off x="415451" y="2780680"/>
            <a:ext cx="797983" cy="159597"/>
          </a:xfrm>
          <a:prstGeom prst="rect">
            <a:avLst/>
          </a:prstGeom>
          <a:noFill/>
          <a:extLst>
            <a:ext uri="{909E8E84-426E-40DD-AFC4-6F175D3DCCD1}">
              <a14:hiddenFill xmlns:a14="http://schemas.microsoft.com/office/drawing/2010/main">
                <a:solidFill>
                  <a:srgbClr val="FFFFFF"/>
                </a:solidFill>
              </a14:hiddenFill>
            </a:ext>
          </a:extLst>
        </p:spPr>
      </p:pic>
      <p:pic>
        <p:nvPicPr>
          <p:cNvPr id="1234" name="Picture 156" descr="https://www.aiche.org/sites/default/files/styles/thumbnail/public/images/company/Contra_Costa_Health_Services.jpeg?itok=Ry-hlng2"/>
          <p:cNvPicPr>
            <a:picLocks noChangeAspect="1" noChangeArrowheads="1"/>
          </p:cNvPicPr>
          <p:nvPr/>
        </p:nvPicPr>
        <p:blipFill>
          <a:blip r:embed="rId142">
            <a:extLst>
              <a:ext uri="{28A0092B-C50C-407E-A947-70E740481C1C}">
                <a14:useLocalDpi xmlns:a14="http://schemas.microsoft.com/office/drawing/2010/main" val="0"/>
              </a:ext>
            </a:extLst>
          </a:blip>
          <a:srcRect/>
          <a:stretch>
            <a:fillRect/>
          </a:stretch>
        </p:blipFill>
        <p:spPr bwMode="auto">
          <a:xfrm>
            <a:off x="8449319" y="2258332"/>
            <a:ext cx="493104" cy="330380"/>
          </a:xfrm>
          <a:prstGeom prst="rect">
            <a:avLst/>
          </a:prstGeom>
          <a:noFill/>
          <a:extLst>
            <a:ext uri="{909E8E84-426E-40DD-AFC4-6F175D3DCCD1}">
              <a14:hiddenFill xmlns:a14="http://schemas.microsoft.com/office/drawing/2010/main">
                <a:solidFill>
                  <a:srgbClr val="FFFFFF"/>
                </a:solidFill>
              </a14:hiddenFill>
            </a:ext>
          </a:extLst>
        </p:spPr>
      </p:pic>
      <p:pic>
        <p:nvPicPr>
          <p:cNvPr id="1235" name="Picture 158" descr="https://www.aiche.org/sites/default/files/styles/thumbnail/public/images/company/contek_solution.jpg?itok=6lffy6X4"/>
          <p:cNvPicPr>
            <a:picLocks noChangeAspect="1" noChangeArrowheads="1"/>
          </p:cNvPicPr>
          <p:nvPr/>
        </p:nvPicPr>
        <p:blipFill>
          <a:blip r:embed="rId143">
            <a:extLst>
              <a:ext uri="{28A0092B-C50C-407E-A947-70E740481C1C}">
                <a14:useLocalDpi xmlns:a14="http://schemas.microsoft.com/office/drawing/2010/main" val="0"/>
              </a:ext>
            </a:extLst>
          </a:blip>
          <a:srcRect/>
          <a:stretch>
            <a:fillRect/>
          </a:stretch>
        </p:blipFill>
        <p:spPr bwMode="auto">
          <a:xfrm>
            <a:off x="7317871" y="2321419"/>
            <a:ext cx="952500" cy="133350"/>
          </a:xfrm>
          <a:prstGeom prst="rect">
            <a:avLst/>
          </a:prstGeom>
          <a:noFill/>
          <a:extLst>
            <a:ext uri="{909E8E84-426E-40DD-AFC4-6F175D3DCCD1}">
              <a14:hiddenFill xmlns:a14="http://schemas.microsoft.com/office/drawing/2010/main">
                <a:solidFill>
                  <a:srgbClr val="FFFFFF"/>
                </a:solidFill>
              </a14:hiddenFill>
            </a:ext>
          </a:extLst>
        </p:spPr>
      </p:pic>
      <p:pic>
        <p:nvPicPr>
          <p:cNvPr id="1237" name="Picture 162" descr="https://www.aiche.org/sites/default/files/styles/thumbnail/public/images/company/cheniere_logo_color.png?itok=0ZYaFV9o"/>
          <p:cNvPicPr>
            <a:picLocks noChangeAspect="1" noChangeArrowheads="1"/>
          </p:cNvPicPr>
          <p:nvPr/>
        </p:nvPicPr>
        <p:blipFill>
          <a:blip r:embed="rId144">
            <a:extLst>
              <a:ext uri="{28A0092B-C50C-407E-A947-70E740481C1C}">
                <a14:useLocalDpi xmlns:a14="http://schemas.microsoft.com/office/drawing/2010/main" val="0"/>
              </a:ext>
            </a:extLst>
          </a:blip>
          <a:srcRect/>
          <a:stretch>
            <a:fillRect/>
          </a:stretch>
        </p:blipFill>
        <p:spPr bwMode="auto">
          <a:xfrm>
            <a:off x="1321691" y="2458307"/>
            <a:ext cx="641229" cy="211606"/>
          </a:xfrm>
          <a:prstGeom prst="rect">
            <a:avLst/>
          </a:prstGeom>
          <a:noFill/>
          <a:extLst>
            <a:ext uri="{909E8E84-426E-40DD-AFC4-6F175D3DCCD1}">
              <a14:hiddenFill xmlns:a14="http://schemas.microsoft.com/office/drawing/2010/main">
                <a:solidFill>
                  <a:srgbClr val="FFFFFF"/>
                </a:solidFill>
              </a14:hiddenFill>
            </a:ext>
          </a:extLst>
        </p:spPr>
      </p:pic>
      <p:pic>
        <p:nvPicPr>
          <p:cNvPr id="1238" name="Picture 164" descr="https://www.aiche.org/sites/default/files/styles/thumbnail/public/images/company/cf.png?itok=szqPyvyH"/>
          <p:cNvPicPr>
            <a:picLocks noChangeAspect="1" noChangeArrowheads="1"/>
          </p:cNvPicPr>
          <p:nvPr/>
        </p:nvPicPr>
        <p:blipFill>
          <a:blip r:embed="rId145">
            <a:extLst>
              <a:ext uri="{28A0092B-C50C-407E-A947-70E740481C1C}">
                <a14:useLocalDpi xmlns:a14="http://schemas.microsoft.com/office/drawing/2010/main" val="0"/>
              </a:ext>
            </a:extLst>
          </a:blip>
          <a:srcRect/>
          <a:stretch>
            <a:fillRect/>
          </a:stretch>
        </p:blipFill>
        <p:spPr bwMode="auto">
          <a:xfrm>
            <a:off x="771922" y="2399209"/>
            <a:ext cx="504125" cy="347847"/>
          </a:xfrm>
          <a:prstGeom prst="rect">
            <a:avLst/>
          </a:prstGeom>
          <a:noFill/>
          <a:extLst>
            <a:ext uri="{909E8E84-426E-40DD-AFC4-6F175D3DCCD1}">
              <a14:hiddenFill xmlns:a14="http://schemas.microsoft.com/office/drawing/2010/main">
                <a:solidFill>
                  <a:srgbClr val="FFFFFF"/>
                </a:solidFill>
              </a14:hiddenFill>
            </a:ext>
          </a:extLst>
        </p:spPr>
      </p:pic>
      <p:pic>
        <p:nvPicPr>
          <p:cNvPr id="1239" name="Picture 166" descr="https://www.aiche.org/sites/default/files/styles/thumbnail/public/images/company/celanese.jpeg?itok=Bj8TzgXZ"/>
          <p:cNvPicPr>
            <a:picLocks noChangeAspect="1" noChangeArrowheads="1"/>
          </p:cNvPicPr>
          <p:nvPr/>
        </p:nvPicPr>
        <p:blipFill>
          <a:blip r:embed="rId146">
            <a:extLst>
              <a:ext uri="{28A0092B-C50C-407E-A947-70E740481C1C}">
                <a14:useLocalDpi xmlns:a14="http://schemas.microsoft.com/office/drawing/2010/main" val="0"/>
              </a:ext>
            </a:extLst>
          </a:blip>
          <a:srcRect/>
          <a:stretch>
            <a:fillRect/>
          </a:stretch>
        </p:blipFill>
        <p:spPr bwMode="auto">
          <a:xfrm>
            <a:off x="48703" y="2561407"/>
            <a:ext cx="696400" cy="132316"/>
          </a:xfrm>
          <a:prstGeom prst="rect">
            <a:avLst/>
          </a:prstGeom>
          <a:noFill/>
          <a:extLst>
            <a:ext uri="{909E8E84-426E-40DD-AFC4-6F175D3DCCD1}">
              <a14:hiddenFill xmlns:a14="http://schemas.microsoft.com/office/drawing/2010/main">
                <a:solidFill>
                  <a:srgbClr val="FFFFFF"/>
                </a:solidFill>
              </a14:hiddenFill>
            </a:ext>
          </a:extLst>
        </p:spPr>
      </p:pic>
      <p:pic>
        <p:nvPicPr>
          <p:cNvPr id="1240" name="Picture 168" descr="https://www.aiche.org/sites/default/files/styles/thumbnail/public/images/company/cargill2.jpg?itok=UPcz_x5k"/>
          <p:cNvPicPr>
            <a:picLocks noChangeAspect="1" noChangeArrowheads="1"/>
          </p:cNvPicPr>
          <p:nvPr/>
        </p:nvPicPr>
        <p:blipFill>
          <a:blip r:embed="rId147">
            <a:extLst>
              <a:ext uri="{28A0092B-C50C-407E-A947-70E740481C1C}">
                <a14:useLocalDpi xmlns:a14="http://schemas.microsoft.com/office/drawing/2010/main" val="0"/>
              </a:ext>
            </a:extLst>
          </a:blip>
          <a:srcRect/>
          <a:stretch>
            <a:fillRect/>
          </a:stretch>
        </p:blipFill>
        <p:spPr bwMode="auto">
          <a:xfrm>
            <a:off x="8450730" y="2061441"/>
            <a:ext cx="540167" cy="324101"/>
          </a:xfrm>
          <a:prstGeom prst="rect">
            <a:avLst/>
          </a:prstGeom>
          <a:noFill/>
          <a:extLst>
            <a:ext uri="{909E8E84-426E-40DD-AFC4-6F175D3DCCD1}">
              <a14:hiddenFill xmlns:a14="http://schemas.microsoft.com/office/drawing/2010/main">
                <a:solidFill>
                  <a:srgbClr val="FFFFFF"/>
                </a:solidFill>
              </a14:hiddenFill>
            </a:ext>
          </a:extLst>
        </p:spPr>
      </p:pic>
      <p:pic>
        <p:nvPicPr>
          <p:cNvPr id="1241" name="Picture 170" descr="https://www.aiche.org/sites/default/files/styles/thumbnail/public/images/company/canadian%20natural%20resourses.gif?itok=W_64ydtz"/>
          <p:cNvPicPr>
            <a:picLocks noChangeAspect="1" noChangeArrowheads="1"/>
          </p:cNvPicPr>
          <p:nvPr/>
        </p:nvPicPr>
        <p:blipFill>
          <a:blip r:embed="rId148">
            <a:extLst>
              <a:ext uri="{28A0092B-C50C-407E-A947-70E740481C1C}">
                <a14:useLocalDpi xmlns:a14="http://schemas.microsoft.com/office/drawing/2010/main" val="0"/>
              </a:ext>
            </a:extLst>
          </a:blip>
          <a:srcRect/>
          <a:stretch>
            <a:fillRect/>
          </a:stretch>
        </p:blipFill>
        <p:spPr bwMode="auto">
          <a:xfrm>
            <a:off x="7640860" y="1925760"/>
            <a:ext cx="627244" cy="275988"/>
          </a:xfrm>
          <a:prstGeom prst="rect">
            <a:avLst/>
          </a:prstGeom>
          <a:noFill/>
          <a:extLst>
            <a:ext uri="{909E8E84-426E-40DD-AFC4-6F175D3DCCD1}">
              <a14:hiddenFill xmlns:a14="http://schemas.microsoft.com/office/drawing/2010/main">
                <a:solidFill>
                  <a:srgbClr val="FFFFFF"/>
                </a:solidFill>
              </a14:hiddenFill>
            </a:ext>
          </a:extLst>
        </p:spPr>
      </p:pic>
      <p:pic>
        <p:nvPicPr>
          <p:cNvPr id="1242" name="Picture 172" descr="https://www.aiche.org/sites/default/files/styles/thumbnail/public/images/company/cambrex.png?itok=0ZQJ4RlV"/>
          <p:cNvPicPr>
            <a:picLocks noChangeAspect="1" noChangeArrowheads="1"/>
          </p:cNvPicPr>
          <p:nvPr/>
        </p:nvPicPr>
        <p:blipFill>
          <a:blip r:embed="rId149">
            <a:extLst>
              <a:ext uri="{28A0092B-C50C-407E-A947-70E740481C1C}">
                <a14:useLocalDpi xmlns:a14="http://schemas.microsoft.com/office/drawing/2010/main" val="0"/>
              </a:ext>
            </a:extLst>
          </a:blip>
          <a:srcRect/>
          <a:stretch>
            <a:fillRect/>
          </a:stretch>
        </p:blipFill>
        <p:spPr bwMode="auto">
          <a:xfrm>
            <a:off x="6984286" y="2019856"/>
            <a:ext cx="521372" cy="271114"/>
          </a:xfrm>
          <a:prstGeom prst="rect">
            <a:avLst/>
          </a:prstGeom>
          <a:noFill/>
          <a:extLst>
            <a:ext uri="{909E8E84-426E-40DD-AFC4-6F175D3DCCD1}">
              <a14:hiddenFill xmlns:a14="http://schemas.microsoft.com/office/drawing/2010/main">
                <a:solidFill>
                  <a:srgbClr val="FFFFFF"/>
                </a:solidFill>
              </a14:hiddenFill>
            </a:ext>
          </a:extLst>
        </p:spPr>
      </p:pic>
      <p:pic>
        <p:nvPicPr>
          <p:cNvPr id="1243" name="Picture 174" descr="https://www.aiche.org/sites/default/files/styles/thumbnail/public/images/company/calumet_logo_spp.png?itok=p9BdtLae"/>
          <p:cNvPicPr>
            <a:picLocks noChangeAspect="1" noChangeArrowheads="1"/>
          </p:cNvPicPr>
          <p:nvPr/>
        </p:nvPicPr>
        <p:blipFill>
          <a:blip r:embed="rId150">
            <a:extLst>
              <a:ext uri="{28A0092B-C50C-407E-A947-70E740481C1C}">
                <a14:useLocalDpi xmlns:a14="http://schemas.microsoft.com/office/drawing/2010/main" val="0"/>
              </a:ext>
            </a:extLst>
          </a:blip>
          <a:srcRect/>
          <a:stretch>
            <a:fillRect/>
          </a:stretch>
        </p:blipFill>
        <p:spPr bwMode="auto">
          <a:xfrm>
            <a:off x="6353396" y="2037146"/>
            <a:ext cx="583301" cy="297484"/>
          </a:xfrm>
          <a:prstGeom prst="rect">
            <a:avLst/>
          </a:prstGeom>
          <a:noFill/>
          <a:extLst>
            <a:ext uri="{909E8E84-426E-40DD-AFC4-6F175D3DCCD1}">
              <a14:hiddenFill xmlns:a14="http://schemas.microsoft.com/office/drawing/2010/main">
                <a:solidFill>
                  <a:srgbClr val="FFFFFF"/>
                </a:solidFill>
              </a14:hiddenFill>
            </a:ext>
          </a:extLst>
        </p:spPr>
      </p:pic>
      <p:pic>
        <p:nvPicPr>
          <p:cNvPr id="1244" name="Picture 176" descr="https://www.aiche.org/sites/default/files/styles/thumbnail/public/images/company/chola.jpg?itok=jwIamtNo"/>
          <p:cNvPicPr>
            <a:picLocks noChangeAspect="1" noChangeArrowheads="1"/>
          </p:cNvPicPr>
          <p:nvPr/>
        </p:nvPicPr>
        <p:blipFill>
          <a:blip r:embed="rId151">
            <a:extLst>
              <a:ext uri="{28A0092B-C50C-407E-A947-70E740481C1C}">
                <a14:useLocalDpi xmlns:a14="http://schemas.microsoft.com/office/drawing/2010/main" val="0"/>
              </a:ext>
            </a:extLst>
          </a:blip>
          <a:srcRect/>
          <a:stretch>
            <a:fillRect/>
          </a:stretch>
        </p:blipFill>
        <p:spPr bwMode="auto">
          <a:xfrm>
            <a:off x="5298819" y="2466652"/>
            <a:ext cx="840732" cy="184961"/>
          </a:xfrm>
          <a:prstGeom prst="rect">
            <a:avLst/>
          </a:prstGeom>
          <a:noFill/>
          <a:extLst>
            <a:ext uri="{909E8E84-426E-40DD-AFC4-6F175D3DCCD1}">
              <a14:hiddenFill xmlns:a14="http://schemas.microsoft.com/office/drawing/2010/main">
                <a:solidFill>
                  <a:srgbClr val="FFFFFF"/>
                </a:solidFill>
              </a14:hiddenFill>
            </a:ext>
          </a:extLst>
        </p:spPr>
      </p:pic>
      <p:pic>
        <p:nvPicPr>
          <p:cNvPr id="1245" name="Picture 178" descr="https://www.aiche.org/sites/default/files/styles/thumbnail/public/images/company/chilworth-now-part-of.jpg?itok=WJZGSKbQ"/>
          <p:cNvPicPr>
            <a:picLocks noChangeAspect="1" noChangeArrowheads="1"/>
          </p:cNvPicPr>
          <p:nvPr/>
        </p:nvPicPr>
        <p:blipFill>
          <a:blip r:embed="rId152">
            <a:extLst>
              <a:ext uri="{28A0092B-C50C-407E-A947-70E740481C1C}">
                <a14:useLocalDpi xmlns:a14="http://schemas.microsoft.com/office/drawing/2010/main" val="0"/>
              </a:ext>
            </a:extLst>
          </a:blip>
          <a:srcRect/>
          <a:stretch>
            <a:fillRect/>
          </a:stretch>
        </p:blipFill>
        <p:spPr bwMode="auto">
          <a:xfrm>
            <a:off x="3513862" y="2451178"/>
            <a:ext cx="958210" cy="258717"/>
          </a:xfrm>
          <a:prstGeom prst="rect">
            <a:avLst/>
          </a:prstGeom>
          <a:noFill/>
          <a:extLst>
            <a:ext uri="{909E8E84-426E-40DD-AFC4-6F175D3DCCD1}">
              <a14:hiddenFill xmlns:a14="http://schemas.microsoft.com/office/drawing/2010/main">
                <a:solidFill>
                  <a:srgbClr val="FFFFFF"/>
                </a:solidFill>
              </a14:hiddenFill>
            </a:ext>
          </a:extLst>
        </p:spPr>
      </p:pic>
      <p:pic>
        <p:nvPicPr>
          <p:cNvPr id="1246" name="Picture 180" descr="https://www.aiche.org/sites/default/files/styles/thumbnail/public/images/company/ChevronPhillips.jpeg?itok=6PPhb8Z6"/>
          <p:cNvPicPr>
            <a:picLocks noChangeAspect="1" noChangeArrowheads="1"/>
          </p:cNvPicPr>
          <p:nvPr/>
        </p:nvPicPr>
        <p:blipFill>
          <a:blip r:embed="rId153">
            <a:extLst>
              <a:ext uri="{28A0092B-C50C-407E-A947-70E740481C1C}">
                <a14:useLocalDpi xmlns:a14="http://schemas.microsoft.com/office/drawing/2010/main" val="0"/>
              </a:ext>
            </a:extLst>
          </a:blip>
          <a:srcRect/>
          <a:stretch>
            <a:fillRect/>
          </a:stretch>
        </p:blipFill>
        <p:spPr bwMode="auto">
          <a:xfrm>
            <a:off x="2397568" y="2683420"/>
            <a:ext cx="564067" cy="304597"/>
          </a:xfrm>
          <a:prstGeom prst="rect">
            <a:avLst/>
          </a:prstGeom>
          <a:noFill/>
          <a:extLst>
            <a:ext uri="{909E8E84-426E-40DD-AFC4-6F175D3DCCD1}">
              <a14:hiddenFill xmlns:a14="http://schemas.microsoft.com/office/drawing/2010/main">
                <a:solidFill>
                  <a:srgbClr val="FFFFFF"/>
                </a:solidFill>
              </a14:hiddenFill>
            </a:ext>
          </a:extLst>
        </p:spPr>
      </p:pic>
      <p:pic>
        <p:nvPicPr>
          <p:cNvPr id="1247" name="Picture 182" descr="https://www.aiche.org/sites/default/files/styles/thumbnail/public/images/company/Chevronclose.png?itok=RdCVw-kX"/>
          <p:cNvPicPr>
            <a:picLocks noChangeAspect="1" noChangeArrowheads="1"/>
          </p:cNvPicPr>
          <p:nvPr/>
        </p:nvPicPr>
        <p:blipFill>
          <a:blip r:embed="rId154" cstate="print">
            <a:extLst>
              <a:ext uri="{28A0092B-C50C-407E-A947-70E740481C1C}">
                <a14:useLocalDpi xmlns:a14="http://schemas.microsoft.com/office/drawing/2010/main" val="0"/>
              </a:ext>
            </a:extLst>
          </a:blip>
          <a:srcRect/>
          <a:stretch>
            <a:fillRect/>
          </a:stretch>
        </p:blipFill>
        <p:spPr bwMode="auto">
          <a:xfrm>
            <a:off x="2035623" y="2533947"/>
            <a:ext cx="289485" cy="318115"/>
          </a:xfrm>
          <a:prstGeom prst="rect">
            <a:avLst/>
          </a:prstGeom>
          <a:noFill/>
          <a:extLst>
            <a:ext uri="{909E8E84-426E-40DD-AFC4-6F175D3DCCD1}">
              <a14:hiddenFill xmlns:a14="http://schemas.microsoft.com/office/drawing/2010/main">
                <a:solidFill>
                  <a:srgbClr val="FFFFFF"/>
                </a:solidFill>
              </a14:hiddenFill>
            </a:ext>
          </a:extLst>
        </p:spPr>
      </p:pic>
      <p:pic>
        <p:nvPicPr>
          <p:cNvPr id="1248" name="Picture 184" descr="https://www.aiche.org/sites/default/files/styles/thumbnail/public/images/company/burnsmcdonnell_horiz.jpg?itok=0CE62Emx"/>
          <p:cNvPicPr>
            <a:picLocks noChangeAspect="1" noChangeArrowheads="1"/>
          </p:cNvPicPr>
          <p:nvPr/>
        </p:nvPicPr>
        <p:blipFill>
          <a:blip r:embed="rId155">
            <a:extLst>
              <a:ext uri="{28A0092B-C50C-407E-A947-70E740481C1C}">
                <a14:useLocalDpi xmlns:a14="http://schemas.microsoft.com/office/drawing/2010/main" val="0"/>
              </a:ext>
            </a:extLst>
          </a:blip>
          <a:srcRect/>
          <a:stretch>
            <a:fillRect/>
          </a:stretch>
        </p:blipFill>
        <p:spPr bwMode="auto">
          <a:xfrm>
            <a:off x="5434608" y="2105025"/>
            <a:ext cx="918788" cy="202133"/>
          </a:xfrm>
          <a:prstGeom prst="rect">
            <a:avLst/>
          </a:prstGeom>
          <a:noFill/>
          <a:extLst>
            <a:ext uri="{909E8E84-426E-40DD-AFC4-6F175D3DCCD1}">
              <a14:hiddenFill xmlns:a14="http://schemas.microsoft.com/office/drawing/2010/main">
                <a:solidFill>
                  <a:srgbClr val="FFFFFF"/>
                </a:solidFill>
              </a14:hiddenFill>
            </a:ext>
          </a:extLst>
        </p:spPr>
      </p:pic>
      <p:pic>
        <p:nvPicPr>
          <p:cNvPr id="1249" name="Picture 186" descr="https://www.aiche.org/sites/default/files/styles/thumbnail/public/images/company/Buckman.jpeg?itok=4ZxNuxcW"/>
          <p:cNvPicPr>
            <a:picLocks noChangeAspect="1" noChangeArrowheads="1"/>
          </p:cNvPicPr>
          <p:nvPr/>
        </p:nvPicPr>
        <p:blipFill>
          <a:blip r:embed="rId156">
            <a:extLst>
              <a:ext uri="{28A0092B-C50C-407E-A947-70E740481C1C}">
                <a14:useLocalDpi xmlns:a14="http://schemas.microsoft.com/office/drawing/2010/main" val="0"/>
              </a:ext>
            </a:extLst>
          </a:blip>
          <a:srcRect/>
          <a:stretch>
            <a:fillRect/>
          </a:stretch>
        </p:blipFill>
        <p:spPr bwMode="auto">
          <a:xfrm>
            <a:off x="4823113" y="2235308"/>
            <a:ext cx="592154" cy="136195"/>
          </a:xfrm>
          <a:prstGeom prst="rect">
            <a:avLst/>
          </a:prstGeom>
          <a:noFill/>
          <a:extLst>
            <a:ext uri="{909E8E84-426E-40DD-AFC4-6F175D3DCCD1}">
              <a14:hiddenFill xmlns:a14="http://schemas.microsoft.com/office/drawing/2010/main">
                <a:solidFill>
                  <a:srgbClr val="FFFFFF"/>
                </a:solidFill>
              </a14:hiddenFill>
            </a:ext>
          </a:extLst>
        </p:spPr>
      </p:pic>
      <p:pic>
        <p:nvPicPr>
          <p:cNvPr id="1250" name="Picture 188" descr="https://www.aiche.org/sites/default/files/styles/thumbnail/public/images/company/buckeye_logo.jpg?itok=3e8lw-Qz"/>
          <p:cNvPicPr>
            <a:picLocks noChangeAspect="1" noChangeArrowheads="1"/>
          </p:cNvPicPr>
          <p:nvPr/>
        </p:nvPicPr>
        <p:blipFill>
          <a:blip r:embed="rId157">
            <a:extLst>
              <a:ext uri="{28A0092B-C50C-407E-A947-70E740481C1C}">
                <a14:useLocalDpi xmlns:a14="http://schemas.microsoft.com/office/drawing/2010/main" val="0"/>
              </a:ext>
            </a:extLst>
          </a:blip>
          <a:srcRect/>
          <a:stretch>
            <a:fillRect/>
          </a:stretch>
        </p:blipFill>
        <p:spPr bwMode="auto">
          <a:xfrm>
            <a:off x="4003085" y="1889581"/>
            <a:ext cx="772439" cy="550964"/>
          </a:xfrm>
          <a:prstGeom prst="rect">
            <a:avLst/>
          </a:prstGeom>
          <a:noFill/>
          <a:extLst>
            <a:ext uri="{909E8E84-426E-40DD-AFC4-6F175D3DCCD1}">
              <a14:hiddenFill xmlns:a14="http://schemas.microsoft.com/office/drawing/2010/main">
                <a:solidFill>
                  <a:srgbClr val="FFFFFF"/>
                </a:solidFill>
              </a14:hiddenFill>
            </a:ext>
          </a:extLst>
        </p:spPr>
      </p:pic>
      <p:pic>
        <p:nvPicPr>
          <p:cNvPr id="1251" name="Picture 190" descr="https://www.aiche.org/sites/default/files/styles/thumbnail/public/images/company/Bristol-Meyers_Squibb.jpeg?itok=l3_n_Wv-"/>
          <p:cNvPicPr>
            <a:picLocks noChangeAspect="1" noChangeArrowheads="1"/>
          </p:cNvPicPr>
          <p:nvPr/>
        </p:nvPicPr>
        <p:blipFill>
          <a:blip r:embed="rId158">
            <a:extLst>
              <a:ext uri="{28A0092B-C50C-407E-A947-70E740481C1C}">
                <a14:useLocalDpi xmlns:a14="http://schemas.microsoft.com/office/drawing/2010/main" val="0"/>
              </a:ext>
            </a:extLst>
          </a:blip>
          <a:srcRect/>
          <a:stretch>
            <a:fillRect/>
          </a:stretch>
        </p:blipFill>
        <p:spPr bwMode="auto">
          <a:xfrm>
            <a:off x="3258839" y="2235691"/>
            <a:ext cx="952500" cy="216768"/>
          </a:xfrm>
          <a:prstGeom prst="rect">
            <a:avLst/>
          </a:prstGeom>
          <a:noFill/>
          <a:extLst>
            <a:ext uri="{909E8E84-426E-40DD-AFC4-6F175D3DCCD1}">
              <a14:hiddenFill xmlns:a14="http://schemas.microsoft.com/office/drawing/2010/main">
                <a:solidFill>
                  <a:srgbClr val="FFFFFF"/>
                </a:solidFill>
              </a14:hiddenFill>
            </a:ext>
          </a:extLst>
        </p:spPr>
      </p:pic>
      <p:pic>
        <p:nvPicPr>
          <p:cNvPr id="1253" name="Picture 194" descr="https://www.aiche.org/sites/default/files/styles/thumbnail/public/images/company/Boulder_Scientific_Company.png?itok=0lVeuHrd"/>
          <p:cNvPicPr>
            <a:picLocks noChangeAspect="1" noChangeArrowheads="1"/>
          </p:cNvPicPr>
          <p:nvPr/>
        </p:nvPicPr>
        <p:blipFill>
          <a:blip r:embed="rId159">
            <a:extLst>
              <a:ext uri="{28A0092B-C50C-407E-A947-70E740481C1C}">
                <a14:useLocalDpi xmlns:a14="http://schemas.microsoft.com/office/drawing/2010/main" val="0"/>
              </a:ext>
            </a:extLst>
          </a:blip>
          <a:srcRect/>
          <a:stretch>
            <a:fillRect/>
          </a:stretch>
        </p:blipFill>
        <p:spPr bwMode="auto">
          <a:xfrm>
            <a:off x="841509" y="2149404"/>
            <a:ext cx="952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254" name="Picture 196" descr="https://www.aiche.org/sites/default/files/styles/thumbnail/public/images/company/bsr_logo.png?itok=hxSckHVN"/>
          <p:cNvPicPr>
            <a:picLocks noChangeAspect="1" noChangeArrowheads="1"/>
          </p:cNvPicPr>
          <p:nvPr/>
        </p:nvPicPr>
        <p:blipFill>
          <a:blip r:embed="rId160">
            <a:extLst>
              <a:ext uri="{28A0092B-C50C-407E-A947-70E740481C1C}">
                <a14:useLocalDpi xmlns:a14="http://schemas.microsoft.com/office/drawing/2010/main" val="0"/>
              </a:ext>
            </a:extLst>
          </a:blip>
          <a:srcRect/>
          <a:stretch>
            <a:fillRect/>
          </a:stretch>
        </p:blipFill>
        <p:spPr bwMode="auto">
          <a:xfrm>
            <a:off x="279022" y="1987686"/>
            <a:ext cx="369069" cy="485617"/>
          </a:xfrm>
          <a:prstGeom prst="rect">
            <a:avLst/>
          </a:prstGeom>
          <a:noFill/>
          <a:extLst>
            <a:ext uri="{909E8E84-426E-40DD-AFC4-6F175D3DCCD1}">
              <a14:hiddenFill xmlns:a14="http://schemas.microsoft.com/office/drawing/2010/main">
                <a:solidFill>
                  <a:srgbClr val="FFFFFF"/>
                </a:solidFill>
              </a14:hiddenFill>
            </a:ext>
          </a:extLst>
        </p:spPr>
      </p:pic>
      <p:pic>
        <p:nvPicPr>
          <p:cNvPr id="1255" name="Picture 198" descr="https://www.aiche.org/sites/default/files/styles/thumbnail/public/images/company/bhp.gif?itok=SW7U27Jn"/>
          <p:cNvPicPr>
            <a:picLocks noChangeAspect="1" noChangeArrowheads="1"/>
          </p:cNvPicPr>
          <p:nvPr/>
        </p:nvPicPr>
        <p:blipFill>
          <a:blip r:embed="rId161">
            <a:extLst>
              <a:ext uri="{28A0092B-C50C-407E-A947-70E740481C1C}">
                <a14:useLocalDpi xmlns:a14="http://schemas.microsoft.com/office/drawing/2010/main" val="0"/>
              </a:ext>
            </a:extLst>
          </a:blip>
          <a:srcRect/>
          <a:stretch>
            <a:fillRect/>
          </a:stretch>
        </p:blipFill>
        <p:spPr bwMode="auto">
          <a:xfrm>
            <a:off x="7829714" y="1455360"/>
            <a:ext cx="441503" cy="441503"/>
          </a:xfrm>
          <a:prstGeom prst="rect">
            <a:avLst/>
          </a:prstGeom>
          <a:noFill/>
          <a:extLst>
            <a:ext uri="{909E8E84-426E-40DD-AFC4-6F175D3DCCD1}">
              <a14:hiddenFill xmlns:a14="http://schemas.microsoft.com/office/drawing/2010/main">
                <a:solidFill>
                  <a:srgbClr val="FFFFFF"/>
                </a:solidFill>
              </a14:hiddenFill>
            </a:ext>
          </a:extLst>
        </p:spPr>
      </p:pic>
      <p:pic>
        <p:nvPicPr>
          <p:cNvPr id="1256" name="Picture 200" descr="https://www.aiche.org/sites/default/files/styles/thumbnail/public/images/company/bhsi_logo_-_final_stacked_tm.jpg?itok=Eovffq4w"/>
          <p:cNvPicPr>
            <a:picLocks noChangeAspect="1" noChangeArrowheads="1"/>
          </p:cNvPicPr>
          <p:nvPr/>
        </p:nvPicPr>
        <p:blipFill>
          <a:blip r:embed="rId162">
            <a:extLst>
              <a:ext uri="{28A0092B-C50C-407E-A947-70E740481C1C}">
                <a14:useLocalDpi xmlns:a14="http://schemas.microsoft.com/office/drawing/2010/main" val="0"/>
              </a:ext>
            </a:extLst>
          </a:blip>
          <a:srcRect/>
          <a:stretch>
            <a:fillRect/>
          </a:stretch>
        </p:blipFill>
        <p:spPr bwMode="auto">
          <a:xfrm>
            <a:off x="7158036" y="1518409"/>
            <a:ext cx="585787" cy="462772"/>
          </a:xfrm>
          <a:prstGeom prst="rect">
            <a:avLst/>
          </a:prstGeom>
          <a:noFill/>
          <a:extLst>
            <a:ext uri="{909E8E84-426E-40DD-AFC4-6F175D3DCCD1}">
              <a14:hiddenFill xmlns:a14="http://schemas.microsoft.com/office/drawing/2010/main">
                <a:solidFill>
                  <a:srgbClr val="FFFFFF"/>
                </a:solidFill>
              </a14:hiddenFill>
            </a:ext>
          </a:extLst>
        </p:spPr>
      </p:pic>
      <p:pic>
        <p:nvPicPr>
          <p:cNvPr id="1257" name="Picture 202" descr="https://www.aiche.org/sites/default/files/styles/thumbnail/public/images/company/bayer.png?itok=41XJQLS1"/>
          <p:cNvPicPr>
            <a:picLocks noChangeAspect="1" noChangeArrowheads="1"/>
          </p:cNvPicPr>
          <p:nvPr/>
        </p:nvPicPr>
        <p:blipFill>
          <a:blip r:embed="rId163">
            <a:extLst>
              <a:ext uri="{28A0092B-C50C-407E-A947-70E740481C1C}">
                <a14:useLocalDpi xmlns:a14="http://schemas.microsoft.com/office/drawing/2010/main" val="0"/>
              </a:ext>
            </a:extLst>
          </a:blip>
          <a:srcRect/>
          <a:stretch>
            <a:fillRect/>
          </a:stretch>
        </p:blipFill>
        <p:spPr bwMode="auto">
          <a:xfrm>
            <a:off x="6446825" y="1495121"/>
            <a:ext cx="550159" cy="544658"/>
          </a:xfrm>
          <a:prstGeom prst="rect">
            <a:avLst/>
          </a:prstGeom>
          <a:noFill/>
          <a:extLst>
            <a:ext uri="{909E8E84-426E-40DD-AFC4-6F175D3DCCD1}">
              <a14:hiddenFill xmlns:a14="http://schemas.microsoft.com/office/drawing/2010/main">
                <a:solidFill>
                  <a:srgbClr val="FFFFFF"/>
                </a:solidFill>
              </a14:hiddenFill>
            </a:ext>
          </a:extLst>
        </p:spPr>
      </p:pic>
      <p:pic>
        <p:nvPicPr>
          <p:cNvPr id="1258" name="Picture 204" descr="https://www.aiche.org/sites/default/files/styles/thumbnail/public/images/company/bakerrisklogo_hires_small_jpg.jpg?itok=8YBRyFwE"/>
          <p:cNvPicPr>
            <a:picLocks noChangeAspect="1" noChangeArrowheads="1"/>
          </p:cNvPicPr>
          <p:nvPr/>
        </p:nvPicPr>
        <p:blipFill>
          <a:blip r:embed="rId164">
            <a:extLst>
              <a:ext uri="{28A0092B-C50C-407E-A947-70E740481C1C}">
                <a14:useLocalDpi xmlns:a14="http://schemas.microsoft.com/office/drawing/2010/main" val="0"/>
              </a:ext>
            </a:extLst>
          </a:blip>
          <a:srcRect/>
          <a:stretch>
            <a:fillRect/>
          </a:stretch>
        </p:blipFill>
        <p:spPr bwMode="auto">
          <a:xfrm>
            <a:off x="5060599" y="1781089"/>
            <a:ext cx="513087" cy="354030"/>
          </a:xfrm>
          <a:prstGeom prst="rect">
            <a:avLst/>
          </a:prstGeom>
          <a:noFill/>
          <a:extLst>
            <a:ext uri="{909E8E84-426E-40DD-AFC4-6F175D3DCCD1}">
              <a14:hiddenFill xmlns:a14="http://schemas.microsoft.com/office/drawing/2010/main">
                <a:solidFill>
                  <a:srgbClr val="FFFFFF"/>
                </a:solidFill>
              </a14:hiddenFill>
            </a:ext>
          </a:extLst>
        </p:spPr>
      </p:pic>
      <p:pic>
        <p:nvPicPr>
          <p:cNvPr id="1259" name="Picture 206" descr="https://www.aiche.org/sites/default/files/styles/thumbnail/public/images/company/bakerhughes.png?itok=SHmnfyQi"/>
          <p:cNvPicPr>
            <a:picLocks noChangeAspect="1" noChangeArrowheads="1"/>
          </p:cNvPicPr>
          <p:nvPr/>
        </p:nvPicPr>
        <p:blipFill>
          <a:blip r:embed="rId165">
            <a:extLst>
              <a:ext uri="{28A0092B-C50C-407E-A947-70E740481C1C}">
                <a14:useLocalDpi xmlns:a14="http://schemas.microsoft.com/office/drawing/2010/main" val="0"/>
              </a:ext>
            </a:extLst>
          </a:blip>
          <a:srcRect/>
          <a:stretch>
            <a:fillRect/>
          </a:stretch>
        </p:blipFill>
        <p:spPr bwMode="auto">
          <a:xfrm>
            <a:off x="4271752" y="1751150"/>
            <a:ext cx="538865" cy="296376"/>
          </a:xfrm>
          <a:prstGeom prst="rect">
            <a:avLst/>
          </a:prstGeom>
          <a:noFill/>
          <a:extLst>
            <a:ext uri="{909E8E84-426E-40DD-AFC4-6F175D3DCCD1}">
              <a14:hiddenFill xmlns:a14="http://schemas.microsoft.com/office/drawing/2010/main">
                <a:solidFill>
                  <a:srgbClr val="FFFFFF"/>
                </a:solidFill>
              </a14:hiddenFill>
            </a:ext>
          </a:extLst>
        </p:spPr>
      </p:pic>
      <p:pic>
        <p:nvPicPr>
          <p:cNvPr id="1260" name="Picture 208" descr="https://www.aiche.org/sites/default/files/styles/thumbnail/public/images/company/bapco.png?itok=IXoIeQhx"/>
          <p:cNvPicPr>
            <a:picLocks noChangeAspect="1" noChangeArrowheads="1"/>
          </p:cNvPicPr>
          <p:nvPr/>
        </p:nvPicPr>
        <p:blipFill>
          <a:blip r:embed="rId166">
            <a:extLst>
              <a:ext uri="{28A0092B-C50C-407E-A947-70E740481C1C}">
                <a14:useLocalDpi xmlns:a14="http://schemas.microsoft.com/office/drawing/2010/main" val="0"/>
              </a:ext>
            </a:extLst>
          </a:blip>
          <a:srcRect/>
          <a:stretch>
            <a:fillRect/>
          </a:stretch>
        </p:blipFill>
        <p:spPr bwMode="auto">
          <a:xfrm>
            <a:off x="3608749" y="1747230"/>
            <a:ext cx="517175" cy="279275"/>
          </a:xfrm>
          <a:prstGeom prst="rect">
            <a:avLst/>
          </a:prstGeom>
          <a:noFill/>
          <a:extLst>
            <a:ext uri="{909E8E84-426E-40DD-AFC4-6F175D3DCCD1}">
              <a14:hiddenFill xmlns:a14="http://schemas.microsoft.com/office/drawing/2010/main">
                <a:solidFill>
                  <a:srgbClr val="FFFFFF"/>
                </a:solidFill>
              </a14:hiddenFill>
            </a:ext>
          </a:extLst>
        </p:spPr>
      </p:pic>
      <p:pic>
        <p:nvPicPr>
          <p:cNvPr id="1262" name="Picture 212" descr="https://www.aiche.org/sites/default/files/styles/thumbnail/public/images/company/ashland_1.png?itok=25YL1dYF"/>
          <p:cNvPicPr>
            <a:picLocks noChangeAspect="1" noChangeArrowheads="1"/>
          </p:cNvPicPr>
          <p:nvPr/>
        </p:nvPicPr>
        <p:blipFill>
          <a:blip r:embed="rId167">
            <a:extLst>
              <a:ext uri="{28A0092B-C50C-407E-A947-70E740481C1C}">
                <a14:useLocalDpi xmlns:a14="http://schemas.microsoft.com/office/drawing/2010/main" val="0"/>
              </a:ext>
            </a:extLst>
          </a:blip>
          <a:srcRect/>
          <a:stretch>
            <a:fillRect/>
          </a:stretch>
        </p:blipFill>
        <p:spPr bwMode="auto">
          <a:xfrm>
            <a:off x="2818455" y="1863478"/>
            <a:ext cx="642690" cy="244223"/>
          </a:xfrm>
          <a:prstGeom prst="rect">
            <a:avLst/>
          </a:prstGeom>
          <a:noFill/>
          <a:extLst>
            <a:ext uri="{909E8E84-426E-40DD-AFC4-6F175D3DCCD1}">
              <a14:hiddenFill xmlns:a14="http://schemas.microsoft.com/office/drawing/2010/main">
                <a:solidFill>
                  <a:srgbClr val="FFFFFF"/>
                </a:solidFill>
              </a14:hiddenFill>
            </a:ext>
          </a:extLst>
        </p:spPr>
      </p:pic>
      <p:pic>
        <p:nvPicPr>
          <p:cNvPr id="1263" name="Picture 214" descr="https://www.aiche.org/sites/default/files/styles/thumbnail/public/images/company/ash_stevens-piramal_logo.jpg?itok=oh4P1j0K"/>
          <p:cNvPicPr>
            <a:picLocks noChangeAspect="1" noChangeArrowheads="1"/>
          </p:cNvPicPr>
          <p:nvPr/>
        </p:nvPicPr>
        <p:blipFill>
          <a:blip r:embed="rId168">
            <a:extLst>
              <a:ext uri="{28A0092B-C50C-407E-A947-70E740481C1C}">
                <a14:useLocalDpi xmlns:a14="http://schemas.microsoft.com/office/drawing/2010/main" val="0"/>
              </a:ext>
            </a:extLst>
          </a:blip>
          <a:srcRect/>
          <a:stretch>
            <a:fillRect/>
          </a:stretch>
        </p:blipFill>
        <p:spPr bwMode="auto">
          <a:xfrm>
            <a:off x="2232339" y="1761227"/>
            <a:ext cx="589546" cy="253505"/>
          </a:xfrm>
          <a:prstGeom prst="rect">
            <a:avLst/>
          </a:prstGeom>
          <a:noFill/>
          <a:extLst>
            <a:ext uri="{909E8E84-426E-40DD-AFC4-6F175D3DCCD1}">
              <a14:hiddenFill xmlns:a14="http://schemas.microsoft.com/office/drawing/2010/main">
                <a:solidFill>
                  <a:srgbClr val="FFFFFF"/>
                </a:solidFill>
              </a14:hiddenFill>
            </a:ext>
          </a:extLst>
        </p:spPr>
      </p:pic>
      <p:pic>
        <p:nvPicPr>
          <p:cNvPr id="1264" name="Picture 216" descr="https://www.aiche.org/sites/default/files/styles/thumbnail/public/images/company/ascendperfmat.jpg?itok=DRvweN8x"/>
          <p:cNvPicPr>
            <a:picLocks noChangeAspect="1" noChangeArrowheads="1"/>
          </p:cNvPicPr>
          <p:nvPr/>
        </p:nvPicPr>
        <p:blipFill>
          <a:blip r:embed="rId169">
            <a:extLst>
              <a:ext uri="{28A0092B-C50C-407E-A947-70E740481C1C}">
                <a14:useLocalDpi xmlns:a14="http://schemas.microsoft.com/office/drawing/2010/main" val="0"/>
              </a:ext>
            </a:extLst>
          </a:blip>
          <a:srcRect/>
          <a:stretch>
            <a:fillRect/>
          </a:stretch>
        </p:blipFill>
        <p:spPr bwMode="auto">
          <a:xfrm>
            <a:off x="1478446" y="1787846"/>
            <a:ext cx="523923" cy="204330"/>
          </a:xfrm>
          <a:prstGeom prst="rect">
            <a:avLst/>
          </a:prstGeom>
          <a:noFill/>
          <a:extLst>
            <a:ext uri="{909E8E84-426E-40DD-AFC4-6F175D3DCCD1}">
              <a14:hiddenFill xmlns:a14="http://schemas.microsoft.com/office/drawing/2010/main">
                <a:solidFill>
                  <a:srgbClr val="FFFFFF"/>
                </a:solidFill>
              </a14:hiddenFill>
            </a:ext>
          </a:extLst>
        </p:spPr>
      </p:pic>
      <p:pic>
        <p:nvPicPr>
          <p:cNvPr id="1265" name="Picture 218" descr="https://www.aiche.org/sites/default/files/styles/thumbnail/public/images/company/arkema_0.jpg?itok=6j8_wYXn"/>
          <p:cNvPicPr>
            <a:picLocks noChangeAspect="1" noChangeArrowheads="1"/>
          </p:cNvPicPr>
          <p:nvPr/>
        </p:nvPicPr>
        <p:blipFill>
          <a:blip r:embed="rId170">
            <a:extLst>
              <a:ext uri="{28A0092B-C50C-407E-A947-70E740481C1C}">
                <a14:useLocalDpi xmlns:a14="http://schemas.microsoft.com/office/drawing/2010/main" val="0"/>
              </a:ext>
            </a:extLst>
          </a:blip>
          <a:srcRect/>
          <a:stretch>
            <a:fillRect/>
          </a:stretch>
        </p:blipFill>
        <p:spPr bwMode="auto">
          <a:xfrm>
            <a:off x="139047" y="1666688"/>
            <a:ext cx="632875" cy="234164"/>
          </a:xfrm>
          <a:prstGeom prst="rect">
            <a:avLst/>
          </a:prstGeom>
          <a:noFill/>
          <a:extLst>
            <a:ext uri="{909E8E84-426E-40DD-AFC4-6F175D3DCCD1}">
              <a14:hiddenFill xmlns:a14="http://schemas.microsoft.com/office/drawing/2010/main">
                <a:solidFill>
                  <a:srgbClr val="FFFFFF"/>
                </a:solidFill>
              </a14:hiddenFill>
            </a:ext>
          </a:extLst>
        </p:spPr>
      </p:pic>
      <p:pic>
        <p:nvPicPr>
          <p:cNvPr id="1266" name="Picture 220" descr="https://www.aiche.org/sites/default/files/styles/thumbnail/public/images/company/adm.jpg?itok=ZGaaXMUA"/>
          <p:cNvPicPr>
            <a:picLocks noChangeAspect="1" noChangeArrowheads="1"/>
          </p:cNvPicPr>
          <p:nvPr/>
        </p:nvPicPr>
        <p:blipFill>
          <a:blip r:embed="rId171">
            <a:extLst>
              <a:ext uri="{28A0092B-C50C-407E-A947-70E740481C1C}">
                <a14:useLocalDpi xmlns:a14="http://schemas.microsoft.com/office/drawing/2010/main" val="0"/>
              </a:ext>
            </a:extLst>
          </a:blip>
          <a:srcRect/>
          <a:stretch>
            <a:fillRect/>
          </a:stretch>
        </p:blipFill>
        <p:spPr bwMode="auto">
          <a:xfrm>
            <a:off x="8520800" y="1330268"/>
            <a:ext cx="495505" cy="396404"/>
          </a:xfrm>
          <a:prstGeom prst="rect">
            <a:avLst/>
          </a:prstGeom>
          <a:noFill/>
          <a:extLst>
            <a:ext uri="{909E8E84-426E-40DD-AFC4-6F175D3DCCD1}">
              <a14:hiddenFill xmlns:a14="http://schemas.microsoft.com/office/drawing/2010/main">
                <a:solidFill>
                  <a:srgbClr val="FFFFFF"/>
                </a:solidFill>
              </a14:hiddenFill>
            </a:ext>
          </a:extLst>
        </p:spPr>
      </p:pic>
      <p:pic>
        <p:nvPicPr>
          <p:cNvPr id="1267" name="Picture 222" descr="https://www.aiche.org/sites/default/files/styles/thumbnail/public/images/company/andeavorlogo.png?itok=KT28DQZo"/>
          <p:cNvPicPr>
            <a:picLocks noChangeAspect="1" noChangeArrowheads="1"/>
          </p:cNvPicPr>
          <p:nvPr/>
        </p:nvPicPr>
        <p:blipFill>
          <a:blip r:embed="rId172">
            <a:extLst>
              <a:ext uri="{28A0092B-C50C-407E-A947-70E740481C1C}">
                <a14:useLocalDpi xmlns:a14="http://schemas.microsoft.com/office/drawing/2010/main" val="0"/>
              </a:ext>
            </a:extLst>
          </a:blip>
          <a:srcRect/>
          <a:stretch>
            <a:fillRect/>
          </a:stretch>
        </p:blipFill>
        <p:spPr bwMode="auto">
          <a:xfrm>
            <a:off x="7691936" y="1301089"/>
            <a:ext cx="717061" cy="164924"/>
          </a:xfrm>
          <a:prstGeom prst="rect">
            <a:avLst/>
          </a:prstGeom>
          <a:noFill/>
          <a:extLst>
            <a:ext uri="{909E8E84-426E-40DD-AFC4-6F175D3DCCD1}">
              <a14:hiddenFill xmlns:a14="http://schemas.microsoft.com/office/drawing/2010/main">
                <a:solidFill>
                  <a:srgbClr val="FFFFFF"/>
                </a:solidFill>
              </a14:hiddenFill>
            </a:ext>
          </a:extLst>
        </p:spPr>
      </p:pic>
      <p:pic>
        <p:nvPicPr>
          <p:cNvPr id="1268" name="Picture 224" descr="https://www.aiche.org/sites/default/files/styles/thumbnail/public/images/company/anadarkoderrick_pms300-0.jpg?itok=IqiVqIi6"/>
          <p:cNvPicPr>
            <a:picLocks noChangeAspect="1" noChangeArrowheads="1"/>
          </p:cNvPicPr>
          <p:nvPr/>
        </p:nvPicPr>
        <p:blipFill>
          <a:blip r:embed="rId173">
            <a:extLst>
              <a:ext uri="{28A0092B-C50C-407E-A947-70E740481C1C}">
                <a14:useLocalDpi xmlns:a14="http://schemas.microsoft.com/office/drawing/2010/main" val="0"/>
              </a:ext>
            </a:extLst>
          </a:blip>
          <a:srcRect/>
          <a:stretch>
            <a:fillRect/>
          </a:stretch>
        </p:blipFill>
        <p:spPr bwMode="auto">
          <a:xfrm>
            <a:off x="6805788" y="1357140"/>
            <a:ext cx="723725" cy="144745"/>
          </a:xfrm>
          <a:prstGeom prst="rect">
            <a:avLst/>
          </a:prstGeom>
          <a:noFill/>
          <a:extLst>
            <a:ext uri="{909E8E84-426E-40DD-AFC4-6F175D3DCCD1}">
              <a14:hiddenFill xmlns:a14="http://schemas.microsoft.com/office/drawing/2010/main">
                <a:solidFill>
                  <a:srgbClr val="FFFFFF"/>
                </a:solidFill>
              </a14:hiddenFill>
            </a:ext>
          </a:extLst>
        </p:spPr>
      </p:pic>
      <p:pic>
        <p:nvPicPr>
          <p:cNvPr id="1269" name="Picture 226" descr="https://www.aiche.org/sites/default/files/styles/thumbnail/public/images/company/amgen.jpg?itok=KJW1Zg9T"/>
          <p:cNvPicPr>
            <a:picLocks noChangeAspect="1" noChangeArrowheads="1"/>
          </p:cNvPicPr>
          <p:nvPr/>
        </p:nvPicPr>
        <p:blipFill>
          <a:blip r:embed="rId174">
            <a:extLst>
              <a:ext uri="{28A0092B-C50C-407E-A947-70E740481C1C}">
                <a14:useLocalDpi xmlns:a14="http://schemas.microsoft.com/office/drawing/2010/main" val="0"/>
              </a:ext>
            </a:extLst>
          </a:blip>
          <a:srcRect/>
          <a:stretch>
            <a:fillRect/>
          </a:stretch>
        </p:blipFill>
        <p:spPr bwMode="auto">
          <a:xfrm>
            <a:off x="6112239" y="1398603"/>
            <a:ext cx="514067" cy="128517"/>
          </a:xfrm>
          <a:prstGeom prst="rect">
            <a:avLst/>
          </a:prstGeom>
          <a:noFill/>
          <a:extLst>
            <a:ext uri="{909E8E84-426E-40DD-AFC4-6F175D3DCCD1}">
              <a14:hiddenFill xmlns:a14="http://schemas.microsoft.com/office/drawing/2010/main">
                <a:solidFill>
                  <a:srgbClr val="FFFFFF"/>
                </a:solidFill>
              </a14:hiddenFill>
            </a:ext>
          </a:extLst>
        </p:spPr>
      </p:pic>
      <p:pic>
        <p:nvPicPr>
          <p:cNvPr id="1271" name="Picture 230" descr="https://www.aiche.org/sites/default/files/styles/thumbnail/public/images/company/amsty.png?itok=A-uYRupK"/>
          <p:cNvPicPr>
            <a:picLocks noChangeAspect="1" noChangeArrowheads="1"/>
          </p:cNvPicPr>
          <p:nvPr/>
        </p:nvPicPr>
        <p:blipFill>
          <a:blip r:embed="rId175">
            <a:extLst>
              <a:ext uri="{28A0092B-C50C-407E-A947-70E740481C1C}">
                <a14:useLocalDpi xmlns:a14="http://schemas.microsoft.com/office/drawing/2010/main" val="0"/>
              </a:ext>
            </a:extLst>
          </a:blip>
          <a:srcRect/>
          <a:stretch>
            <a:fillRect/>
          </a:stretch>
        </p:blipFill>
        <p:spPr bwMode="auto">
          <a:xfrm>
            <a:off x="4880410" y="1410008"/>
            <a:ext cx="580326" cy="185705"/>
          </a:xfrm>
          <a:prstGeom prst="rect">
            <a:avLst/>
          </a:prstGeom>
          <a:noFill/>
          <a:extLst>
            <a:ext uri="{909E8E84-426E-40DD-AFC4-6F175D3DCCD1}">
              <a14:hiddenFill xmlns:a14="http://schemas.microsoft.com/office/drawing/2010/main">
                <a:solidFill>
                  <a:srgbClr val="FFFFFF"/>
                </a:solidFill>
              </a14:hiddenFill>
            </a:ext>
          </a:extLst>
        </p:spPr>
      </p:pic>
      <p:pic>
        <p:nvPicPr>
          <p:cNvPr id="1272" name="Picture 232" descr="https://www.aiche.org/sites/default/files/styles/thumbnail/public/images/company/american_refining_group_inc.png?itok=dZzUk_9J"/>
          <p:cNvPicPr>
            <a:picLocks noChangeAspect="1" noChangeArrowheads="1"/>
          </p:cNvPicPr>
          <p:nvPr/>
        </p:nvPicPr>
        <p:blipFill>
          <a:blip r:embed="rId176">
            <a:extLst>
              <a:ext uri="{28A0092B-C50C-407E-A947-70E740481C1C}">
                <a14:useLocalDpi xmlns:a14="http://schemas.microsoft.com/office/drawing/2010/main" val="0"/>
              </a:ext>
            </a:extLst>
          </a:blip>
          <a:srcRect/>
          <a:stretch>
            <a:fillRect/>
          </a:stretch>
        </p:blipFill>
        <p:spPr bwMode="auto">
          <a:xfrm>
            <a:off x="4173197" y="1361547"/>
            <a:ext cx="735235" cy="345560"/>
          </a:xfrm>
          <a:prstGeom prst="rect">
            <a:avLst/>
          </a:prstGeom>
          <a:noFill/>
          <a:extLst>
            <a:ext uri="{909E8E84-426E-40DD-AFC4-6F175D3DCCD1}">
              <a14:hiddenFill xmlns:a14="http://schemas.microsoft.com/office/drawing/2010/main">
                <a:solidFill>
                  <a:srgbClr val="FFFFFF"/>
                </a:solidFill>
              </a14:hiddenFill>
            </a:ext>
          </a:extLst>
        </p:spPr>
      </p:pic>
      <p:pic>
        <p:nvPicPr>
          <p:cNvPr id="1273" name="Picture 234" descr="https://www.aiche.org/sites/default/files/styles/thumbnail/public/images/company/american_electric_power.jpg?itok=lnMYS6Rn"/>
          <p:cNvPicPr>
            <a:picLocks noChangeAspect="1" noChangeArrowheads="1"/>
          </p:cNvPicPr>
          <p:nvPr/>
        </p:nvPicPr>
        <p:blipFill>
          <a:blip r:embed="rId177">
            <a:extLst>
              <a:ext uri="{28A0092B-C50C-407E-A947-70E740481C1C}">
                <a14:useLocalDpi xmlns:a14="http://schemas.microsoft.com/office/drawing/2010/main" val="0"/>
              </a:ext>
            </a:extLst>
          </a:blip>
          <a:srcRect/>
          <a:stretch>
            <a:fillRect/>
          </a:stretch>
        </p:blipFill>
        <p:spPr bwMode="auto">
          <a:xfrm>
            <a:off x="3559747" y="1132883"/>
            <a:ext cx="563329" cy="563329"/>
          </a:xfrm>
          <a:prstGeom prst="rect">
            <a:avLst/>
          </a:prstGeom>
          <a:noFill/>
          <a:extLst>
            <a:ext uri="{909E8E84-426E-40DD-AFC4-6F175D3DCCD1}">
              <a14:hiddenFill xmlns:a14="http://schemas.microsoft.com/office/drawing/2010/main">
                <a:solidFill>
                  <a:srgbClr val="FFFFFF"/>
                </a:solidFill>
              </a14:hiddenFill>
            </a:ext>
          </a:extLst>
        </p:spPr>
      </p:pic>
      <p:pic>
        <p:nvPicPr>
          <p:cNvPr id="1274" name="Picture 236" descr="https://www.aiche.org/sites/default/files/styles/thumbnail/public/images/company/amecfosterwheeler.jpg?itok=9fOCLTdx"/>
          <p:cNvPicPr>
            <a:picLocks noChangeAspect="1" noChangeArrowheads="1"/>
          </p:cNvPicPr>
          <p:nvPr/>
        </p:nvPicPr>
        <p:blipFill>
          <a:blip r:embed="rId178">
            <a:extLst>
              <a:ext uri="{28A0092B-C50C-407E-A947-70E740481C1C}">
                <a14:useLocalDpi xmlns:a14="http://schemas.microsoft.com/office/drawing/2010/main" val="0"/>
              </a:ext>
            </a:extLst>
          </a:blip>
          <a:srcRect/>
          <a:stretch>
            <a:fillRect/>
          </a:stretch>
        </p:blipFill>
        <p:spPr bwMode="auto">
          <a:xfrm>
            <a:off x="2987502" y="1359952"/>
            <a:ext cx="481822" cy="496724"/>
          </a:xfrm>
          <a:prstGeom prst="rect">
            <a:avLst/>
          </a:prstGeom>
          <a:noFill/>
          <a:extLst>
            <a:ext uri="{909E8E84-426E-40DD-AFC4-6F175D3DCCD1}">
              <a14:hiddenFill xmlns:a14="http://schemas.microsoft.com/office/drawing/2010/main">
                <a:solidFill>
                  <a:srgbClr val="FFFFFF"/>
                </a:solidFill>
              </a14:hiddenFill>
            </a:ext>
          </a:extLst>
        </p:spPr>
      </p:pic>
      <p:pic>
        <p:nvPicPr>
          <p:cNvPr id="1275" name="Picture 238" descr="https://www.aiche.org/sites/default/files/styles/thumbnail/public/images/company/albemarle.jpg?itok=dP3TQGNP"/>
          <p:cNvPicPr>
            <a:picLocks noChangeAspect="1" noChangeArrowheads="1"/>
          </p:cNvPicPr>
          <p:nvPr/>
        </p:nvPicPr>
        <p:blipFill>
          <a:blip r:embed="rId179">
            <a:extLst>
              <a:ext uri="{28A0092B-C50C-407E-A947-70E740481C1C}">
                <a14:useLocalDpi xmlns:a14="http://schemas.microsoft.com/office/drawing/2010/main" val="0"/>
              </a:ext>
            </a:extLst>
          </a:blip>
          <a:srcRect/>
          <a:stretch>
            <a:fillRect/>
          </a:stretch>
        </p:blipFill>
        <p:spPr bwMode="auto">
          <a:xfrm>
            <a:off x="1455675" y="1447566"/>
            <a:ext cx="810171" cy="153932"/>
          </a:xfrm>
          <a:prstGeom prst="rect">
            <a:avLst/>
          </a:prstGeom>
          <a:noFill/>
          <a:extLst>
            <a:ext uri="{909E8E84-426E-40DD-AFC4-6F175D3DCCD1}">
              <a14:hiddenFill xmlns:a14="http://schemas.microsoft.com/office/drawing/2010/main">
                <a:solidFill>
                  <a:srgbClr val="FFFFFF"/>
                </a:solidFill>
              </a14:hiddenFill>
            </a:ext>
          </a:extLst>
        </p:spPr>
      </p:pic>
      <p:pic>
        <p:nvPicPr>
          <p:cNvPr id="1276" name="Picture 240" descr="https://www.aiche.org/sites/default/files/styles/thumbnail/public/images/company/akzonobel.jpg?itok=EsqoaKVY"/>
          <p:cNvPicPr>
            <a:picLocks noChangeAspect="1" noChangeArrowheads="1"/>
          </p:cNvPicPr>
          <p:nvPr/>
        </p:nvPicPr>
        <p:blipFill>
          <a:blip r:embed="rId180">
            <a:extLst>
              <a:ext uri="{28A0092B-C50C-407E-A947-70E740481C1C}">
                <a14:useLocalDpi xmlns:a14="http://schemas.microsoft.com/office/drawing/2010/main" val="0"/>
              </a:ext>
            </a:extLst>
          </a:blip>
          <a:srcRect/>
          <a:stretch>
            <a:fillRect/>
          </a:stretch>
        </p:blipFill>
        <p:spPr bwMode="auto">
          <a:xfrm>
            <a:off x="705256" y="1337345"/>
            <a:ext cx="512667" cy="358867"/>
          </a:xfrm>
          <a:prstGeom prst="rect">
            <a:avLst/>
          </a:prstGeom>
          <a:noFill/>
          <a:extLst>
            <a:ext uri="{909E8E84-426E-40DD-AFC4-6F175D3DCCD1}">
              <a14:hiddenFill xmlns:a14="http://schemas.microsoft.com/office/drawing/2010/main">
                <a:solidFill>
                  <a:srgbClr val="FFFFFF"/>
                </a:solidFill>
              </a14:hiddenFill>
            </a:ext>
          </a:extLst>
        </p:spPr>
      </p:pic>
      <p:pic>
        <p:nvPicPr>
          <p:cNvPr id="1277" name="Picture 242" descr="https://www.aiche.org/sites/default/files/styles/thumbnail/public/images/company/airproducts.png?itok=8MQ95JFL"/>
          <p:cNvPicPr>
            <a:picLocks noChangeAspect="1" noChangeArrowheads="1"/>
          </p:cNvPicPr>
          <p:nvPr/>
        </p:nvPicPr>
        <p:blipFill>
          <a:blip r:embed="rId181">
            <a:extLst>
              <a:ext uri="{28A0092B-C50C-407E-A947-70E740481C1C}">
                <a14:useLocalDpi xmlns:a14="http://schemas.microsoft.com/office/drawing/2010/main" val="0"/>
              </a:ext>
            </a:extLst>
          </a:blip>
          <a:srcRect/>
          <a:stretch>
            <a:fillRect/>
          </a:stretch>
        </p:blipFill>
        <p:spPr bwMode="auto">
          <a:xfrm>
            <a:off x="7786272" y="1071923"/>
            <a:ext cx="777955" cy="163371"/>
          </a:xfrm>
          <a:prstGeom prst="rect">
            <a:avLst/>
          </a:prstGeom>
          <a:noFill/>
          <a:extLst>
            <a:ext uri="{909E8E84-426E-40DD-AFC4-6F175D3DCCD1}">
              <a14:hiddenFill xmlns:a14="http://schemas.microsoft.com/office/drawing/2010/main">
                <a:solidFill>
                  <a:srgbClr val="FFFFFF"/>
                </a:solidFill>
              </a14:hiddenFill>
            </a:ext>
          </a:extLst>
        </p:spPr>
      </p:pic>
      <p:pic>
        <p:nvPicPr>
          <p:cNvPr id="1278" name="Picture 244" descr="https://www.aiche.org/sites/default/files/styles/thumbnail/public/images/company/airliquide.png?itok=RUyWbjv3"/>
          <p:cNvPicPr>
            <a:picLocks noChangeAspect="1" noChangeArrowheads="1"/>
          </p:cNvPicPr>
          <p:nvPr/>
        </p:nvPicPr>
        <p:blipFill>
          <a:blip r:embed="rId182">
            <a:extLst>
              <a:ext uri="{28A0092B-C50C-407E-A947-70E740481C1C}">
                <a14:useLocalDpi xmlns:a14="http://schemas.microsoft.com/office/drawing/2010/main" val="0"/>
              </a:ext>
            </a:extLst>
          </a:blip>
          <a:srcRect/>
          <a:stretch>
            <a:fillRect/>
          </a:stretch>
        </p:blipFill>
        <p:spPr bwMode="auto">
          <a:xfrm>
            <a:off x="6905624" y="1109785"/>
            <a:ext cx="757699" cy="242464"/>
          </a:xfrm>
          <a:prstGeom prst="rect">
            <a:avLst/>
          </a:prstGeom>
          <a:noFill/>
          <a:extLst>
            <a:ext uri="{909E8E84-426E-40DD-AFC4-6F175D3DCCD1}">
              <a14:hiddenFill xmlns:a14="http://schemas.microsoft.com/office/drawing/2010/main">
                <a:solidFill>
                  <a:srgbClr val="FFFFFF"/>
                </a:solidFill>
              </a14:hiddenFill>
            </a:ext>
          </a:extLst>
        </p:spPr>
      </p:pic>
      <p:pic>
        <p:nvPicPr>
          <p:cNvPr id="1279" name="Picture 246" descr="https://www.aiche.org/sites/default/files/styles/thumbnail/public/images/company/aig_logo_good.jpg?itok=HojTYyOZ"/>
          <p:cNvPicPr>
            <a:picLocks noChangeAspect="1" noChangeArrowheads="1"/>
          </p:cNvPicPr>
          <p:nvPr/>
        </p:nvPicPr>
        <p:blipFill>
          <a:blip r:embed="rId183" cstate="print">
            <a:extLst>
              <a:ext uri="{28A0092B-C50C-407E-A947-70E740481C1C}">
                <a14:useLocalDpi xmlns:a14="http://schemas.microsoft.com/office/drawing/2010/main" val="0"/>
              </a:ext>
            </a:extLst>
          </a:blip>
          <a:srcRect/>
          <a:stretch>
            <a:fillRect/>
          </a:stretch>
        </p:blipFill>
        <p:spPr bwMode="auto">
          <a:xfrm>
            <a:off x="6332495" y="1090218"/>
            <a:ext cx="394388" cy="205082"/>
          </a:xfrm>
          <a:prstGeom prst="rect">
            <a:avLst/>
          </a:prstGeom>
          <a:noFill/>
          <a:extLst>
            <a:ext uri="{909E8E84-426E-40DD-AFC4-6F175D3DCCD1}">
              <a14:hiddenFill xmlns:a14="http://schemas.microsoft.com/office/drawing/2010/main">
                <a:solidFill>
                  <a:srgbClr val="FFFFFF"/>
                </a:solidFill>
              </a14:hiddenFill>
            </a:ext>
          </a:extLst>
        </p:spPr>
      </p:pic>
      <p:pic>
        <p:nvPicPr>
          <p:cNvPr id="1280" name="Picture 248" descr="https://www.aiche.org/sites/default/files/styles/thumbnail/public/images/company/aesolutions.jpg?itok=JDW7QfqM"/>
          <p:cNvPicPr>
            <a:picLocks noChangeAspect="1" noChangeArrowheads="1"/>
          </p:cNvPicPr>
          <p:nvPr/>
        </p:nvPicPr>
        <p:blipFill>
          <a:blip r:embed="rId184">
            <a:extLst>
              <a:ext uri="{28A0092B-C50C-407E-A947-70E740481C1C}">
                <a14:useLocalDpi xmlns:a14="http://schemas.microsoft.com/office/drawing/2010/main" val="0"/>
              </a:ext>
            </a:extLst>
          </a:blip>
          <a:srcRect/>
          <a:stretch>
            <a:fillRect/>
          </a:stretch>
        </p:blipFill>
        <p:spPr bwMode="auto">
          <a:xfrm>
            <a:off x="5487900" y="1099871"/>
            <a:ext cx="587096" cy="240710"/>
          </a:xfrm>
          <a:prstGeom prst="rect">
            <a:avLst/>
          </a:prstGeom>
          <a:noFill/>
          <a:extLst>
            <a:ext uri="{909E8E84-426E-40DD-AFC4-6F175D3DCCD1}">
              <a14:hiddenFill xmlns:a14="http://schemas.microsoft.com/office/drawing/2010/main">
                <a:solidFill>
                  <a:srgbClr val="FFFFFF"/>
                </a:solidFill>
              </a14:hiddenFill>
            </a:ext>
          </a:extLst>
        </p:spPr>
      </p:pic>
      <p:pic>
        <p:nvPicPr>
          <p:cNvPr id="1281" name="Picture 250" descr="https://www.aiche.org/sites/default/files/styles/thumbnail/public/images/company/advansix_logo.png?itok=k0-f3TAn"/>
          <p:cNvPicPr>
            <a:picLocks noChangeAspect="1" noChangeArrowheads="1"/>
          </p:cNvPicPr>
          <p:nvPr/>
        </p:nvPicPr>
        <p:blipFill>
          <a:blip r:embed="rId185">
            <a:extLst>
              <a:ext uri="{28A0092B-C50C-407E-A947-70E740481C1C}">
                <a14:useLocalDpi xmlns:a14="http://schemas.microsoft.com/office/drawing/2010/main" val="0"/>
              </a:ext>
            </a:extLst>
          </a:blip>
          <a:srcRect/>
          <a:stretch>
            <a:fillRect/>
          </a:stretch>
        </p:blipFill>
        <p:spPr bwMode="auto">
          <a:xfrm>
            <a:off x="4304707" y="1146047"/>
            <a:ext cx="649362" cy="130258"/>
          </a:xfrm>
          <a:prstGeom prst="rect">
            <a:avLst/>
          </a:prstGeom>
          <a:noFill/>
          <a:extLst>
            <a:ext uri="{909E8E84-426E-40DD-AFC4-6F175D3DCCD1}">
              <a14:hiddenFill xmlns:a14="http://schemas.microsoft.com/office/drawing/2010/main">
                <a:solidFill>
                  <a:srgbClr val="FFFFFF"/>
                </a:solidFill>
              </a14:hiddenFill>
            </a:ext>
          </a:extLst>
        </p:spPr>
      </p:pic>
      <p:pic>
        <p:nvPicPr>
          <p:cNvPr id="1283" name="Picture 254" descr="https://www.aiche.org/sites/default/files/styles/thumbnail/public/images/company/acutech_logo_fc_rgb_0.jpg?itok=0XPGVRj8"/>
          <p:cNvPicPr>
            <a:picLocks noChangeAspect="1" noChangeArrowheads="1"/>
          </p:cNvPicPr>
          <p:nvPr/>
        </p:nvPicPr>
        <p:blipFill>
          <a:blip r:embed="rId186">
            <a:extLst>
              <a:ext uri="{28A0092B-C50C-407E-A947-70E740481C1C}">
                <a14:useLocalDpi xmlns:a14="http://schemas.microsoft.com/office/drawing/2010/main" val="0"/>
              </a:ext>
            </a:extLst>
          </a:blip>
          <a:srcRect/>
          <a:stretch>
            <a:fillRect/>
          </a:stretch>
        </p:blipFill>
        <p:spPr bwMode="auto">
          <a:xfrm>
            <a:off x="2740881" y="1099522"/>
            <a:ext cx="563116" cy="152041"/>
          </a:xfrm>
          <a:prstGeom prst="rect">
            <a:avLst/>
          </a:prstGeom>
          <a:noFill/>
          <a:extLst>
            <a:ext uri="{909E8E84-426E-40DD-AFC4-6F175D3DCCD1}">
              <a14:hiddenFill xmlns:a14="http://schemas.microsoft.com/office/drawing/2010/main">
                <a:solidFill>
                  <a:srgbClr val="FFFFFF"/>
                </a:solidFill>
              </a14:hiddenFill>
            </a:ext>
          </a:extLst>
        </p:spPr>
      </p:pic>
      <p:pic>
        <p:nvPicPr>
          <p:cNvPr id="1284" name="Picture 256" descr="https://www.aiche.org/sites/default/files/styles/thumbnail/public/images/company/acs_1.png?itok=IGeUMw4R"/>
          <p:cNvPicPr>
            <a:picLocks noChangeAspect="1" noChangeArrowheads="1"/>
          </p:cNvPicPr>
          <p:nvPr/>
        </p:nvPicPr>
        <p:blipFill>
          <a:blip r:embed="rId187">
            <a:extLst>
              <a:ext uri="{28A0092B-C50C-407E-A947-70E740481C1C}">
                <a14:useLocalDpi xmlns:a14="http://schemas.microsoft.com/office/drawing/2010/main" val="0"/>
              </a:ext>
            </a:extLst>
          </a:blip>
          <a:srcRect/>
          <a:stretch>
            <a:fillRect/>
          </a:stretch>
        </p:blipFill>
        <p:spPr bwMode="auto">
          <a:xfrm>
            <a:off x="1716699" y="1106681"/>
            <a:ext cx="755999" cy="204120"/>
          </a:xfrm>
          <a:prstGeom prst="rect">
            <a:avLst/>
          </a:prstGeom>
          <a:noFill/>
          <a:extLst>
            <a:ext uri="{909E8E84-426E-40DD-AFC4-6F175D3DCCD1}">
              <a14:hiddenFill xmlns:a14="http://schemas.microsoft.com/office/drawing/2010/main">
                <a:solidFill>
                  <a:srgbClr val="FFFFFF"/>
                </a:solidFill>
              </a14:hiddenFill>
            </a:ext>
          </a:extLst>
        </p:spPr>
      </p:pic>
      <p:pic>
        <p:nvPicPr>
          <p:cNvPr id="1285" name="Picture 258" descr="https://www.aiche.org/sites/default/files/styles/thumbnail/public/images/company/abs_group_logo_294_with_eagle_2013.png?itok=rfGIY1wE"/>
          <p:cNvPicPr>
            <a:picLocks noChangeAspect="1" noChangeArrowheads="1"/>
          </p:cNvPicPr>
          <p:nvPr/>
        </p:nvPicPr>
        <p:blipFill>
          <a:blip r:embed="rId188">
            <a:extLst>
              <a:ext uri="{28A0092B-C50C-407E-A947-70E740481C1C}">
                <a14:useLocalDpi xmlns:a14="http://schemas.microsoft.com/office/drawing/2010/main" val="0"/>
              </a:ext>
            </a:extLst>
          </a:blip>
          <a:srcRect/>
          <a:stretch>
            <a:fillRect/>
          </a:stretch>
        </p:blipFill>
        <p:spPr bwMode="auto">
          <a:xfrm>
            <a:off x="2398822" y="1327465"/>
            <a:ext cx="742690" cy="133684"/>
          </a:xfrm>
          <a:prstGeom prst="rect">
            <a:avLst/>
          </a:prstGeom>
          <a:noFill/>
          <a:extLst>
            <a:ext uri="{909E8E84-426E-40DD-AFC4-6F175D3DCCD1}">
              <a14:hiddenFill xmlns:a14="http://schemas.microsoft.com/office/drawing/2010/main">
                <a:solidFill>
                  <a:srgbClr val="FFFFFF"/>
                </a:solidFill>
              </a14:hiddenFill>
            </a:ext>
          </a:extLst>
        </p:spPr>
      </p:pic>
      <p:pic>
        <p:nvPicPr>
          <p:cNvPr id="1286" name="Picture 260" descr="https://www.aiche.org/sites/default/files/styles/thumbnail/public/images/company/abiquim.jpg?itok=ISiG5Vj-"/>
          <p:cNvPicPr>
            <a:picLocks noChangeAspect="1" noChangeArrowheads="1"/>
          </p:cNvPicPr>
          <p:nvPr/>
        </p:nvPicPr>
        <p:blipFill>
          <a:blip r:embed="rId189">
            <a:extLst>
              <a:ext uri="{28A0092B-C50C-407E-A947-70E740481C1C}">
                <a14:useLocalDpi xmlns:a14="http://schemas.microsoft.com/office/drawing/2010/main" val="0"/>
              </a:ext>
            </a:extLst>
          </a:blip>
          <a:srcRect/>
          <a:stretch>
            <a:fillRect/>
          </a:stretch>
        </p:blipFill>
        <p:spPr bwMode="auto">
          <a:xfrm>
            <a:off x="736666" y="1162519"/>
            <a:ext cx="690943" cy="172736"/>
          </a:xfrm>
          <a:prstGeom prst="rect">
            <a:avLst/>
          </a:prstGeom>
          <a:noFill/>
          <a:extLst>
            <a:ext uri="{909E8E84-426E-40DD-AFC4-6F175D3DCCD1}">
              <a14:hiddenFill xmlns:a14="http://schemas.microsoft.com/office/drawing/2010/main">
                <a:solidFill>
                  <a:srgbClr val="FFFFFF"/>
                </a:solidFill>
              </a14:hiddenFill>
            </a:ext>
          </a:extLst>
        </p:spPr>
      </p:pic>
      <p:pic>
        <p:nvPicPr>
          <p:cNvPr id="1287" name="Picture 262" descr="https://www.aiche.org/sites/default/files/styles/thumbnail/public/images/company/3M.png?itok=cXblCJ1X"/>
          <p:cNvPicPr>
            <a:picLocks noChangeAspect="1" noChangeArrowheads="1"/>
          </p:cNvPicPr>
          <p:nvPr/>
        </p:nvPicPr>
        <p:blipFill>
          <a:blip r:embed="rId190">
            <a:extLst>
              <a:ext uri="{28A0092B-C50C-407E-A947-70E740481C1C}">
                <a14:useLocalDpi xmlns:a14="http://schemas.microsoft.com/office/drawing/2010/main" val="0"/>
              </a:ext>
            </a:extLst>
          </a:blip>
          <a:srcRect/>
          <a:stretch>
            <a:fillRect/>
          </a:stretch>
        </p:blipFill>
        <p:spPr bwMode="auto">
          <a:xfrm>
            <a:off x="136538" y="1190510"/>
            <a:ext cx="423942" cy="22469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Volumes/BG 85 JOBS 2/[1] CLIENTES BG 85/506 BRASKEM/506-020 Criacao da nova marca BRASKEM/DESENVOLVIMENTO/05 ASSINATURA EMAIL/04/03-ASSINATURA-EMAIL-BRASKEM-03.png"/>
          <p:cNvPicPr>
            <a:picLocks noChangeAspect="1" noChangeArrowheads="1"/>
          </p:cNvPicPr>
          <p:nvPr/>
        </p:nvPicPr>
        <p:blipFill>
          <a:blip r:embed="rId191" cstate="print">
            <a:extLst>
              <a:ext uri="{28A0092B-C50C-407E-A947-70E740481C1C}">
                <a14:useLocalDpi xmlns:a14="http://schemas.microsoft.com/office/drawing/2010/main" val="0"/>
              </a:ext>
            </a:extLst>
          </a:blip>
          <a:srcRect/>
          <a:stretch>
            <a:fillRect/>
          </a:stretch>
        </p:blipFill>
        <p:spPr bwMode="auto">
          <a:xfrm>
            <a:off x="2242540" y="2098371"/>
            <a:ext cx="892344" cy="2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192" cstate="print">
            <a:extLst>
              <a:ext uri="{28A0092B-C50C-407E-A947-70E740481C1C}">
                <a14:useLocalDpi xmlns:a14="http://schemas.microsoft.com/office/drawing/2010/main" val="0"/>
              </a:ext>
            </a:extLst>
          </a:blip>
          <a:stretch>
            <a:fillRect/>
          </a:stretch>
        </p:blipFill>
        <p:spPr>
          <a:xfrm>
            <a:off x="6843161" y="2375079"/>
            <a:ext cx="426236" cy="426236"/>
          </a:xfrm>
          <a:prstGeom prst="rect">
            <a:avLst/>
          </a:prstGeom>
        </p:spPr>
      </p:pic>
      <p:pic>
        <p:nvPicPr>
          <p:cNvPr id="3" name="Picture 2"/>
          <p:cNvPicPr>
            <a:picLocks noChangeAspect="1"/>
          </p:cNvPicPr>
          <p:nvPr/>
        </p:nvPicPr>
        <p:blipFill>
          <a:blip r:embed="rId193" cstate="print">
            <a:extLst>
              <a:ext uri="{28A0092B-C50C-407E-A947-70E740481C1C}">
                <a14:useLocalDpi xmlns:a14="http://schemas.microsoft.com/office/drawing/2010/main" val="0"/>
              </a:ext>
            </a:extLst>
          </a:blip>
          <a:stretch>
            <a:fillRect/>
          </a:stretch>
        </p:blipFill>
        <p:spPr>
          <a:xfrm>
            <a:off x="7131942" y="4068378"/>
            <a:ext cx="453013" cy="235975"/>
          </a:xfrm>
          <a:prstGeom prst="rect">
            <a:avLst/>
          </a:prstGeom>
        </p:spPr>
      </p:pic>
      <p:pic>
        <p:nvPicPr>
          <p:cNvPr id="4" name="Picture 3"/>
          <p:cNvPicPr>
            <a:picLocks noChangeAspect="1"/>
          </p:cNvPicPr>
          <p:nvPr/>
        </p:nvPicPr>
        <p:blipFill>
          <a:blip r:embed="rId194" cstate="print">
            <a:extLst>
              <a:ext uri="{28A0092B-C50C-407E-A947-70E740481C1C}">
                <a14:useLocalDpi xmlns:a14="http://schemas.microsoft.com/office/drawing/2010/main" val="0"/>
              </a:ext>
            </a:extLst>
          </a:blip>
          <a:stretch>
            <a:fillRect/>
          </a:stretch>
        </p:blipFill>
        <p:spPr>
          <a:xfrm>
            <a:off x="3829785" y="6412500"/>
            <a:ext cx="579706" cy="279118"/>
          </a:xfrm>
          <a:prstGeom prst="rect">
            <a:avLst/>
          </a:prstGeom>
        </p:spPr>
      </p:pic>
      <p:pic>
        <p:nvPicPr>
          <p:cNvPr id="5" name="Picture 4"/>
          <p:cNvPicPr>
            <a:picLocks noChangeAspect="1"/>
          </p:cNvPicPr>
          <p:nvPr/>
        </p:nvPicPr>
        <p:blipFill>
          <a:blip r:embed="rId195" cstate="print">
            <a:extLst>
              <a:ext uri="{28A0092B-C50C-407E-A947-70E740481C1C}">
                <a14:useLocalDpi xmlns:a14="http://schemas.microsoft.com/office/drawing/2010/main" val="0"/>
              </a:ext>
            </a:extLst>
          </a:blip>
          <a:stretch>
            <a:fillRect/>
          </a:stretch>
        </p:blipFill>
        <p:spPr>
          <a:xfrm>
            <a:off x="4595075" y="2435482"/>
            <a:ext cx="425837" cy="319378"/>
          </a:xfrm>
          <a:prstGeom prst="rect">
            <a:avLst/>
          </a:prstGeom>
        </p:spPr>
      </p:pic>
      <p:pic>
        <p:nvPicPr>
          <p:cNvPr id="6" name="Picture 5"/>
          <p:cNvPicPr>
            <a:picLocks noChangeAspect="1"/>
          </p:cNvPicPr>
          <p:nvPr/>
        </p:nvPicPr>
        <p:blipFill>
          <a:blip r:embed="rId196" cstate="print">
            <a:extLst>
              <a:ext uri="{28A0092B-C50C-407E-A947-70E740481C1C}">
                <a14:useLocalDpi xmlns:a14="http://schemas.microsoft.com/office/drawing/2010/main" val="0"/>
              </a:ext>
            </a:extLst>
          </a:blip>
          <a:stretch>
            <a:fillRect/>
          </a:stretch>
        </p:blipFill>
        <p:spPr>
          <a:xfrm>
            <a:off x="821753" y="1767450"/>
            <a:ext cx="573149" cy="135596"/>
          </a:xfrm>
          <a:prstGeom prst="rect">
            <a:avLst/>
          </a:prstGeom>
        </p:spPr>
      </p:pic>
      <p:pic>
        <p:nvPicPr>
          <p:cNvPr id="7" name="Picture 6"/>
          <p:cNvPicPr>
            <a:picLocks noChangeAspect="1"/>
          </p:cNvPicPr>
          <p:nvPr/>
        </p:nvPicPr>
        <p:blipFill>
          <a:blip r:embed="rId197" cstate="print">
            <a:extLst>
              <a:ext uri="{28A0092B-C50C-407E-A947-70E740481C1C}">
                <a14:useLocalDpi xmlns:a14="http://schemas.microsoft.com/office/drawing/2010/main" val="0"/>
              </a:ext>
            </a:extLst>
          </a:blip>
          <a:stretch>
            <a:fillRect/>
          </a:stretch>
        </p:blipFill>
        <p:spPr>
          <a:xfrm>
            <a:off x="6786957" y="6322846"/>
            <a:ext cx="374699" cy="298765"/>
          </a:xfrm>
          <a:prstGeom prst="rect">
            <a:avLst/>
          </a:prstGeom>
        </p:spPr>
      </p:pic>
      <p:pic>
        <p:nvPicPr>
          <p:cNvPr id="8" name="Picture 7"/>
          <p:cNvPicPr>
            <a:picLocks noChangeAspect="1"/>
          </p:cNvPicPr>
          <p:nvPr/>
        </p:nvPicPr>
        <p:blipFill>
          <a:blip r:embed="rId198" cstate="print">
            <a:extLst>
              <a:ext uri="{28A0092B-C50C-407E-A947-70E740481C1C}">
                <a14:useLocalDpi xmlns:a14="http://schemas.microsoft.com/office/drawing/2010/main" val="0"/>
              </a:ext>
            </a:extLst>
          </a:blip>
          <a:stretch>
            <a:fillRect/>
          </a:stretch>
        </p:blipFill>
        <p:spPr>
          <a:xfrm>
            <a:off x="6232338" y="3724738"/>
            <a:ext cx="439709" cy="291747"/>
          </a:xfrm>
          <a:prstGeom prst="rect">
            <a:avLst/>
          </a:prstGeom>
        </p:spPr>
      </p:pic>
      <p:pic>
        <p:nvPicPr>
          <p:cNvPr id="9" name="Picture 8"/>
          <p:cNvPicPr>
            <a:picLocks noChangeAspect="1"/>
          </p:cNvPicPr>
          <p:nvPr/>
        </p:nvPicPr>
        <p:blipFill>
          <a:blip r:embed="rId199" cstate="print">
            <a:extLst>
              <a:ext uri="{28A0092B-C50C-407E-A947-70E740481C1C}">
                <a14:useLocalDpi xmlns:a14="http://schemas.microsoft.com/office/drawing/2010/main" val="0"/>
              </a:ext>
            </a:extLst>
          </a:blip>
          <a:stretch>
            <a:fillRect/>
          </a:stretch>
        </p:blipFill>
        <p:spPr>
          <a:xfrm>
            <a:off x="5374591" y="5485904"/>
            <a:ext cx="624852" cy="214159"/>
          </a:xfrm>
          <a:prstGeom prst="rect">
            <a:avLst/>
          </a:prstGeom>
        </p:spPr>
      </p:pic>
      <p:pic>
        <p:nvPicPr>
          <p:cNvPr id="10" name="Picture 9"/>
          <p:cNvPicPr>
            <a:picLocks noChangeAspect="1"/>
          </p:cNvPicPr>
          <p:nvPr/>
        </p:nvPicPr>
        <p:blipFill>
          <a:blip r:embed="rId200" cstate="print">
            <a:extLst>
              <a:ext uri="{28A0092B-C50C-407E-A947-70E740481C1C}">
                <a14:useLocalDpi xmlns:a14="http://schemas.microsoft.com/office/drawing/2010/main" val="0"/>
              </a:ext>
            </a:extLst>
          </a:blip>
          <a:stretch>
            <a:fillRect/>
          </a:stretch>
        </p:blipFill>
        <p:spPr>
          <a:xfrm>
            <a:off x="4139479" y="3925757"/>
            <a:ext cx="742972" cy="371487"/>
          </a:xfrm>
          <a:prstGeom prst="rect">
            <a:avLst/>
          </a:prstGeom>
        </p:spPr>
      </p:pic>
      <p:pic>
        <p:nvPicPr>
          <p:cNvPr id="11" name="Picture 10"/>
          <p:cNvPicPr>
            <a:picLocks noChangeAspect="1"/>
          </p:cNvPicPr>
          <p:nvPr/>
        </p:nvPicPr>
        <p:blipFill>
          <a:blip r:embed="rId201" cstate="print">
            <a:extLst>
              <a:ext uri="{28A0092B-C50C-407E-A947-70E740481C1C}">
                <a14:useLocalDpi xmlns:a14="http://schemas.microsoft.com/office/drawing/2010/main" val="0"/>
              </a:ext>
            </a:extLst>
          </a:blip>
          <a:stretch>
            <a:fillRect/>
          </a:stretch>
        </p:blipFill>
        <p:spPr>
          <a:xfrm>
            <a:off x="1733998" y="5821961"/>
            <a:ext cx="728879" cy="408379"/>
          </a:xfrm>
          <a:prstGeom prst="rect">
            <a:avLst/>
          </a:prstGeom>
        </p:spPr>
      </p:pic>
      <p:pic>
        <p:nvPicPr>
          <p:cNvPr id="12" name="Picture 11"/>
          <p:cNvPicPr>
            <a:picLocks noChangeAspect="1"/>
          </p:cNvPicPr>
          <p:nvPr/>
        </p:nvPicPr>
        <p:blipFill>
          <a:blip r:embed="rId202" cstate="print">
            <a:extLst>
              <a:ext uri="{28A0092B-C50C-407E-A947-70E740481C1C}">
                <a14:useLocalDpi xmlns:a14="http://schemas.microsoft.com/office/drawing/2010/main" val="0"/>
              </a:ext>
            </a:extLst>
          </a:blip>
          <a:stretch>
            <a:fillRect/>
          </a:stretch>
        </p:blipFill>
        <p:spPr>
          <a:xfrm>
            <a:off x="67497" y="5225084"/>
            <a:ext cx="634688" cy="155787"/>
          </a:xfrm>
          <a:prstGeom prst="rect">
            <a:avLst/>
          </a:prstGeom>
        </p:spPr>
      </p:pic>
      <p:pic>
        <p:nvPicPr>
          <p:cNvPr id="14" name="Picture 13"/>
          <p:cNvPicPr>
            <a:picLocks noChangeAspect="1"/>
          </p:cNvPicPr>
          <p:nvPr/>
        </p:nvPicPr>
        <p:blipFill>
          <a:blip r:embed="rId203" cstate="print">
            <a:extLst>
              <a:ext uri="{28A0092B-C50C-407E-A947-70E740481C1C}">
                <a14:useLocalDpi xmlns:a14="http://schemas.microsoft.com/office/drawing/2010/main" val="0"/>
              </a:ext>
            </a:extLst>
          </a:blip>
          <a:stretch>
            <a:fillRect/>
          </a:stretch>
        </p:blipFill>
        <p:spPr>
          <a:xfrm>
            <a:off x="4822425" y="6299206"/>
            <a:ext cx="579339" cy="488093"/>
          </a:xfrm>
          <a:prstGeom prst="rect">
            <a:avLst/>
          </a:prstGeom>
        </p:spPr>
      </p:pic>
      <p:pic>
        <p:nvPicPr>
          <p:cNvPr id="16" name="Picture 15"/>
          <p:cNvPicPr>
            <a:picLocks noChangeAspect="1"/>
          </p:cNvPicPr>
          <p:nvPr/>
        </p:nvPicPr>
        <p:blipFill>
          <a:blip r:embed="rId204" cstate="print">
            <a:extLst>
              <a:ext uri="{28A0092B-C50C-407E-A947-70E740481C1C}">
                <a14:useLocalDpi xmlns:a14="http://schemas.microsoft.com/office/drawing/2010/main" val="0"/>
              </a:ext>
            </a:extLst>
          </a:blip>
          <a:stretch>
            <a:fillRect/>
          </a:stretch>
        </p:blipFill>
        <p:spPr>
          <a:xfrm>
            <a:off x="6088623" y="5950489"/>
            <a:ext cx="690389" cy="188453"/>
          </a:xfrm>
          <a:prstGeom prst="rect">
            <a:avLst/>
          </a:prstGeom>
        </p:spPr>
      </p:pic>
      <p:pic>
        <p:nvPicPr>
          <p:cNvPr id="17" name="Picture 16"/>
          <p:cNvPicPr>
            <a:picLocks noChangeAspect="1"/>
          </p:cNvPicPr>
          <p:nvPr/>
        </p:nvPicPr>
        <p:blipFill>
          <a:blip r:embed="rId205" cstate="print">
            <a:extLst>
              <a:ext uri="{28A0092B-C50C-407E-A947-70E740481C1C}">
                <a14:useLocalDpi xmlns:a14="http://schemas.microsoft.com/office/drawing/2010/main" val="0"/>
              </a:ext>
            </a:extLst>
          </a:blip>
          <a:stretch>
            <a:fillRect/>
          </a:stretch>
        </p:blipFill>
        <p:spPr>
          <a:xfrm>
            <a:off x="7405449" y="5162600"/>
            <a:ext cx="536704" cy="333204"/>
          </a:xfrm>
          <a:prstGeom prst="rect">
            <a:avLst/>
          </a:prstGeom>
        </p:spPr>
      </p:pic>
      <p:pic>
        <p:nvPicPr>
          <p:cNvPr id="19" name="Picture 18"/>
          <p:cNvPicPr>
            <a:picLocks noChangeAspect="1"/>
          </p:cNvPicPr>
          <p:nvPr/>
        </p:nvPicPr>
        <p:blipFill>
          <a:blip r:embed="rId206" cstate="print">
            <a:extLst>
              <a:ext uri="{28A0092B-C50C-407E-A947-70E740481C1C}">
                <a14:useLocalDpi xmlns:a14="http://schemas.microsoft.com/office/drawing/2010/main" val="0"/>
              </a:ext>
            </a:extLst>
          </a:blip>
          <a:stretch>
            <a:fillRect/>
          </a:stretch>
        </p:blipFill>
        <p:spPr>
          <a:xfrm>
            <a:off x="4825517" y="4285903"/>
            <a:ext cx="617371" cy="120567"/>
          </a:xfrm>
          <a:prstGeom prst="rect">
            <a:avLst/>
          </a:prstGeom>
        </p:spPr>
      </p:pic>
      <p:pic>
        <p:nvPicPr>
          <p:cNvPr id="20" name="Picture 19"/>
          <p:cNvPicPr>
            <a:picLocks noChangeAspect="1"/>
          </p:cNvPicPr>
          <p:nvPr/>
        </p:nvPicPr>
        <p:blipFill>
          <a:blip r:embed="rId207" cstate="print">
            <a:extLst>
              <a:ext uri="{28A0092B-C50C-407E-A947-70E740481C1C}">
                <a14:useLocalDpi xmlns:a14="http://schemas.microsoft.com/office/drawing/2010/main" val="0"/>
              </a:ext>
            </a:extLst>
          </a:blip>
          <a:stretch>
            <a:fillRect/>
          </a:stretch>
        </p:blipFill>
        <p:spPr>
          <a:xfrm>
            <a:off x="6738143" y="3601963"/>
            <a:ext cx="681570" cy="205692"/>
          </a:xfrm>
          <a:prstGeom prst="rect">
            <a:avLst/>
          </a:prstGeom>
        </p:spPr>
      </p:pic>
      <p:pic>
        <p:nvPicPr>
          <p:cNvPr id="22" name="Picture 21"/>
          <p:cNvPicPr>
            <a:picLocks noChangeAspect="1"/>
          </p:cNvPicPr>
          <p:nvPr/>
        </p:nvPicPr>
        <p:blipFill>
          <a:blip r:embed="rId208" cstate="print">
            <a:extLst>
              <a:ext uri="{28A0092B-C50C-407E-A947-70E740481C1C}">
                <a14:useLocalDpi xmlns:a14="http://schemas.microsoft.com/office/drawing/2010/main" val="0"/>
              </a:ext>
            </a:extLst>
          </a:blip>
          <a:stretch>
            <a:fillRect/>
          </a:stretch>
        </p:blipFill>
        <p:spPr>
          <a:xfrm>
            <a:off x="2693511" y="4732935"/>
            <a:ext cx="653914" cy="162396"/>
          </a:xfrm>
          <a:prstGeom prst="rect">
            <a:avLst/>
          </a:prstGeom>
        </p:spPr>
      </p:pic>
      <p:pic>
        <p:nvPicPr>
          <p:cNvPr id="24" name="Picture 23"/>
          <p:cNvPicPr>
            <a:picLocks noChangeAspect="1"/>
          </p:cNvPicPr>
          <p:nvPr/>
        </p:nvPicPr>
        <p:blipFill>
          <a:blip r:embed="rId209" cstate="print">
            <a:extLst>
              <a:ext uri="{28A0092B-C50C-407E-A947-70E740481C1C}">
                <a14:useLocalDpi xmlns:a14="http://schemas.microsoft.com/office/drawing/2010/main" val="0"/>
              </a:ext>
            </a:extLst>
          </a:blip>
          <a:stretch>
            <a:fillRect/>
          </a:stretch>
        </p:blipFill>
        <p:spPr>
          <a:xfrm>
            <a:off x="8016719" y="3207802"/>
            <a:ext cx="395576" cy="348576"/>
          </a:xfrm>
          <a:prstGeom prst="rect">
            <a:avLst/>
          </a:prstGeom>
        </p:spPr>
      </p:pic>
      <p:pic>
        <p:nvPicPr>
          <p:cNvPr id="25" name="Picture 24"/>
          <p:cNvPicPr>
            <a:picLocks noChangeAspect="1"/>
          </p:cNvPicPr>
          <p:nvPr/>
        </p:nvPicPr>
        <p:blipFill>
          <a:blip r:embed="rId210" cstate="print">
            <a:extLst>
              <a:ext uri="{28A0092B-C50C-407E-A947-70E740481C1C}">
                <a14:useLocalDpi xmlns:a14="http://schemas.microsoft.com/office/drawing/2010/main" val="0"/>
              </a:ext>
            </a:extLst>
          </a:blip>
          <a:stretch>
            <a:fillRect/>
          </a:stretch>
        </p:blipFill>
        <p:spPr>
          <a:xfrm>
            <a:off x="2477292" y="2407937"/>
            <a:ext cx="590483" cy="187290"/>
          </a:xfrm>
          <a:prstGeom prst="rect">
            <a:avLst/>
          </a:prstGeom>
        </p:spPr>
      </p:pic>
      <p:pic>
        <p:nvPicPr>
          <p:cNvPr id="26" name="Picture 25"/>
          <p:cNvPicPr>
            <a:picLocks noChangeAspect="1"/>
          </p:cNvPicPr>
          <p:nvPr/>
        </p:nvPicPr>
        <p:blipFill>
          <a:blip r:embed="rId211" cstate="print">
            <a:extLst>
              <a:ext uri="{28A0092B-C50C-407E-A947-70E740481C1C}">
                <a14:useLocalDpi xmlns:a14="http://schemas.microsoft.com/office/drawing/2010/main" val="0"/>
              </a:ext>
            </a:extLst>
          </a:blip>
          <a:stretch>
            <a:fillRect/>
          </a:stretch>
        </p:blipFill>
        <p:spPr>
          <a:xfrm>
            <a:off x="5441911" y="3423604"/>
            <a:ext cx="624174" cy="178676"/>
          </a:xfrm>
          <a:prstGeom prst="rect">
            <a:avLst/>
          </a:prstGeom>
        </p:spPr>
      </p:pic>
      <p:pic>
        <p:nvPicPr>
          <p:cNvPr id="30" name="Picture 29"/>
          <p:cNvPicPr>
            <a:picLocks noChangeAspect="1"/>
          </p:cNvPicPr>
          <p:nvPr/>
        </p:nvPicPr>
        <p:blipFill>
          <a:blip r:embed="rId212" cstate="print">
            <a:extLst>
              <a:ext uri="{28A0092B-C50C-407E-A947-70E740481C1C}">
                <a14:useLocalDpi xmlns:a14="http://schemas.microsoft.com/office/drawing/2010/main" val="0"/>
              </a:ext>
            </a:extLst>
          </a:blip>
          <a:stretch>
            <a:fillRect/>
          </a:stretch>
        </p:blipFill>
        <p:spPr>
          <a:xfrm>
            <a:off x="1444110" y="5450423"/>
            <a:ext cx="459164" cy="321351"/>
          </a:xfrm>
          <a:prstGeom prst="rect">
            <a:avLst/>
          </a:prstGeom>
        </p:spPr>
      </p:pic>
      <p:pic>
        <p:nvPicPr>
          <p:cNvPr id="32" name="Picture 31"/>
          <p:cNvPicPr>
            <a:picLocks noChangeAspect="1"/>
          </p:cNvPicPr>
          <p:nvPr/>
        </p:nvPicPr>
        <p:blipFill>
          <a:blip r:embed="rId213" cstate="print">
            <a:extLst>
              <a:ext uri="{28A0092B-C50C-407E-A947-70E740481C1C}">
                <a14:useLocalDpi xmlns:a14="http://schemas.microsoft.com/office/drawing/2010/main" val="0"/>
              </a:ext>
            </a:extLst>
          </a:blip>
          <a:stretch>
            <a:fillRect/>
          </a:stretch>
        </p:blipFill>
        <p:spPr>
          <a:xfrm>
            <a:off x="85773" y="5858231"/>
            <a:ext cx="591620" cy="354796"/>
          </a:xfrm>
          <a:prstGeom prst="rect">
            <a:avLst/>
          </a:prstGeom>
        </p:spPr>
      </p:pic>
      <p:pic>
        <p:nvPicPr>
          <p:cNvPr id="34" name="Picture 33"/>
          <p:cNvPicPr>
            <a:picLocks noChangeAspect="1"/>
          </p:cNvPicPr>
          <p:nvPr/>
        </p:nvPicPr>
        <p:blipFill>
          <a:blip r:embed="rId214" cstate="print">
            <a:extLst>
              <a:ext uri="{28A0092B-C50C-407E-A947-70E740481C1C}">
                <a14:useLocalDpi xmlns:a14="http://schemas.microsoft.com/office/drawing/2010/main" val="0"/>
              </a:ext>
            </a:extLst>
          </a:blip>
          <a:stretch>
            <a:fillRect/>
          </a:stretch>
        </p:blipFill>
        <p:spPr>
          <a:xfrm>
            <a:off x="5569626" y="1383914"/>
            <a:ext cx="539359" cy="506416"/>
          </a:xfrm>
          <a:prstGeom prst="rect">
            <a:avLst/>
          </a:prstGeom>
        </p:spPr>
      </p:pic>
    </p:spTree>
    <p:extLst>
      <p:ext uri="{BB962C8B-B14F-4D97-AF65-F5344CB8AC3E}">
        <p14:creationId xmlns:p14="http://schemas.microsoft.com/office/powerpoint/2010/main" val="3917756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0"/>
            <a:ext cx="6477000" cy="1143000"/>
          </a:xfrm>
        </p:spPr>
        <p:txBody>
          <a:bodyPr>
            <a:normAutofit/>
          </a:bodyPr>
          <a:lstStyle/>
          <a:p>
            <a:pPr algn="r"/>
            <a:r>
              <a:rPr lang="en-US" sz="3600" b="1" dirty="0" smtClean="0">
                <a:solidFill>
                  <a:schemeClr val="bg1"/>
                </a:solidFill>
              </a:rPr>
              <a:t>200 Global Corporate Members!</a:t>
            </a:r>
            <a:endParaRPr lang="en-US" sz="3600" b="1" dirty="0">
              <a:solidFill>
                <a:schemeClr val="bg1"/>
              </a:solidFill>
            </a:endParaRPr>
          </a:p>
        </p:txBody>
      </p:sp>
      <p:pic>
        <p:nvPicPr>
          <p:cNvPr id="1042" name="Picture 18" descr="United Arab Emirates Flags">
            <a:hlinkClick r:id="rId3"/>
          </p:cNvPr>
          <p:cNvPicPr>
            <a:picLocks noGrp="1" noChangeAspect="1" noChangeArrowheads="1"/>
          </p:cNvPicPr>
          <p:nvPr>
            <p:ph idx="1"/>
          </p:nvPr>
        </p:nvPicPr>
        <p:blipFill>
          <a:blip r:embed="rId4" cstate="print"/>
          <a:srcRect/>
          <a:stretch>
            <a:fillRect/>
          </a:stretch>
        </p:blipFill>
        <p:spPr bwMode="auto">
          <a:xfrm>
            <a:off x="6641415" y="5288756"/>
            <a:ext cx="1076357" cy="644525"/>
          </a:xfrm>
          <a:prstGeom prst="rect">
            <a:avLst/>
          </a:prstGeom>
          <a:noFill/>
          <a:ln w="3175" cmpd="sng">
            <a:solidFill>
              <a:srgbClr val="000000"/>
            </a:solidFill>
          </a:ln>
        </p:spPr>
      </p:pic>
      <p:sp>
        <p:nvSpPr>
          <p:cNvPr id="16" name="Rounded Rectangle 15"/>
          <p:cNvSpPr/>
          <p:nvPr/>
        </p:nvSpPr>
        <p:spPr>
          <a:xfrm>
            <a:off x="5469380" y="5286760"/>
            <a:ext cx="905510" cy="646522"/>
          </a:xfrm>
          <a:prstGeom prst="roundRect">
            <a:avLst>
              <a:gd name="adj" fmla="val 10000"/>
            </a:avLst>
          </a:prstGeom>
          <a:blipFill rotWithShape="0">
            <a:blip r:embed="rId5" cstate="print"/>
            <a:stretch>
              <a:fillRect/>
            </a:stretch>
          </a:blipFill>
          <a:ln w="3175" cmpd="sng">
            <a:solidFill>
              <a:srgbClr val="FFFFFF"/>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056" name="Picture 32" descr="Malaysia Flags">
            <a:hlinkClick r:id="rId6"/>
          </p:cNvPr>
          <p:cNvPicPr>
            <a:picLocks noChangeAspect="1" noChangeArrowheads="1"/>
          </p:cNvPicPr>
          <p:nvPr/>
        </p:nvPicPr>
        <p:blipFill>
          <a:blip r:embed="rId7" cstate="print"/>
          <a:srcRect/>
          <a:stretch>
            <a:fillRect/>
          </a:stretch>
        </p:blipFill>
        <p:spPr bwMode="auto">
          <a:xfrm>
            <a:off x="4150184" y="5302940"/>
            <a:ext cx="1052670" cy="630341"/>
          </a:xfrm>
          <a:prstGeom prst="rect">
            <a:avLst/>
          </a:prstGeom>
          <a:noFill/>
          <a:ln w="3175" cmpd="sng">
            <a:solidFill>
              <a:srgbClr val="FFFFFF"/>
            </a:solidFill>
          </a:ln>
        </p:spPr>
      </p:pic>
      <p:grpSp>
        <p:nvGrpSpPr>
          <p:cNvPr id="22" name="Group 21"/>
          <p:cNvGrpSpPr/>
          <p:nvPr/>
        </p:nvGrpSpPr>
        <p:grpSpPr>
          <a:xfrm>
            <a:off x="2673343" y="1314449"/>
            <a:ext cx="6277741" cy="588215"/>
            <a:chOff x="2673343" y="1314449"/>
            <a:chExt cx="6277741" cy="588215"/>
          </a:xfrm>
        </p:grpSpPr>
        <p:sp>
          <p:nvSpPr>
            <p:cNvPr id="10" name="Rounded Rectangle 9"/>
            <p:cNvSpPr/>
            <p:nvPr/>
          </p:nvSpPr>
          <p:spPr>
            <a:xfrm>
              <a:off x="2673343" y="1314450"/>
              <a:ext cx="903048" cy="588214"/>
            </a:xfrm>
            <a:prstGeom prst="roundRect">
              <a:avLst>
                <a:gd name="adj" fmla="val 10000"/>
              </a:avLst>
            </a:prstGeom>
            <a:blipFill rotWithShape="0">
              <a:blip r:embed="rId8" cstate="print"/>
              <a:stretch>
                <a:fillRect/>
              </a:stretch>
            </a:blipFill>
            <a:ln w="3175" cmpd="sng">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030" name="Picture 6" descr="Australia Flag 3x5ft Poly">
              <a:hlinkClick r:id="rId9"/>
            </p:cNvPr>
            <p:cNvPicPr>
              <a:picLocks noChangeAspect="1" noChangeArrowheads="1"/>
            </p:cNvPicPr>
            <p:nvPr/>
          </p:nvPicPr>
          <p:blipFill>
            <a:blip r:embed="rId10" cstate="print"/>
            <a:srcRect/>
            <a:stretch>
              <a:fillRect/>
            </a:stretch>
          </p:blipFill>
          <p:spPr bwMode="auto">
            <a:xfrm>
              <a:off x="6926385" y="1314450"/>
              <a:ext cx="948874" cy="557464"/>
            </a:xfrm>
            <a:prstGeom prst="rect">
              <a:avLst/>
            </a:prstGeom>
            <a:noFill/>
            <a:ln w="3175" cmpd="sng">
              <a:solidFill>
                <a:srgbClr val="FFFFFF"/>
              </a:solidFill>
            </a:ln>
          </p:spPr>
        </p:pic>
        <p:pic>
          <p:nvPicPr>
            <p:cNvPr id="1034" name="Picture 10" descr="Canada Flags">
              <a:hlinkClick r:id="rId11"/>
            </p:cNvPr>
            <p:cNvPicPr>
              <a:picLocks noChangeAspect="1" noChangeArrowheads="1"/>
            </p:cNvPicPr>
            <p:nvPr/>
          </p:nvPicPr>
          <p:blipFill>
            <a:blip r:embed="rId12" cstate="print"/>
            <a:srcRect/>
            <a:stretch>
              <a:fillRect/>
            </a:stretch>
          </p:blipFill>
          <p:spPr bwMode="auto">
            <a:xfrm>
              <a:off x="4780812" y="1314449"/>
              <a:ext cx="941147" cy="563563"/>
            </a:xfrm>
            <a:prstGeom prst="rect">
              <a:avLst/>
            </a:prstGeom>
            <a:noFill/>
            <a:ln w="3175" cmpd="sng">
              <a:noFill/>
            </a:ln>
          </p:spPr>
        </p:pic>
        <p:pic>
          <p:nvPicPr>
            <p:cNvPr id="1038" name="Picture 14" descr="Sweden Flags">
              <a:hlinkClick r:id="rId13"/>
            </p:cNvPr>
            <p:cNvPicPr>
              <a:picLocks noChangeAspect="1" noChangeArrowheads="1"/>
            </p:cNvPicPr>
            <p:nvPr/>
          </p:nvPicPr>
          <p:blipFill>
            <a:blip r:embed="rId14" cstate="print"/>
            <a:srcRect/>
            <a:stretch>
              <a:fillRect/>
            </a:stretch>
          </p:blipFill>
          <p:spPr bwMode="auto">
            <a:xfrm>
              <a:off x="8009931" y="1314449"/>
              <a:ext cx="941153" cy="563563"/>
            </a:xfrm>
            <a:prstGeom prst="rect">
              <a:avLst/>
            </a:prstGeom>
            <a:noFill/>
            <a:ln w="3175" cmpd="sng">
              <a:solidFill>
                <a:srgbClr val="FFFFFF"/>
              </a:solidFill>
            </a:ln>
          </p:spPr>
        </p:pic>
        <p:pic>
          <p:nvPicPr>
            <p:cNvPr id="1052" name="Picture 28" descr="Germany Flags">
              <a:hlinkClick r:id="rId15"/>
            </p:cNvPr>
            <p:cNvPicPr>
              <a:picLocks noChangeAspect="1" noChangeArrowheads="1"/>
            </p:cNvPicPr>
            <p:nvPr/>
          </p:nvPicPr>
          <p:blipFill>
            <a:blip r:embed="rId16" cstate="print"/>
            <a:srcRect/>
            <a:stretch>
              <a:fillRect/>
            </a:stretch>
          </p:blipFill>
          <p:spPr bwMode="auto">
            <a:xfrm>
              <a:off x="5853596" y="1314449"/>
              <a:ext cx="941152" cy="563563"/>
            </a:xfrm>
            <a:prstGeom prst="rect">
              <a:avLst/>
            </a:prstGeom>
            <a:noFill/>
            <a:ln w="3175" cmpd="sng">
              <a:solidFill>
                <a:srgbClr val="FFFFFF"/>
              </a:solidFill>
            </a:ln>
          </p:spPr>
        </p:pic>
        <p:pic>
          <p:nvPicPr>
            <p:cNvPr id="1060" name="Picture 36" descr="United Kingdom Flags">
              <a:hlinkClick r:id="rId17"/>
            </p:cNvPr>
            <p:cNvPicPr>
              <a:picLocks noChangeAspect="1" noChangeArrowheads="1"/>
            </p:cNvPicPr>
            <p:nvPr/>
          </p:nvPicPr>
          <p:blipFill>
            <a:blip r:embed="rId18" cstate="print"/>
            <a:srcRect/>
            <a:stretch>
              <a:fillRect/>
            </a:stretch>
          </p:blipFill>
          <p:spPr bwMode="auto">
            <a:xfrm>
              <a:off x="3708028" y="1314449"/>
              <a:ext cx="941147" cy="563563"/>
            </a:xfrm>
            <a:prstGeom prst="rect">
              <a:avLst/>
            </a:prstGeom>
            <a:noFill/>
            <a:ln w="3175" cmpd="sng">
              <a:noFill/>
            </a:ln>
          </p:spPr>
        </p:pic>
      </p:grpSp>
      <p:pic>
        <p:nvPicPr>
          <p:cNvPr id="36" name="Picture 5" descr="C:\Documents and Settings\louna\My Documents\My Pictures\imagesCAXY84H1.jpg"/>
          <p:cNvPicPr>
            <a:picLocks noChangeAspect="1" noChangeArrowheads="1"/>
          </p:cNvPicPr>
          <p:nvPr/>
        </p:nvPicPr>
        <p:blipFill>
          <a:blip r:embed="rId19" cstate="print">
            <a:extLst>
              <a:ext uri="{BEBA8EAE-BF5A-486C-A8C5-ECC9F3942E4B}">
                <a14:imgProps xmlns:a14="http://schemas.microsoft.com/office/drawing/2010/main">
                  <a14:imgLayer r:embed="rId20">
                    <a14:imgEffect>
                      <a14:backgroundRemoval t="897" b="100000" l="0" r="100000">
                        <a14:foregroundMark x1="94248" y1="10314" x2="94248" y2="10314"/>
                        <a14:foregroundMark x1="9735" y1="8744" x2="9735" y2="8744"/>
                        <a14:foregroundMark x1="87389" y1="97085" x2="87389" y2="97085"/>
                        <a14:foregroundMark x1="22124" y1="15919" x2="22124" y2="15919"/>
                      </a14:backgroundRemoval>
                    </a14:imgEffect>
                  </a14:imgLayer>
                </a14:imgProps>
              </a:ext>
            </a:extLst>
          </a:blip>
          <a:srcRect/>
          <a:stretch>
            <a:fillRect/>
          </a:stretch>
        </p:blipFill>
        <p:spPr bwMode="auto">
          <a:xfrm>
            <a:off x="0" y="0"/>
            <a:ext cx="2416480" cy="2384404"/>
          </a:xfrm>
          <a:prstGeom prst="rect">
            <a:avLst/>
          </a:prstGeom>
          <a:noFill/>
        </p:spPr>
      </p:pic>
      <p:sp>
        <p:nvSpPr>
          <p:cNvPr id="33" name="Footer Placeholder 3"/>
          <p:cNvSpPr txBox="1">
            <a:spLocks/>
          </p:cNvSpPr>
          <p:nvPr/>
        </p:nvSpPr>
        <p:spPr>
          <a:xfrm>
            <a:off x="0" y="5977584"/>
            <a:ext cx="9144000" cy="583554"/>
          </a:xfrm>
          <a:prstGeom prst="rect">
            <a:avLst/>
          </a:prstGeom>
        </p:spPr>
        <p:txBody>
          <a:bodyPr vert="horz" lIns="91440" tIns="45720" rIns="91440" bIns="45720" rtlCol="0" anchor="ctr"/>
          <a:lstStyle/>
          <a:p>
            <a:pPr algn="ctr" fontAlgn="auto">
              <a:spcBef>
                <a:spcPts val="0"/>
              </a:spcBef>
              <a:spcAft>
                <a:spcPts val="0"/>
              </a:spcAft>
              <a:defRPr/>
            </a:pPr>
            <a:r>
              <a:rPr lang="en-US" sz="3000" b="1" kern="0" dirty="0" smtClean="0">
                <a:solidFill>
                  <a:srgbClr val="C00000"/>
                </a:solidFill>
                <a:latin typeface="Calibri"/>
              </a:rPr>
              <a:t>“The Global Community Committed to Process Safety”</a:t>
            </a:r>
            <a:endParaRPr lang="en-US" sz="3000" b="1" kern="0" dirty="0">
              <a:solidFill>
                <a:srgbClr val="C00000"/>
              </a:solidFill>
              <a:latin typeface="Calibri"/>
            </a:endParaRPr>
          </a:p>
        </p:txBody>
      </p:sp>
      <p:grpSp>
        <p:nvGrpSpPr>
          <p:cNvPr id="19" name="Group 18"/>
          <p:cNvGrpSpPr/>
          <p:nvPr/>
        </p:nvGrpSpPr>
        <p:grpSpPr>
          <a:xfrm>
            <a:off x="182793" y="4334934"/>
            <a:ext cx="8768291" cy="629179"/>
            <a:chOff x="182793" y="3786187"/>
            <a:chExt cx="8768291" cy="629179"/>
          </a:xfrm>
        </p:grpSpPr>
        <p:sp>
          <p:nvSpPr>
            <p:cNvPr id="9" name="Rounded Rectangle 8"/>
            <p:cNvSpPr/>
            <p:nvPr/>
          </p:nvSpPr>
          <p:spPr>
            <a:xfrm>
              <a:off x="6734620" y="3786187"/>
              <a:ext cx="939565" cy="629179"/>
            </a:xfrm>
            <a:prstGeom prst="roundRect">
              <a:avLst>
                <a:gd name="adj" fmla="val 10000"/>
              </a:avLst>
            </a:prstGeom>
            <a:blipFill rotWithShape="0">
              <a:blip r:embed="rId21" cstate="print"/>
              <a:stretch>
                <a:fillRect/>
              </a:stretch>
            </a:blipFill>
            <a:ln w="3175" cmpd="sng">
              <a:solidFill>
                <a:srgbClr val="FFFFFF"/>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032" name="Picture 8" descr="Bahrain Flags">
              <a:hlinkClick r:id="rId22"/>
            </p:cNvPr>
            <p:cNvPicPr>
              <a:picLocks noChangeAspect="1" noChangeArrowheads="1"/>
            </p:cNvPicPr>
            <p:nvPr/>
          </p:nvPicPr>
          <p:blipFill>
            <a:blip r:embed="rId23" cstate="print"/>
            <a:srcRect/>
            <a:stretch>
              <a:fillRect/>
            </a:stretch>
          </p:blipFill>
          <p:spPr bwMode="auto">
            <a:xfrm>
              <a:off x="1513008" y="3786188"/>
              <a:ext cx="1048032" cy="627566"/>
            </a:xfrm>
            <a:prstGeom prst="rect">
              <a:avLst/>
            </a:prstGeom>
            <a:noFill/>
            <a:ln w="3175" cmpd="sng">
              <a:solidFill>
                <a:srgbClr val="FFFFFF"/>
              </a:solidFill>
            </a:ln>
          </p:spPr>
        </p:pic>
        <p:pic>
          <p:nvPicPr>
            <p:cNvPr id="1036" name="Picture 12" descr="Denmark Flags">
              <a:hlinkClick r:id="rId24"/>
            </p:cNvPr>
            <p:cNvPicPr>
              <a:picLocks noChangeAspect="1" noChangeArrowheads="1"/>
            </p:cNvPicPr>
            <p:nvPr/>
          </p:nvPicPr>
          <p:blipFill>
            <a:blip r:embed="rId25" cstate="print"/>
            <a:srcRect/>
            <a:stretch>
              <a:fillRect/>
            </a:stretch>
          </p:blipFill>
          <p:spPr bwMode="auto">
            <a:xfrm>
              <a:off x="7956912" y="3786188"/>
              <a:ext cx="994172" cy="595312"/>
            </a:xfrm>
            <a:prstGeom prst="rect">
              <a:avLst/>
            </a:prstGeom>
            <a:noFill/>
            <a:ln w="3175" cmpd="sng">
              <a:solidFill>
                <a:srgbClr val="000000"/>
              </a:solidFill>
            </a:ln>
          </p:spPr>
        </p:pic>
        <p:pic>
          <p:nvPicPr>
            <p:cNvPr id="1050" name="Picture 26" descr="China Flags">
              <a:hlinkClick r:id="rId26"/>
            </p:cNvPr>
            <p:cNvPicPr>
              <a:picLocks noChangeAspect="1" noChangeArrowheads="1"/>
            </p:cNvPicPr>
            <p:nvPr/>
          </p:nvPicPr>
          <p:blipFill>
            <a:blip r:embed="rId27" cstate="print"/>
            <a:srcRect/>
            <a:stretch>
              <a:fillRect/>
            </a:stretch>
          </p:blipFill>
          <p:spPr bwMode="auto">
            <a:xfrm>
              <a:off x="4069472" y="3786188"/>
              <a:ext cx="1049847" cy="628650"/>
            </a:xfrm>
            <a:prstGeom prst="rect">
              <a:avLst/>
            </a:prstGeom>
            <a:noFill/>
            <a:ln w="3175" cmpd="sng">
              <a:solidFill>
                <a:srgbClr val="FFFFFF"/>
              </a:solidFill>
            </a:ln>
          </p:spPr>
        </p:pic>
        <p:pic>
          <p:nvPicPr>
            <p:cNvPr id="1062" name="Picture 38" descr="Madagascar Flags">
              <a:hlinkClick r:id="rId28"/>
            </p:cNvPr>
            <p:cNvPicPr>
              <a:picLocks noChangeAspect="1" noChangeArrowheads="1"/>
            </p:cNvPicPr>
            <p:nvPr/>
          </p:nvPicPr>
          <p:blipFill>
            <a:blip r:embed="rId29" cstate="print"/>
            <a:srcRect/>
            <a:stretch>
              <a:fillRect/>
            </a:stretch>
          </p:blipFill>
          <p:spPr bwMode="auto">
            <a:xfrm>
              <a:off x="5402047" y="3786188"/>
              <a:ext cx="1049845" cy="628650"/>
            </a:xfrm>
            <a:prstGeom prst="rect">
              <a:avLst/>
            </a:prstGeom>
            <a:noFill/>
            <a:ln w="3175" cmpd="sng">
              <a:solidFill>
                <a:srgbClr val="FFFFFF"/>
              </a:solidFill>
            </a:ln>
          </p:spPr>
        </p:pic>
        <p:pic>
          <p:nvPicPr>
            <p:cNvPr id="31" name="Picture 2"/>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82793" y="3786188"/>
              <a:ext cx="1047487" cy="628650"/>
            </a:xfrm>
            <a:prstGeom prst="rect">
              <a:avLst/>
            </a:prstGeom>
            <a:noFill/>
            <a:ln w="3175" cmpd="sng">
              <a:solidFill>
                <a:srgbClr val="FFFFFF"/>
              </a:solidFill>
              <a:miter lim="800000"/>
              <a:headEnd/>
              <a:tailEnd/>
            </a:ln>
            <a:extLst>
              <a:ext uri="{909E8E84-426E-40DD-AFC4-6F175D3DCCD1}">
                <a14:hiddenFill xmlns:a14="http://schemas.microsoft.com/office/drawing/2010/main">
                  <a:solidFill>
                    <a:schemeClr val="accent1"/>
                  </a:solidFill>
                </a14:hiddenFill>
              </a:ext>
            </a:extLst>
          </p:spPr>
        </p:pic>
        <p:pic>
          <p:nvPicPr>
            <p:cNvPr id="34" name="Picture 2"/>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2843768" y="3786188"/>
              <a:ext cx="942976" cy="628650"/>
            </a:xfrm>
            <a:prstGeom prst="rect">
              <a:avLst/>
            </a:prstGeom>
            <a:noFill/>
            <a:ln w="3175" cmpd="sng">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grpSp>
      <p:pic>
        <p:nvPicPr>
          <p:cNvPr id="13" name="Picture 12" descr="1280px-Flag_of_Vietnam.png"/>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2916493" y="5288757"/>
            <a:ext cx="967165" cy="644525"/>
          </a:xfrm>
          <a:prstGeom prst="rect">
            <a:avLst/>
          </a:prstGeom>
        </p:spPr>
      </p:pic>
      <p:grpSp>
        <p:nvGrpSpPr>
          <p:cNvPr id="20" name="Group 19"/>
          <p:cNvGrpSpPr/>
          <p:nvPr/>
        </p:nvGrpSpPr>
        <p:grpSpPr>
          <a:xfrm>
            <a:off x="210249" y="3302388"/>
            <a:ext cx="8768291" cy="640740"/>
            <a:chOff x="182793" y="2935881"/>
            <a:chExt cx="8768291" cy="640740"/>
          </a:xfrm>
        </p:grpSpPr>
        <p:sp>
          <p:nvSpPr>
            <p:cNvPr id="8" name="Rounded Rectangle 7"/>
            <p:cNvSpPr/>
            <p:nvPr/>
          </p:nvSpPr>
          <p:spPr>
            <a:xfrm>
              <a:off x="4154886" y="2935881"/>
              <a:ext cx="915344" cy="640740"/>
            </a:xfrm>
            <a:prstGeom prst="roundRect">
              <a:avLst>
                <a:gd name="adj" fmla="val 10000"/>
              </a:avLst>
            </a:prstGeom>
            <a:blipFill rotWithShape="0">
              <a:blip r:embed="rId33" cstate="print"/>
              <a:stretch>
                <a:fillRect/>
              </a:stretch>
            </a:blipFill>
            <a:ln w="3175" cmpd="sng">
              <a:solidFill>
                <a:srgbClr val="FFFFFF"/>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Rounded Rectangle 10"/>
            <p:cNvSpPr/>
            <p:nvPr/>
          </p:nvSpPr>
          <p:spPr>
            <a:xfrm>
              <a:off x="2870019" y="2944813"/>
              <a:ext cx="936134" cy="624090"/>
            </a:xfrm>
            <a:prstGeom prst="roundRect">
              <a:avLst>
                <a:gd name="adj" fmla="val 10000"/>
              </a:avLst>
            </a:prstGeom>
            <a:blipFill rotWithShape="0">
              <a:blip r:embed="rId34" cstate="print"/>
              <a:stretch>
                <a:fillRect/>
              </a:stretch>
            </a:blipFill>
            <a:ln w="3175" cmpd="sng">
              <a:solidFill>
                <a:srgbClr val="FFFFFF"/>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6" name="Picture 2" descr="C:\Documents and Settings\louna\My Documents\My Pictures\flag of brazil.jpg"/>
            <p:cNvPicPr>
              <a:picLocks noChangeAspect="1" noChangeArrowheads="1"/>
            </p:cNvPicPr>
            <p:nvPr/>
          </p:nvPicPr>
          <p:blipFill>
            <a:blip r:embed="rId35" cstate="print"/>
            <a:srcRect/>
            <a:stretch>
              <a:fillRect/>
            </a:stretch>
          </p:blipFill>
          <p:spPr bwMode="auto">
            <a:xfrm>
              <a:off x="8026848" y="2971955"/>
              <a:ext cx="924236" cy="576108"/>
            </a:xfrm>
            <a:prstGeom prst="rect">
              <a:avLst/>
            </a:prstGeom>
            <a:noFill/>
            <a:ln w="3175" cmpd="sng">
              <a:solidFill>
                <a:srgbClr val="FFFFFF"/>
              </a:solidFill>
            </a:ln>
          </p:spPr>
        </p:pic>
        <p:pic>
          <p:nvPicPr>
            <p:cNvPr id="1040" name="Picture 16" descr="Saudi Arabia Flags">
              <a:hlinkClick r:id="rId36"/>
            </p:cNvPr>
            <p:cNvPicPr>
              <a:picLocks noChangeAspect="1" noChangeArrowheads="1"/>
            </p:cNvPicPr>
            <p:nvPr/>
          </p:nvPicPr>
          <p:blipFill>
            <a:blip r:embed="rId37" cstate="print"/>
            <a:srcRect/>
            <a:stretch>
              <a:fillRect/>
            </a:stretch>
          </p:blipFill>
          <p:spPr bwMode="auto">
            <a:xfrm>
              <a:off x="1520008" y="2948495"/>
              <a:ext cx="1001278" cy="599568"/>
            </a:xfrm>
            <a:prstGeom prst="rect">
              <a:avLst/>
            </a:prstGeom>
            <a:noFill/>
            <a:ln w="3175" cmpd="sng">
              <a:solidFill>
                <a:srgbClr val="FFFFFF"/>
              </a:solidFill>
            </a:ln>
          </p:spPr>
        </p:pic>
        <p:pic>
          <p:nvPicPr>
            <p:cNvPr id="1048" name="Picture 24" descr="Switzerland Flags">
              <a:hlinkClick r:id="rId38"/>
            </p:cNvPr>
            <p:cNvPicPr>
              <a:picLocks noChangeAspect="1" noChangeArrowheads="1"/>
            </p:cNvPicPr>
            <p:nvPr/>
          </p:nvPicPr>
          <p:blipFill>
            <a:blip r:embed="rId39" cstate="print"/>
            <a:srcRect/>
            <a:stretch>
              <a:fillRect/>
            </a:stretch>
          </p:blipFill>
          <p:spPr bwMode="auto">
            <a:xfrm>
              <a:off x="182793" y="2956157"/>
              <a:ext cx="988482" cy="591906"/>
            </a:xfrm>
            <a:prstGeom prst="rect">
              <a:avLst/>
            </a:prstGeom>
            <a:noFill/>
            <a:ln w="3175" cmpd="sng">
              <a:solidFill>
                <a:srgbClr val="FFFFFF"/>
              </a:solidFill>
            </a:ln>
          </p:spPr>
        </p:pic>
        <p:pic>
          <p:nvPicPr>
            <p:cNvPr id="3" name="Picture 2" descr="208px-Flag_of_Bahrain.png"/>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5418963" y="2944813"/>
              <a:ext cx="998270" cy="599922"/>
            </a:xfrm>
            <a:prstGeom prst="rect">
              <a:avLst/>
            </a:prstGeom>
            <a:ln w="3175" cmpd="sng">
              <a:solidFill>
                <a:schemeClr val="tx1"/>
              </a:solidFill>
            </a:ln>
          </p:spPr>
        </p:pic>
        <p:pic>
          <p:nvPicPr>
            <p:cNvPr id="14" name="Picture 13" descr="Flag_of_Hong_Kong.png"/>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6765966" y="2940113"/>
              <a:ext cx="912150" cy="607949"/>
            </a:xfrm>
            <a:prstGeom prst="rect">
              <a:avLst/>
            </a:prstGeom>
          </p:spPr>
        </p:pic>
      </p:grpSp>
      <p:pic>
        <p:nvPicPr>
          <p:cNvPr id="15" name="Picture 14" descr="Flag_of_Oman.png"/>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182793" y="5309394"/>
            <a:ext cx="1247776" cy="623888"/>
          </a:xfrm>
          <a:prstGeom prst="rect">
            <a:avLst/>
          </a:prstGeom>
          <a:ln w="3175" cmpd="sng">
            <a:solidFill>
              <a:schemeClr val="tx1"/>
            </a:solidFill>
          </a:ln>
        </p:spPr>
      </p:pic>
      <p:grpSp>
        <p:nvGrpSpPr>
          <p:cNvPr id="21" name="Group 20"/>
          <p:cNvGrpSpPr/>
          <p:nvPr/>
        </p:nvGrpSpPr>
        <p:grpSpPr>
          <a:xfrm>
            <a:off x="2389612" y="2295003"/>
            <a:ext cx="6561472" cy="614512"/>
            <a:chOff x="2389612" y="2071538"/>
            <a:chExt cx="6561472" cy="614512"/>
          </a:xfrm>
        </p:grpSpPr>
        <p:sp>
          <p:nvSpPr>
            <p:cNvPr id="12" name="Rounded Rectangle 11"/>
            <p:cNvSpPr/>
            <p:nvPr/>
          </p:nvSpPr>
          <p:spPr>
            <a:xfrm>
              <a:off x="4734396" y="2075378"/>
              <a:ext cx="857306" cy="610671"/>
            </a:xfrm>
            <a:prstGeom prst="roundRect">
              <a:avLst>
                <a:gd name="adj" fmla="val 10000"/>
              </a:avLst>
            </a:prstGeom>
            <a:blipFill rotWithShape="0">
              <a:blip r:embed="rId43" cstate="print"/>
              <a:stretch>
                <a:fillRect/>
              </a:stretch>
            </a:blipFill>
            <a:ln>
              <a:solidFill>
                <a:srgbClr val="FFFFFF"/>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028" name="Picture 4" descr="Argentina Flags">
              <a:hlinkClick r:id="rId44"/>
            </p:cNvPr>
            <p:cNvPicPr>
              <a:picLocks noChangeAspect="1" noChangeArrowheads="1"/>
            </p:cNvPicPr>
            <p:nvPr/>
          </p:nvPicPr>
          <p:blipFill>
            <a:blip r:embed="rId45" cstate="print"/>
            <a:srcRect/>
            <a:stretch>
              <a:fillRect/>
            </a:stretch>
          </p:blipFill>
          <p:spPr bwMode="auto">
            <a:xfrm>
              <a:off x="3565210" y="2075378"/>
              <a:ext cx="1019822" cy="610671"/>
            </a:xfrm>
            <a:prstGeom prst="rect">
              <a:avLst/>
            </a:prstGeom>
            <a:noFill/>
            <a:ln w="3175" cmpd="sng">
              <a:solidFill>
                <a:srgbClr val="FFFFFF"/>
              </a:solidFill>
            </a:ln>
          </p:spPr>
        </p:pic>
        <p:pic>
          <p:nvPicPr>
            <p:cNvPr id="1046" name="Picture 22" descr="Netherlands Flags">
              <a:hlinkClick r:id="rId46"/>
            </p:cNvPr>
            <p:cNvPicPr>
              <a:picLocks noChangeAspect="1" noChangeArrowheads="1"/>
            </p:cNvPicPr>
            <p:nvPr/>
          </p:nvPicPr>
          <p:blipFill>
            <a:blip r:embed="rId47" cstate="print"/>
            <a:srcRect/>
            <a:stretch>
              <a:fillRect/>
            </a:stretch>
          </p:blipFill>
          <p:spPr bwMode="auto">
            <a:xfrm>
              <a:off x="2389612" y="2071538"/>
              <a:ext cx="1026234" cy="614512"/>
            </a:xfrm>
            <a:prstGeom prst="rect">
              <a:avLst/>
            </a:prstGeom>
            <a:noFill/>
            <a:ln w="3175" cmpd="sng">
              <a:solidFill>
                <a:srgbClr val="FFFFFF"/>
              </a:solidFill>
            </a:ln>
          </p:spPr>
        </p:pic>
        <p:pic>
          <p:nvPicPr>
            <p:cNvPr id="1058" name="Picture 34" descr="Norway Flags">
              <a:hlinkClick r:id="rId48"/>
            </p:cNvPr>
            <p:cNvPicPr>
              <a:picLocks noChangeAspect="1" noChangeArrowheads="1"/>
            </p:cNvPicPr>
            <p:nvPr/>
          </p:nvPicPr>
          <p:blipFill>
            <a:blip r:embed="rId49" cstate="print"/>
            <a:srcRect/>
            <a:stretch>
              <a:fillRect/>
            </a:stretch>
          </p:blipFill>
          <p:spPr bwMode="auto">
            <a:xfrm>
              <a:off x="5741066" y="2075378"/>
              <a:ext cx="1019817" cy="610671"/>
            </a:xfrm>
            <a:prstGeom prst="rect">
              <a:avLst/>
            </a:prstGeom>
            <a:noFill/>
            <a:ln w="3175" cmpd="sng">
              <a:solidFill>
                <a:srgbClr val="FFFFFF"/>
              </a:solidFill>
            </a:ln>
          </p:spPr>
        </p:pic>
        <p:pic>
          <p:nvPicPr>
            <p:cNvPr id="32" name="Picture 2"/>
            <p:cNvPicPr>
              <a:picLocks noChangeAspect="1" noChangeArrowheads="1"/>
            </p:cNvPicPr>
            <p:nvPr/>
          </p:nvPicPr>
          <p:blipFill>
            <a:blip r:embed="rId50" cstate="print"/>
            <a:srcRect/>
            <a:stretch>
              <a:fillRect/>
            </a:stretch>
          </p:blipFill>
          <p:spPr bwMode="auto">
            <a:xfrm>
              <a:off x="7974012" y="2075378"/>
              <a:ext cx="977072" cy="610671"/>
            </a:xfrm>
            <a:prstGeom prst="rect">
              <a:avLst/>
            </a:prstGeom>
            <a:noFill/>
            <a:ln w="3175" cmpd="sng">
              <a:solidFill>
                <a:srgbClr val="000000"/>
              </a:solidFill>
              <a:miter lim="800000"/>
              <a:headEnd/>
              <a:tailEnd/>
            </a:ln>
            <a:effectLst/>
          </p:spPr>
        </p:pic>
        <p:pic>
          <p:nvPicPr>
            <p:cNvPr id="17" name="Picture 16" descr="Flag_of_Spain.png"/>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6910247" y="2075379"/>
              <a:ext cx="914400" cy="609362"/>
            </a:xfrm>
            <a:prstGeom prst="rect">
              <a:avLst/>
            </a:prstGeom>
          </p:spPr>
        </p:pic>
      </p:grpSp>
      <p:pic>
        <p:nvPicPr>
          <p:cNvPr id="18" name="Picture 17" descr="Flag_of_Thailand.png"/>
          <p:cNvPicPr>
            <a:picLocks noChangeAspect="1"/>
          </p:cNvPicPr>
          <p:nvPr/>
        </p:nvPicPr>
        <p:blipFill>
          <a:blip r:embed="rId52" cstate="print">
            <a:extLst>
              <a:ext uri="{28A0092B-C50C-407E-A947-70E740481C1C}">
                <a14:useLocalDpi xmlns:a14="http://schemas.microsoft.com/office/drawing/2010/main" val="0"/>
              </a:ext>
            </a:extLst>
          </a:blip>
          <a:stretch>
            <a:fillRect/>
          </a:stretch>
        </p:blipFill>
        <p:spPr>
          <a:xfrm flipV="1">
            <a:off x="7984296" y="5288756"/>
            <a:ext cx="966788" cy="644525"/>
          </a:xfrm>
          <a:prstGeom prst="rect">
            <a:avLst/>
          </a:prstGeom>
        </p:spPr>
      </p:pic>
      <p:pic>
        <p:nvPicPr>
          <p:cNvPr id="7" name="Picture 4" descr="Image result for peru flag"/>
          <p:cNvPicPr>
            <a:picLocks noChangeAspect="1"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flipH="1">
            <a:off x="1624253" y="5302940"/>
            <a:ext cx="1025714" cy="68338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descr="http://www.printableworldflags.com/large-flags/Belgium_Brussels%20Region_Flag-85.gif"/>
          <p:cNvPicPr/>
          <p:nvPr/>
        </p:nvPicPr>
        <p:blipFill>
          <a:blip r:embed="rId54" cstate="print"/>
          <a:srcRect/>
          <a:stretch>
            <a:fillRect/>
          </a:stretch>
        </p:blipFill>
        <p:spPr bwMode="auto">
          <a:xfrm>
            <a:off x="1240882" y="2330563"/>
            <a:ext cx="930131" cy="598566"/>
          </a:xfrm>
          <a:prstGeom prst="rect">
            <a:avLst/>
          </a:prstGeom>
          <a:noFill/>
          <a:ln w="9525">
            <a:noFill/>
            <a:miter lim="800000"/>
            <a:headEnd/>
            <a:tailEnd/>
          </a:ln>
        </p:spPr>
      </p:pic>
      <p:pic>
        <p:nvPicPr>
          <p:cNvPr id="43" name="Picture 42"/>
          <p:cNvPicPr>
            <a:picLocks noChangeAspect="1"/>
          </p:cNvPicPr>
          <p:nvPr/>
        </p:nvPicPr>
        <p:blipFill>
          <a:blip r:embed="rId55" cstate="print">
            <a:extLst>
              <a:ext uri="{28A0092B-C50C-407E-A947-70E740481C1C}">
                <a14:useLocalDpi xmlns:a14="http://schemas.microsoft.com/office/drawing/2010/main" val="0"/>
              </a:ext>
            </a:extLst>
          </a:blip>
          <a:stretch>
            <a:fillRect/>
          </a:stretch>
        </p:blipFill>
        <p:spPr>
          <a:xfrm>
            <a:off x="169270" y="2338361"/>
            <a:ext cx="901792" cy="590232"/>
          </a:xfrm>
          <a:prstGeom prst="rect">
            <a:avLst/>
          </a:prstGeom>
        </p:spPr>
      </p:pic>
    </p:spTree>
    <p:extLst>
      <p:ext uri="{BB962C8B-B14F-4D97-AF65-F5344CB8AC3E}">
        <p14:creationId xmlns:p14="http://schemas.microsoft.com/office/powerpoint/2010/main" val="21374243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42"/>
                                        </p:tgtEl>
                                        <p:attrNameLst>
                                          <p:attrName>style.visibility</p:attrName>
                                        </p:attrNameLst>
                                      </p:cBhvr>
                                      <p:to>
                                        <p:strVal val="visible"/>
                                      </p:to>
                                    </p:set>
                                    <p:anim calcmode="lin" valueType="num">
                                      <p:cBhvr>
                                        <p:cTn id="7" dur="250" fill="hold"/>
                                        <p:tgtEl>
                                          <p:spTgt spid="1042"/>
                                        </p:tgtEl>
                                        <p:attrNameLst>
                                          <p:attrName>ppt_w</p:attrName>
                                        </p:attrNameLst>
                                      </p:cBhvr>
                                      <p:tavLst>
                                        <p:tav tm="0">
                                          <p:val>
                                            <p:fltVal val="0"/>
                                          </p:val>
                                        </p:tav>
                                        <p:tav tm="100000">
                                          <p:val>
                                            <p:strVal val="#ppt_w"/>
                                          </p:val>
                                        </p:tav>
                                      </p:tavLst>
                                    </p:anim>
                                    <p:anim calcmode="lin" valueType="num">
                                      <p:cBhvr>
                                        <p:cTn id="8" dur="250" fill="hold"/>
                                        <p:tgtEl>
                                          <p:spTgt spid="1042"/>
                                        </p:tgtEl>
                                        <p:attrNameLst>
                                          <p:attrName>ppt_h</p:attrName>
                                        </p:attrNameLst>
                                      </p:cBhvr>
                                      <p:tavLst>
                                        <p:tav tm="0">
                                          <p:val>
                                            <p:fltVal val="0"/>
                                          </p:val>
                                        </p:tav>
                                        <p:tav tm="100000">
                                          <p:val>
                                            <p:strVal val="#ppt_h"/>
                                          </p:val>
                                        </p:tav>
                                      </p:tavLst>
                                    </p:anim>
                                    <p:anim calcmode="lin" valueType="num">
                                      <p:cBhvr>
                                        <p:cTn id="9" dur="250" fill="hold"/>
                                        <p:tgtEl>
                                          <p:spTgt spid="1042"/>
                                        </p:tgtEl>
                                        <p:attrNameLst>
                                          <p:attrName>style.rotation</p:attrName>
                                        </p:attrNameLst>
                                      </p:cBhvr>
                                      <p:tavLst>
                                        <p:tav tm="0">
                                          <p:val>
                                            <p:fltVal val="90"/>
                                          </p:val>
                                        </p:tav>
                                        <p:tav tm="100000">
                                          <p:val>
                                            <p:fltVal val="0"/>
                                          </p:val>
                                        </p:tav>
                                      </p:tavLst>
                                    </p:anim>
                                    <p:animEffect transition="in" filter="fade">
                                      <p:cBhvr>
                                        <p:cTn id="10" dur="250"/>
                                        <p:tgtEl>
                                          <p:spTgt spid="1042"/>
                                        </p:tgtEl>
                                      </p:cBhvr>
                                    </p:animEffect>
                                  </p:childTnLst>
                                </p:cTn>
                              </p:par>
                            </p:childTnLst>
                          </p:cTn>
                        </p:par>
                        <p:par>
                          <p:cTn id="11" fill="hold">
                            <p:stCondLst>
                              <p:cond delay="250"/>
                            </p:stCondLst>
                            <p:childTnLst>
                              <p:par>
                                <p:cTn id="12" presetID="31" presetClass="entr" presetSubtype="0" fill="hold" nodeType="afterEffect">
                                  <p:stCondLst>
                                    <p:cond delay="0"/>
                                  </p:stCondLst>
                                  <p:childTnLst>
                                    <p:set>
                                      <p:cBhvr>
                                        <p:cTn id="13" dur="1" fill="hold">
                                          <p:stCondLst>
                                            <p:cond delay="0"/>
                                          </p:stCondLst>
                                        </p:cTn>
                                        <p:tgtEl>
                                          <p:spTgt spid="1056"/>
                                        </p:tgtEl>
                                        <p:attrNameLst>
                                          <p:attrName>style.visibility</p:attrName>
                                        </p:attrNameLst>
                                      </p:cBhvr>
                                      <p:to>
                                        <p:strVal val="visible"/>
                                      </p:to>
                                    </p:set>
                                    <p:anim calcmode="lin" valueType="num">
                                      <p:cBhvr>
                                        <p:cTn id="14" dur="250" fill="hold"/>
                                        <p:tgtEl>
                                          <p:spTgt spid="1056"/>
                                        </p:tgtEl>
                                        <p:attrNameLst>
                                          <p:attrName>ppt_w</p:attrName>
                                        </p:attrNameLst>
                                      </p:cBhvr>
                                      <p:tavLst>
                                        <p:tav tm="0">
                                          <p:val>
                                            <p:fltVal val="0"/>
                                          </p:val>
                                        </p:tav>
                                        <p:tav tm="100000">
                                          <p:val>
                                            <p:strVal val="#ppt_w"/>
                                          </p:val>
                                        </p:tav>
                                      </p:tavLst>
                                    </p:anim>
                                    <p:anim calcmode="lin" valueType="num">
                                      <p:cBhvr>
                                        <p:cTn id="15" dur="250" fill="hold"/>
                                        <p:tgtEl>
                                          <p:spTgt spid="1056"/>
                                        </p:tgtEl>
                                        <p:attrNameLst>
                                          <p:attrName>ppt_h</p:attrName>
                                        </p:attrNameLst>
                                      </p:cBhvr>
                                      <p:tavLst>
                                        <p:tav tm="0">
                                          <p:val>
                                            <p:fltVal val="0"/>
                                          </p:val>
                                        </p:tav>
                                        <p:tav tm="100000">
                                          <p:val>
                                            <p:strVal val="#ppt_h"/>
                                          </p:val>
                                        </p:tav>
                                      </p:tavLst>
                                    </p:anim>
                                    <p:anim calcmode="lin" valueType="num">
                                      <p:cBhvr>
                                        <p:cTn id="16" dur="250" fill="hold"/>
                                        <p:tgtEl>
                                          <p:spTgt spid="1056"/>
                                        </p:tgtEl>
                                        <p:attrNameLst>
                                          <p:attrName>style.rotation</p:attrName>
                                        </p:attrNameLst>
                                      </p:cBhvr>
                                      <p:tavLst>
                                        <p:tav tm="0">
                                          <p:val>
                                            <p:fltVal val="90"/>
                                          </p:val>
                                        </p:tav>
                                        <p:tav tm="100000">
                                          <p:val>
                                            <p:fltVal val="0"/>
                                          </p:val>
                                        </p:tav>
                                      </p:tavLst>
                                    </p:anim>
                                    <p:animEffect transition="in" filter="fade">
                                      <p:cBhvr>
                                        <p:cTn id="17" dur="250"/>
                                        <p:tgtEl>
                                          <p:spTgt spid="1056"/>
                                        </p:tgtEl>
                                      </p:cBhvr>
                                    </p:animEffect>
                                  </p:childTnLst>
                                </p:cTn>
                              </p:par>
                            </p:childTnLst>
                          </p:cTn>
                        </p:par>
                        <p:par>
                          <p:cTn id="18" fill="hold">
                            <p:stCondLst>
                              <p:cond delay="500"/>
                            </p:stCondLst>
                            <p:childTnLst>
                              <p:par>
                                <p:cTn id="19" presetID="31" presetClass="entr" presetSubtype="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250" fill="hold"/>
                                        <p:tgtEl>
                                          <p:spTgt spid="16"/>
                                        </p:tgtEl>
                                        <p:attrNameLst>
                                          <p:attrName>ppt_w</p:attrName>
                                        </p:attrNameLst>
                                      </p:cBhvr>
                                      <p:tavLst>
                                        <p:tav tm="0">
                                          <p:val>
                                            <p:fltVal val="0"/>
                                          </p:val>
                                        </p:tav>
                                        <p:tav tm="100000">
                                          <p:val>
                                            <p:strVal val="#ppt_w"/>
                                          </p:val>
                                        </p:tav>
                                      </p:tavLst>
                                    </p:anim>
                                    <p:anim calcmode="lin" valueType="num">
                                      <p:cBhvr>
                                        <p:cTn id="22" dur="250" fill="hold"/>
                                        <p:tgtEl>
                                          <p:spTgt spid="16"/>
                                        </p:tgtEl>
                                        <p:attrNameLst>
                                          <p:attrName>ppt_h</p:attrName>
                                        </p:attrNameLst>
                                      </p:cBhvr>
                                      <p:tavLst>
                                        <p:tav tm="0">
                                          <p:val>
                                            <p:fltVal val="0"/>
                                          </p:val>
                                        </p:tav>
                                        <p:tav tm="100000">
                                          <p:val>
                                            <p:strVal val="#ppt_h"/>
                                          </p:val>
                                        </p:tav>
                                      </p:tavLst>
                                    </p:anim>
                                    <p:anim calcmode="lin" valueType="num">
                                      <p:cBhvr>
                                        <p:cTn id="23" dur="250" fill="hold"/>
                                        <p:tgtEl>
                                          <p:spTgt spid="16"/>
                                        </p:tgtEl>
                                        <p:attrNameLst>
                                          <p:attrName>style.rotation</p:attrName>
                                        </p:attrNameLst>
                                      </p:cBhvr>
                                      <p:tavLst>
                                        <p:tav tm="0">
                                          <p:val>
                                            <p:fltVal val="90"/>
                                          </p:val>
                                        </p:tav>
                                        <p:tav tm="100000">
                                          <p:val>
                                            <p:fltVal val="0"/>
                                          </p:val>
                                        </p:tav>
                                      </p:tavLst>
                                    </p:anim>
                                    <p:animEffect transition="in" filter="fade">
                                      <p:cBhvr>
                                        <p:cTn id="24"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400" b="1" dirty="0" smtClean="0">
                <a:solidFill>
                  <a:schemeClr val="bg1"/>
                </a:solidFill>
              </a:rPr>
              <a:t>CCPS Project Areas</a:t>
            </a:r>
            <a:r>
              <a:rPr lang="en-US" sz="4400" b="1" dirty="0" smtClean="0"/>
              <a:t/>
            </a:r>
            <a:br>
              <a:rPr lang="en-US" sz="4400" b="1" dirty="0" smtClean="0"/>
            </a:br>
            <a:endParaRPr lang="en-US" sz="4400" b="1" dirty="0"/>
          </a:p>
        </p:txBody>
      </p:sp>
      <p:sp>
        <p:nvSpPr>
          <p:cNvPr id="11" name="Content Placeholder 10"/>
          <p:cNvSpPr>
            <a:spLocks noGrp="1"/>
          </p:cNvSpPr>
          <p:nvPr>
            <p:ph idx="1"/>
          </p:nvPr>
        </p:nvSpPr>
        <p:spPr>
          <a:xfrm>
            <a:off x="457200" y="1371600"/>
            <a:ext cx="8229600" cy="4754563"/>
          </a:xfrm>
        </p:spPr>
        <p:txBody>
          <a:bodyPr/>
          <a:lstStyle/>
          <a:p>
            <a:pPr marL="0" indent="0" algn="ctr">
              <a:buNone/>
            </a:pPr>
            <a:r>
              <a:rPr lang="en-US" sz="2600" b="1" u="sng" dirty="0"/>
              <a:t>Concept </a:t>
            </a:r>
            <a:r>
              <a:rPr lang="en-US" sz="2600" b="1" u="sng" dirty="0" smtClean="0"/>
              <a:t>Books: Good </a:t>
            </a:r>
            <a:r>
              <a:rPr lang="en-US" sz="2600" b="1" u="sng" dirty="0"/>
              <a:t>introduction to subject, </a:t>
            </a:r>
            <a:r>
              <a:rPr lang="en-US" sz="2600" b="1" u="sng" dirty="0" smtClean="0"/>
              <a:t>textbook</a:t>
            </a:r>
            <a:endParaRPr lang="en-US" sz="2600" b="1" u="sng" dirty="0"/>
          </a:p>
        </p:txBody>
      </p:sp>
      <p:sp>
        <p:nvSpPr>
          <p:cNvPr id="15" name="Footer Placeholder 3"/>
          <p:cNvSpPr>
            <a:spLocks noGrp="1"/>
          </p:cNvSpPr>
          <p:nvPr>
            <p:ph type="ftr" sz="quarter" idx="11"/>
          </p:nvPr>
        </p:nvSpPr>
        <p:spPr>
          <a:xfrm>
            <a:off x="784225" y="6400800"/>
            <a:ext cx="7575550" cy="304800"/>
          </a:xfrm>
        </p:spPr>
        <p:txBody>
          <a:bodyPr/>
          <a:lstStyle/>
          <a:p>
            <a:pPr>
              <a:defRPr/>
            </a:pPr>
            <a:r>
              <a:rPr lang="en-US" sz="1600" b="1" kern="0" dirty="0">
                <a:solidFill>
                  <a:srgbClr val="C00000"/>
                </a:solidFill>
              </a:rPr>
              <a:t>“The Global Community Committed to Process Safety”</a:t>
            </a:r>
          </a:p>
        </p:txBody>
      </p:sp>
      <p:grpSp>
        <p:nvGrpSpPr>
          <p:cNvPr id="8" name="Group 7"/>
          <p:cNvGrpSpPr>
            <a:grpSpLocks/>
          </p:cNvGrpSpPr>
          <p:nvPr/>
        </p:nvGrpSpPr>
        <p:grpSpPr bwMode="auto">
          <a:xfrm>
            <a:off x="54604" y="1930400"/>
            <a:ext cx="3704864" cy="3098800"/>
            <a:chOff x="1260" y="4716"/>
            <a:chExt cx="6622" cy="6084"/>
          </a:xfrm>
        </p:grpSpPr>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 y="4716"/>
              <a:ext cx="3533" cy="485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 y="5023"/>
              <a:ext cx="2607" cy="393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8" y="6538"/>
              <a:ext cx="3324" cy="4262"/>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5" y="6845"/>
              <a:ext cx="2397" cy="38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12"/>
          <p:cNvGrpSpPr>
            <a:grpSpLocks/>
          </p:cNvGrpSpPr>
          <p:nvPr/>
        </p:nvGrpSpPr>
        <p:grpSpPr bwMode="auto">
          <a:xfrm>
            <a:off x="5358132" y="3833075"/>
            <a:ext cx="3404868" cy="3063025"/>
            <a:chOff x="8112" y="4716"/>
            <a:chExt cx="6288" cy="6084"/>
          </a:xfrm>
        </p:grpSpPr>
        <p:pic>
          <p:nvPicPr>
            <p:cNvPr id="1037"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12" y="4716"/>
              <a:ext cx="3396" cy="486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20" y="5023"/>
              <a:ext cx="2470" cy="394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22" y="6317"/>
              <a:ext cx="2878" cy="448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830" y="6625"/>
              <a:ext cx="2447" cy="3832"/>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http://media.wiley.com/product_data/coverImage300/01/11189495/111894950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05024" y="3517900"/>
            <a:ext cx="1261008" cy="1968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54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400" b="1" dirty="0" smtClean="0">
                <a:solidFill>
                  <a:schemeClr val="bg1"/>
                </a:solidFill>
              </a:rPr>
              <a:t>CCPS Project Areas</a:t>
            </a:r>
            <a:br>
              <a:rPr lang="en-US" sz="4400" b="1" dirty="0" smtClean="0">
                <a:solidFill>
                  <a:schemeClr val="bg1"/>
                </a:solidFill>
              </a:rPr>
            </a:br>
            <a:endParaRPr lang="en-US" sz="4400" b="1" dirty="0">
              <a:solidFill>
                <a:schemeClr val="bg1"/>
              </a:solidFill>
            </a:endParaRPr>
          </a:p>
        </p:txBody>
      </p:sp>
      <p:sp>
        <p:nvSpPr>
          <p:cNvPr id="11" name="Content Placeholder 10"/>
          <p:cNvSpPr>
            <a:spLocks noGrp="1"/>
          </p:cNvSpPr>
          <p:nvPr>
            <p:ph idx="1"/>
          </p:nvPr>
        </p:nvSpPr>
        <p:spPr>
          <a:xfrm>
            <a:off x="393700" y="1166018"/>
            <a:ext cx="8229600" cy="4983163"/>
          </a:xfrm>
        </p:spPr>
        <p:txBody>
          <a:bodyPr/>
          <a:lstStyle/>
          <a:p>
            <a:pPr marL="0" indent="0" algn="ctr">
              <a:buNone/>
            </a:pPr>
            <a:r>
              <a:rPr lang="en-US" sz="2600" b="1" u="sng" dirty="0"/>
              <a:t>Guideline </a:t>
            </a:r>
            <a:r>
              <a:rPr lang="en-US" sz="2600" b="1" u="sng" dirty="0" smtClean="0"/>
              <a:t>Books: In </a:t>
            </a:r>
            <a:r>
              <a:rPr lang="en-US" sz="2600" b="1" u="sng" dirty="0"/>
              <a:t>depth </a:t>
            </a:r>
            <a:r>
              <a:rPr lang="en-US" sz="2600" b="1" u="sng" dirty="0" smtClean="0"/>
              <a:t>guidance</a:t>
            </a:r>
            <a:endParaRPr lang="en-US" sz="2600" b="1" u="sng" dirty="0"/>
          </a:p>
          <a:p>
            <a:endParaRPr lang="en-US" dirty="0"/>
          </a:p>
        </p:txBody>
      </p:sp>
      <p:sp>
        <p:nvSpPr>
          <p:cNvPr id="18" name="Footer Placeholder 3"/>
          <p:cNvSpPr>
            <a:spLocks noGrp="1"/>
          </p:cNvSpPr>
          <p:nvPr>
            <p:ph type="ftr" sz="quarter" idx="11"/>
          </p:nvPr>
        </p:nvSpPr>
        <p:spPr>
          <a:xfrm>
            <a:off x="644525" y="6400800"/>
            <a:ext cx="7575550" cy="304800"/>
          </a:xfrm>
        </p:spPr>
        <p:txBody>
          <a:bodyPr/>
          <a:lstStyle/>
          <a:p>
            <a:pPr>
              <a:defRPr/>
            </a:pPr>
            <a:r>
              <a:rPr lang="en-US" sz="1600" b="1" kern="0" dirty="0">
                <a:solidFill>
                  <a:srgbClr val="C00000"/>
                </a:solidFill>
              </a:rPr>
              <a:t>“The Global Community Committed to Process Safety”</a:t>
            </a:r>
          </a:p>
        </p:txBody>
      </p:sp>
      <p:grpSp>
        <p:nvGrpSpPr>
          <p:cNvPr id="2" name="Group 2"/>
          <p:cNvGrpSpPr>
            <a:grpSpLocks noChangeAspect="1"/>
          </p:cNvGrpSpPr>
          <p:nvPr/>
        </p:nvGrpSpPr>
        <p:grpSpPr bwMode="auto">
          <a:xfrm>
            <a:off x="12700" y="1828800"/>
            <a:ext cx="1342550" cy="1828800"/>
            <a:chOff x="1910" y="4622"/>
            <a:chExt cx="4534" cy="6178"/>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0" y="4622"/>
              <a:ext cx="4534" cy="61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8" y="4930"/>
              <a:ext cx="3607" cy="54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grpSp>
        <p:nvGrpSpPr>
          <p:cNvPr id="3" name="Group 5"/>
          <p:cNvGrpSpPr>
            <a:grpSpLocks noChangeAspect="1"/>
          </p:cNvGrpSpPr>
          <p:nvPr/>
        </p:nvGrpSpPr>
        <p:grpSpPr bwMode="auto">
          <a:xfrm>
            <a:off x="850900" y="3085096"/>
            <a:ext cx="1317055" cy="1828800"/>
            <a:chOff x="7973" y="4493"/>
            <a:chExt cx="4543" cy="6307"/>
          </a:xfrm>
        </p:grpSpPr>
        <p:pic>
          <p:nvPicPr>
            <p:cNvPr id="20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73" y="4493"/>
              <a:ext cx="4543" cy="63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0" y="4800"/>
              <a:ext cx="3618" cy="54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pic>
        <p:nvPicPr>
          <p:cNvPr id="12" name="Picture 2" descr="Guidelines for Determining the Probability of Ignition of a Released Flammable Mass (1118230531) cover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55047" y="4191000"/>
            <a:ext cx="1189036"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0" name="Picture 2" descr="http://www.aiche.org/sites/default/files/styles/aiche_lead_nocrop/public/images/book/book.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74900" y="1919974"/>
            <a:ext cx="1145406"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4" descr="http://www.aiche.org/sites/default/files/styles/aiche_lead_nocrop/public/images/book/guidelines-evaluating-process-plant-buildings-for-external-explosions-fires-2nd-editio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65500" y="3200400"/>
            <a:ext cx="1169469"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6" descr="http://www.aiche.org/sites/default/files/styles/aiche_lead_nocrop/public/images/book/guidelines-for-engineering-design-for-process-safety.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56100" y="4191000"/>
            <a:ext cx="1207971"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4" name="Picture 2" descr="Guidelines for Safe Automation of Chemical Processes, 2nd Edition (1118949498) cover ima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75108" y="1864093"/>
            <a:ext cx="1177925" cy="18846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Guidelines for Asset Integrity Management (1119010144) cover imag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23754" y="3152136"/>
            <a:ext cx="1173164" cy="18770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80" name="Picture 8" descr="http://media.wiley.com/product_data/coverImage300/60/11190101/1119010160.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97725" y="1409700"/>
            <a:ext cx="1136338" cy="16753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82" name="Picture 10" descr="http://media.wiley.com/product_data/coverImage300/31/04707677/047076773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73999" y="2806433"/>
            <a:ext cx="1118513" cy="17896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84" name="Picture 12" descr="Guidelines for Initiating Events and Independent Protection Layers in Layer of Protection Analysis (0470343850) cover imag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18300" y="4698989"/>
            <a:ext cx="1079500" cy="17272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771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1688_17_CCPS_BooksCollageSlide_v0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315689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CURRENTXMLFILE" val="C:\Users\rukyh.METAL\Documents\TSC\20150917 TSC - Global Web Conference\20150817 TSC Global Web Conference Slides version 7 RH.xml"/>
  <p:tag name="XMLFILE" val="C:\Users\rukyh.METAL\Documents\TSC\20150917 TSC - Global Web Conference\20150817 TSC Global Web Conference Slides version 7 RH.xml"/>
  <p:tag name="CUMFILE" val="C:\Users\rukyh.METAL\Documents\TSC\20150917 TSC - Global Web Conference\20150817 TSC Global Web Conference Slides version 7 RH.cul"/>
  <p:tag name="PPTXFILE" val="C:\Users\rukyh.METAL\Documents\TSC\20160915 - Global web conference\Slide Deck\20150915 TSC Global Web Conference Slides v6.pptx"/>
</p:tagLst>
</file>

<file path=ppt/theme/theme1.xml><?xml version="1.0" encoding="utf-8"?>
<a:theme xmlns:a="http://schemas.openxmlformats.org/drawingml/2006/main" name="3_Office Theme">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5437</TotalTime>
  <Words>985</Words>
  <Application>Microsoft Office PowerPoint</Application>
  <PresentationFormat>On-screen Show (4:3)</PresentationFormat>
  <Paragraphs>189</Paragraphs>
  <Slides>21</Slides>
  <Notes>12</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ＭＳ Ｐゴシック</vt:lpstr>
      <vt:lpstr>Arial</vt:lpstr>
      <vt:lpstr>Arial Rounded MT Bold</vt:lpstr>
      <vt:lpstr>Calibri</vt:lpstr>
      <vt:lpstr>Times New Roman</vt:lpstr>
      <vt:lpstr>3_Office Theme</vt:lpstr>
      <vt:lpstr>CCPS Membership</vt:lpstr>
      <vt:lpstr>Why Process Safety?</vt:lpstr>
      <vt:lpstr>CCPS Canadian Members</vt:lpstr>
      <vt:lpstr>Welcome Canadian Companies  in Attendance </vt:lpstr>
      <vt:lpstr>PowerPoint Presentation</vt:lpstr>
      <vt:lpstr>200 Global Corporate Members!</vt:lpstr>
      <vt:lpstr>CCPS Project Areas </vt:lpstr>
      <vt:lpstr>CCPS Project Areas </vt:lpstr>
      <vt:lpstr>PowerPoint Presentation</vt:lpstr>
      <vt:lpstr>Class Room and E-Learning Course Content</vt:lpstr>
      <vt:lpstr>CCPS Holds Meetings to Get Key Stakeholders Inputs and Sharing</vt:lpstr>
      <vt:lpstr>CCPS E-library</vt:lpstr>
      <vt:lpstr>Process Safety Incident Database (PSID)</vt:lpstr>
      <vt:lpstr>Training / Continuing Education</vt:lpstr>
      <vt:lpstr>Training / Continuing Education</vt:lpstr>
      <vt:lpstr>PowerPoint Presentation</vt:lpstr>
      <vt:lpstr>Special Benefits to CCPS Members</vt:lpstr>
      <vt:lpstr>Special Benefits to CCPS Members</vt:lpstr>
      <vt:lpstr>Special Benefits to CCPS Members</vt:lpstr>
      <vt:lpstr>CCPS Staff</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Louisa Nara</dc:creator>
  <cp:lastModifiedBy>Michele Horwitz</cp:lastModifiedBy>
  <cp:revision>291</cp:revision>
  <dcterms:created xsi:type="dcterms:W3CDTF">2014-09-15T21:40:32Z</dcterms:created>
  <dcterms:modified xsi:type="dcterms:W3CDTF">2018-09-26T19:28:23Z</dcterms:modified>
</cp:coreProperties>
</file>