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5.xml" ContentType="application/vnd.openxmlformats-officedocument.theme+xml"/>
  <Override PartName="/ppt/slideLayouts/slideLayout19.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875" r:id="rId6"/>
    <p:sldMasterId id="2147483903" r:id="rId7"/>
    <p:sldMasterId id="2147483905" r:id="rId8"/>
    <p:sldMasterId id="2147483907" r:id="rId9"/>
    <p:sldMasterId id="2147483909" r:id="rId10"/>
    <p:sldMasterId id="2147483917" r:id="rId11"/>
    <p:sldMasterId id="2147483924" r:id="rId12"/>
    <p:sldMasterId id="2147483926" r:id="rId13"/>
  </p:sldMasterIdLst>
  <p:notesMasterIdLst>
    <p:notesMasterId r:id="rId22"/>
  </p:notesMasterIdLst>
  <p:handoutMasterIdLst>
    <p:handoutMasterId r:id="rId23"/>
  </p:handoutMasterIdLst>
  <p:sldIdLst>
    <p:sldId id="574" r:id="rId14"/>
    <p:sldId id="580" r:id="rId15"/>
    <p:sldId id="575" r:id="rId16"/>
    <p:sldId id="576" r:id="rId17"/>
    <p:sldId id="581" r:id="rId18"/>
    <p:sldId id="582" r:id="rId19"/>
    <p:sldId id="583" r:id="rId20"/>
    <p:sldId id="564" r:id="rId21"/>
  </p:sldIdLst>
  <p:sldSz cx="9144000" cy="6858000" type="screen4x3"/>
  <p:notesSz cx="7010400" cy="9296400"/>
  <p:defaultTextStyle>
    <a:defPPr>
      <a:defRPr lang="en-US"/>
    </a:defPPr>
    <a:lvl1pPr algn="l" rtl="0" eaLnBrk="0" fontAlgn="base" hangingPunct="0">
      <a:spcBef>
        <a:spcPct val="0"/>
      </a:spcBef>
      <a:spcAft>
        <a:spcPct val="0"/>
      </a:spcAft>
      <a:defRPr sz="900" kern="1200">
        <a:solidFill>
          <a:schemeClr val="tx1"/>
        </a:solidFill>
        <a:latin typeface="Arial" pitchFamily="-111" charset="0"/>
        <a:ea typeface="ＭＳ Ｐゴシック" pitchFamily="-111" charset="-128"/>
        <a:cs typeface="ＭＳ Ｐゴシック" pitchFamily="-111" charset="-128"/>
      </a:defRPr>
    </a:lvl1pPr>
    <a:lvl2pPr marL="457200" algn="l" rtl="0" eaLnBrk="0" fontAlgn="base" hangingPunct="0">
      <a:spcBef>
        <a:spcPct val="0"/>
      </a:spcBef>
      <a:spcAft>
        <a:spcPct val="0"/>
      </a:spcAft>
      <a:defRPr sz="900" kern="1200">
        <a:solidFill>
          <a:schemeClr val="tx1"/>
        </a:solidFill>
        <a:latin typeface="Arial" pitchFamily="-111" charset="0"/>
        <a:ea typeface="ＭＳ Ｐゴシック" pitchFamily="-111" charset="-128"/>
        <a:cs typeface="ＭＳ Ｐゴシック" pitchFamily="-111" charset="-128"/>
      </a:defRPr>
    </a:lvl2pPr>
    <a:lvl3pPr marL="914400" algn="l" rtl="0" eaLnBrk="0" fontAlgn="base" hangingPunct="0">
      <a:spcBef>
        <a:spcPct val="0"/>
      </a:spcBef>
      <a:spcAft>
        <a:spcPct val="0"/>
      </a:spcAft>
      <a:defRPr sz="900" kern="1200">
        <a:solidFill>
          <a:schemeClr val="tx1"/>
        </a:solidFill>
        <a:latin typeface="Arial" pitchFamily="-111" charset="0"/>
        <a:ea typeface="ＭＳ Ｐゴシック" pitchFamily="-111" charset="-128"/>
        <a:cs typeface="ＭＳ Ｐゴシック" pitchFamily="-111" charset="-128"/>
      </a:defRPr>
    </a:lvl3pPr>
    <a:lvl4pPr marL="1371600" algn="l" rtl="0" eaLnBrk="0" fontAlgn="base" hangingPunct="0">
      <a:spcBef>
        <a:spcPct val="0"/>
      </a:spcBef>
      <a:spcAft>
        <a:spcPct val="0"/>
      </a:spcAft>
      <a:defRPr sz="900" kern="1200">
        <a:solidFill>
          <a:schemeClr val="tx1"/>
        </a:solidFill>
        <a:latin typeface="Arial" pitchFamily="-111" charset="0"/>
        <a:ea typeface="ＭＳ Ｐゴシック" pitchFamily="-111" charset="-128"/>
        <a:cs typeface="ＭＳ Ｐゴシック" pitchFamily="-111" charset="-128"/>
      </a:defRPr>
    </a:lvl4pPr>
    <a:lvl5pPr marL="1828800" algn="l" rtl="0" eaLnBrk="0" fontAlgn="base" hangingPunct="0">
      <a:spcBef>
        <a:spcPct val="0"/>
      </a:spcBef>
      <a:spcAft>
        <a:spcPct val="0"/>
      </a:spcAft>
      <a:defRPr sz="900" kern="1200">
        <a:solidFill>
          <a:schemeClr val="tx1"/>
        </a:solidFill>
        <a:latin typeface="Arial" pitchFamily="-111" charset="0"/>
        <a:ea typeface="ＭＳ Ｐゴシック" pitchFamily="-111" charset="-128"/>
        <a:cs typeface="ＭＳ Ｐゴシック" pitchFamily="-111" charset="-128"/>
      </a:defRPr>
    </a:lvl5pPr>
    <a:lvl6pPr marL="2286000" algn="l" defTabSz="457200" rtl="0" eaLnBrk="1" latinLnBrk="0" hangingPunct="1">
      <a:defRPr sz="900" kern="1200">
        <a:solidFill>
          <a:schemeClr val="tx1"/>
        </a:solidFill>
        <a:latin typeface="Arial" pitchFamily="-111" charset="0"/>
        <a:ea typeface="ＭＳ Ｐゴシック" pitchFamily="-111" charset="-128"/>
        <a:cs typeface="ＭＳ Ｐゴシック" pitchFamily="-111" charset="-128"/>
      </a:defRPr>
    </a:lvl6pPr>
    <a:lvl7pPr marL="2743200" algn="l" defTabSz="457200" rtl="0" eaLnBrk="1" latinLnBrk="0" hangingPunct="1">
      <a:defRPr sz="900" kern="1200">
        <a:solidFill>
          <a:schemeClr val="tx1"/>
        </a:solidFill>
        <a:latin typeface="Arial" pitchFamily="-111" charset="0"/>
        <a:ea typeface="ＭＳ Ｐゴシック" pitchFamily="-111" charset="-128"/>
        <a:cs typeface="ＭＳ Ｐゴシック" pitchFamily="-111" charset="-128"/>
      </a:defRPr>
    </a:lvl7pPr>
    <a:lvl8pPr marL="3200400" algn="l" defTabSz="457200" rtl="0" eaLnBrk="1" latinLnBrk="0" hangingPunct="1">
      <a:defRPr sz="900" kern="1200">
        <a:solidFill>
          <a:schemeClr val="tx1"/>
        </a:solidFill>
        <a:latin typeface="Arial" pitchFamily="-111" charset="0"/>
        <a:ea typeface="ＭＳ Ｐゴシック" pitchFamily="-111" charset="-128"/>
        <a:cs typeface="ＭＳ Ｐゴシック" pitchFamily="-111" charset="-128"/>
      </a:defRPr>
    </a:lvl8pPr>
    <a:lvl9pPr marL="3657600" algn="l" defTabSz="457200" rtl="0" eaLnBrk="1" latinLnBrk="0" hangingPunct="1">
      <a:defRPr sz="900" kern="1200">
        <a:solidFill>
          <a:schemeClr val="tx1"/>
        </a:solidFill>
        <a:latin typeface="Arial" pitchFamily="-111" charset="0"/>
        <a:ea typeface="ＭＳ Ｐゴシック" pitchFamily="-111" charset="-128"/>
        <a:cs typeface="ＭＳ Ｐゴシック" pitchFamily="-111" charset="-128"/>
      </a:defRPr>
    </a:lvl9pPr>
  </p:defaultTextStyle>
  <p:extLst>
    <p:ext uri="{EFAFB233-063F-42B5-8137-9DF3F51BA10A}">
      <p15:sldGuideLst xmlns:p15="http://schemas.microsoft.com/office/powerpoint/2012/main">
        <p15:guide id="1" orient="horz" pos="123">
          <p15:clr>
            <a:srgbClr val="A4A3A4"/>
          </p15:clr>
        </p15:guide>
        <p15:guide id="2" orient="horz" pos="552">
          <p15:clr>
            <a:srgbClr val="A4A3A4"/>
          </p15:clr>
        </p15:guide>
        <p15:guide id="3" orient="horz" pos="697">
          <p15:clr>
            <a:srgbClr val="A4A3A4"/>
          </p15:clr>
        </p15:guide>
        <p15:guide id="4" orient="horz" pos="3887">
          <p15:clr>
            <a:srgbClr val="A4A3A4"/>
          </p15:clr>
        </p15:guide>
        <p15:guide id="5" orient="horz" pos="1138">
          <p15:clr>
            <a:srgbClr val="A4A3A4"/>
          </p15:clr>
        </p15:guide>
        <p15:guide id="6" orient="horz" pos="3851">
          <p15:clr>
            <a:srgbClr val="A4A3A4"/>
          </p15:clr>
        </p15:guide>
        <p15:guide id="7" pos="2878">
          <p15:clr>
            <a:srgbClr val="A4A3A4"/>
          </p15:clr>
        </p15:guide>
        <p15:guide id="8" pos="5530">
          <p15:clr>
            <a:srgbClr val="A4A3A4"/>
          </p15:clr>
        </p15:guide>
        <p15:guide id="9" pos="232">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9A0"/>
    <a:srgbClr val="4C4C4C"/>
    <a:srgbClr val="D9F1FF"/>
    <a:srgbClr val="ABE1FF"/>
    <a:srgbClr val="FBEDE7"/>
    <a:srgbClr val="F7D9CB"/>
    <a:srgbClr val="EAF1E7"/>
    <a:srgbClr val="D1E1CC"/>
    <a:srgbClr val="8CC83C"/>
    <a:srgbClr val="19A5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01" autoAdjust="0"/>
    <p:restoredTop sz="94533" autoAdjust="0"/>
  </p:normalViewPr>
  <p:slideViewPr>
    <p:cSldViewPr snapToGrid="0" snapToObjects="1">
      <p:cViewPr varScale="1">
        <p:scale>
          <a:sx n="76" d="100"/>
          <a:sy n="76" d="100"/>
        </p:scale>
        <p:origin x="1368" y="84"/>
      </p:cViewPr>
      <p:guideLst>
        <p:guide orient="horz" pos="123"/>
        <p:guide orient="horz" pos="552"/>
        <p:guide orient="horz" pos="697"/>
        <p:guide orient="horz" pos="3887"/>
        <p:guide orient="horz" pos="1138"/>
        <p:guide orient="horz" pos="3851"/>
        <p:guide pos="2878"/>
        <p:guide pos="5530"/>
        <p:guide pos="23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5" d="100"/>
        <a:sy n="125" d="100"/>
      </p:scale>
      <p:origin x="0" y="0"/>
    </p:cViewPr>
  </p:sorterViewPr>
  <p:notesViewPr>
    <p:cSldViewPr snapToGrid="0" snapToObjects="1">
      <p:cViewPr varScale="1">
        <p:scale>
          <a:sx n="67" d="100"/>
          <a:sy n="67" d="100"/>
        </p:scale>
        <p:origin x="-189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3.xml"/><Relationship Id="rId13" Type="http://schemas.openxmlformats.org/officeDocument/2006/relationships/slideMaster" Target="slideMasters/slideMaster8.xml"/><Relationship Id="rId18" Type="http://schemas.openxmlformats.org/officeDocument/2006/relationships/slide" Target="slides/slide5.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8.xml"/><Relationship Id="rId7" Type="http://schemas.openxmlformats.org/officeDocument/2006/relationships/slideMaster" Target="slideMasters/slideMaster2.xml"/><Relationship Id="rId12" Type="http://schemas.openxmlformats.org/officeDocument/2006/relationships/slideMaster" Target="slideMasters/slideMaster7.xml"/><Relationship Id="rId17" Type="http://schemas.openxmlformats.org/officeDocument/2006/relationships/slide" Target="slides/slide4.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3.xml"/><Relationship Id="rId20" Type="http://schemas.openxmlformats.org/officeDocument/2006/relationships/slide" Target="slides/slide7.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Master" Target="slideMasters/slideMaster6.xml"/><Relationship Id="rId24"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slide" Target="slides/slide2.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Master" Target="slideMasters/slideMaster5.xml"/><Relationship Id="rId19" Type="http://schemas.openxmlformats.org/officeDocument/2006/relationships/slide" Target="slides/slide6.xml"/><Relationship Id="rId4" Type="http://schemas.openxmlformats.org/officeDocument/2006/relationships/customXml" Target="../customXml/item4.xml"/><Relationship Id="rId9" Type="http://schemas.openxmlformats.org/officeDocument/2006/relationships/slideMaster" Target="slideMasters/slideMaster4.xml"/><Relationship Id="rId14" Type="http://schemas.openxmlformats.org/officeDocument/2006/relationships/slide" Target="slides/slide1.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6997" name="Rectangle 1029"/>
          <p:cNvSpPr>
            <a:spLocks noGrp="1" noChangeArrowheads="1"/>
          </p:cNvSpPr>
          <p:nvPr>
            <p:ph type="sldNum" sz="quarter" idx="3"/>
          </p:nvPr>
        </p:nvSpPr>
        <p:spPr bwMode="auto">
          <a:xfrm>
            <a:off x="3583093" y="8930033"/>
            <a:ext cx="3037840" cy="185605"/>
          </a:xfrm>
          <a:prstGeom prst="rect">
            <a:avLst/>
          </a:prstGeom>
          <a:noFill/>
          <a:ln w="3175">
            <a:noFill/>
            <a:miter lim="800000"/>
            <a:headEnd/>
            <a:tailEnd/>
          </a:ln>
          <a:effectLst/>
        </p:spPr>
        <p:txBody>
          <a:bodyPr vert="horz" wrap="square" lIns="0" tIns="0" rIns="0" bIns="0" numCol="1" anchor="b" anchorCtr="0" compatLnSpc="1">
            <a:prstTxWarp prst="textNoShape">
              <a:avLst/>
            </a:prstTxWarp>
            <a:spAutoFit/>
          </a:bodyPr>
          <a:lstStyle>
            <a:lvl1pPr algn="r">
              <a:defRPr sz="1200">
                <a:latin typeface="Arial" pitchFamily="-106" charset="0"/>
                <a:ea typeface="ＭＳ Ｐゴシック" pitchFamily="-106" charset="-128"/>
                <a:cs typeface="ＭＳ Ｐゴシック" pitchFamily="-106" charset="-128"/>
              </a:defRPr>
            </a:lvl1pPr>
          </a:lstStyle>
          <a:p>
            <a:pPr>
              <a:defRPr/>
            </a:pPr>
            <a:fld id="{41259509-B13E-5042-A6AA-7D66ECEB0286}" type="slidenum">
              <a:rPr lang="en-US"/>
              <a:pPr>
                <a:defRPr/>
              </a:pPr>
              <a:t>‹#›</a:t>
            </a:fld>
            <a:endParaRPr lang="en-US" dirty="0"/>
          </a:p>
        </p:txBody>
      </p:sp>
      <p:sp>
        <p:nvSpPr>
          <p:cNvPr id="6" name="Rectangle 2"/>
          <p:cNvSpPr txBox="1">
            <a:spLocks noChangeArrowheads="1"/>
          </p:cNvSpPr>
          <p:nvPr/>
        </p:nvSpPr>
        <p:spPr bwMode="auto">
          <a:xfrm>
            <a:off x="562223" y="220042"/>
            <a:ext cx="1329301" cy="187744"/>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defRPr sz="1200" b="1">
                <a:latin typeface="Helvetica"/>
                <a:ea typeface="ＭＳ Ｐゴシック" pitchFamily="-106" charset="-128"/>
                <a:cs typeface="Helvetica"/>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schemeClr val="tx1"/>
                </a:solidFill>
                <a:effectLst/>
                <a:uLnTx/>
                <a:uFillTx/>
                <a:latin typeface="Helvetica"/>
                <a:ea typeface="ＭＳ Ｐゴシック" pitchFamily="-106" charset="-128"/>
                <a:cs typeface="Helvetica"/>
              </a:rPr>
              <a:t>Name</a:t>
            </a:r>
          </a:p>
        </p:txBody>
      </p:sp>
      <p:cxnSp>
        <p:nvCxnSpPr>
          <p:cNvPr id="7" name="Straight Connector 6"/>
          <p:cNvCxnSpPr/>
          <p:nvPr/>
        </p:nvCxnSpPr>
        <p:spPr>
          <a:xfrm>
            <a:off x="558237" y="736158"/>
            <a:ext cx="6036733" cy="1614"/>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557060" y="8821189"/>
            <a:ext cx="6076856" cy="1614"/>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Rectangle 2"/>
          <p:cNvSpPr txBox="1">
            <a:spLocks noChangeArrowheads="1"/>
          </p:cNvSpPr>
          <p:nvPr/>
        </p:nvSpPr>
        <p:spPr bwMode="auto">
          <a:xfrm>
            <a:off x="3596076" y="211528"/>
            <a:ext cx="2998894" cy="21903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defRPr sz="1400" b="1">
                <a:latin typeface="Helvetica"/>
                <a:ea typeface="ＭＳ Ｐゴシック" pitchFamily="-106" charset="-128"/>
                <a:cs typeface="Helvetica"/>
              </a:defRPr>
            </a:lvl1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chemeClr val="tx1"/>
                </a:solidFill>
                <a:effectLst/>
                <a:uLnTx/>
                <a:uFillTx/>
                <a:latin typeface="Helvetica"/>
                <a:ea typeface="ＭＳ Ｐゴシック" pitchFamily="-106" charset="-128"/>
                <a:cs typeface="Helvetica"/>
              </a:rPr>
              <a:t>Presentation Title</a:t>
            </a:r>
          </a:p>
        </p:txBody>
      </p:sp>
      <p:sp>
        <p:nvSpPr>
          <p:cNvPr id="13" name="Rectangle 3"/>
          <p:cNvSpPr>
            <a:spLocks noGrp="1" noChangeArrowheads="1"/>
          </p:cNvSpPr>
          <p:nvPr>
            <p:ph type="dt" idx="1"/>
          </p:nvPr>
        </p:nvSpPr>
        <p:spPr bwMode="auto">
          <a:xfrm>
            <a:off x="568189" y="446268"/>
            <a:ext cx="1323332"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a:defRPr sz="1200">
                <a:latin typeface="Helvetica"/>
                <a:ea typeface="ＭＳ Ｐゴシック" pitchFamily="-106" charset="-128"/>
                <a:cs typeface="Helvetica"/>
              </a:defRPr>
            </a:lvl1pPr>
          </a:lstStyle>
          <a:p>
            <a:pPr>
              <a:defRPr/>
            </a:pPr>
            <a:endParaRPr lang="en-US" dirty="0"/>
          </a:p>
        </p:txBody>
      </p:sp>
    </p:spTree>
    <p:extLst>
      <p:ext uri="{BB962C8B-B14F-4D97-AF65-F5344CB8AC3E}">
        <p14:creationId xmlns:p14="http://schemas.microsoft.com/office/powerpoint/2010/main" val="30224965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445383" y="220042"/>
            <a:ext cx="1329301" cy="187744"/>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defRPr sz="1200" b="1">
                <a:latin typeface="Helvetica"/>
                <a:ea typeface="ＭＳ Ｐゴシック" pitchFamily="-106" charset="-128"/>
                <a:cs typeface="Helvetica"/>
              </a:defRPr>
            </a:lvl1pPr>
          </a:lstStyle>
          <a:p>
            <a:pPr>
              <a:defRPr/>
            </a:pPr>
            <a:r>
              <a:rPr lang="en-US" dirty="0"/>
              <a:t>Name</a:t>
            </a:r>
          </a:p>
        </p:txBody>
      </p:sp>
      <p:sp>
        <p:nvSpPr>
          <p:cNvPr id="10243" name="Rectangle 3"/>
          <p:cNvSpPr>
            <a:spLocks noGrp="1" noChangeArrowheads="1"/>
          </p:cNvSpPr>
          <p:nvPr>
            <p:ph type="dt" idx="1"/>
          </p:nvPr>
        </p:nvSpPr>
        <p:spPr bwMode="auto">
          <a:xfrm>
            <a:off x="451349" y="497913"/>
            <a:ext cx="1323332"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l">
              <a:defRPr sz="1200">
                <a:latin typeface="Helvetica"/>
                <a:ea typeface="ＭＳ Ｐゴシック" pitchFamily="-106" charset="-128"/>
                <a:cs typeface="Helvetica"/>
              </a:defRPr>
            </a:lvl1pPr>
          </a:lstStyle>
          <a:p>
            <a:pPr>
              <a:defRPr/>
            </a:pPr>
            <a:endParaRPr lang="en-US" dirty="0"/>
          </a:p>
        </p:txBody>
      </p:sp>
      <p:sp>
        <p:nvSpPr>
          <p:cNvPr id="14340" name="Rectangle 4"/>
          <p:cNvSpPr>
            <a:spLocks noGrp="1" noRot="1" noChangeAspect="1" noChangeArrowheads="1" noTextEdit="1"/>
          </p:cNvSpPr>
          <p:nvPr>
            <p:ph type="sldImg" idx="2"/>
          </p:nvPr>
        </p:nvSpPr>
        <p:spPr bwMode="auto">
          <a:xfrm>
            <a:off x="1312863" y="1103313"/>
            <a:ext cx="4365625" cy="3275012"/>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280417" y="4646478"/>
            <a:ext cx="6292270" cy="25032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p>
            <a:pPr lvl="0"/>
            <a:r>
              <a:rPr lang="en-US" noProof="0" dirty="0"/>
              <a:t>Click to edit Master text styles</a:t>
            </a:r>
          </a:p>
        </p:txBody>
      </p:sp>
      <p:sp>
        <p:nvSpPr>
          <p:cNvPr id="10247" name="Rectangle 7"/>
          <p:cNvSpPr>
            <a:spLocks noGrp="1" noChangeArrowheads="1"/>
          </p:cNvSpPr>
          <p:nvPr>
            <p:ph type="sldNum" sz="quarter" idx="5"/>
          </p:nvPr>
        </p:nvSpPr>
        <p:spPr bwMode="auto">
          <a:xfrm>
            <a:off x="3541707" y="8828348"/>
            <a:ext cx="3037840" cy="1877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200">
                <a:latin typeface="Arial" pitchFamily="-106" charset="0"/>
                <a:ea typeface="ＭＳ Ｐゴシック" pitchFamily="-106" charset="-128"/>
                <a:cs typeface="ＭＳ Ｐゴシック" pitchFamily="-106" charset="-128"/>
              </a:defRPr>
            </a:lvl1pPr>
          </a:lstStyle>
          <a:p>
            <a:pPr>
              <a:defRPr/>
            </a:pPr>
            <a:fld id="{59A8A8DF-516F-0C42-9ED7-2CC36498D84D}" type="slidenum">
              <a:rPr lang="en-US"/>
              <a:pPr>
                <a:defRPr/>
              </a:pPr>
              <a:t>‹#›</a:t>
            </a:fld>
            <a:endParaRPr lang="en-US" dirty="0"/>
          </a:p>
        </p:txBody>
      </p:sp>
      <p:cxnSp>
        <p:nvCxnSpPr>
          <p:cNvPr id="8" name="Straight Connector 7"/>
          <p:cNvCxnSpPr/>
          <p:nvPr/>
        </p:nvCxnSpPr>
        <p:spPr>
          <a:xfrm>
            <a:off x="443670" y="786191"/>
            <a:ext cx="6129222" cy="1614"/>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427240" y="8821189"/>
            <a:ext cx="6169983" cy="1614"/>
          </a:xfrm>
          <a:prstGeom prst="line">
            <a:avLst/>
          </a:prstGeom>
          <a:ln>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3" name="Rectangle 2"/>
          <p:cNvSpPr txBox="1">
            <a:spLocks noChangeArrowheads="1"/>
          </p:cNvSpPr>
          <p:nvPr/>
        </p:nvSpPr>
        <p:spPr bwMode="auto">
          <a:xfrm>
            <a:off x="0" y="211529"/>
            <a:ext cx="7010400" cy="218431"/>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defRPr sz="1400" b="1">
                <a:latin typeface="Helvetica"/>
                <a:ea typeface="ＭＳ Ｐゴシック" pitchFamily="-106" charset="-128"/>
                <a:cs typeface="Helvetica"/>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a:ln>
                  <a:noFill/>
                </a:ln>
                <a:solidFill>
                  <a:schemeClr val="tx1"/>
                </a:solidFill>
                <a:effectLst/>
                <a:uLnTx/>
                <a:uFillTx/>
                <a:latin typeface="Helvetica"/>
                <a:ea typeface="ＭＳ Ｐゴシック" pitchFamily="-106" charset="-128"/>
                <a:cs typeface="Helvetica"/>
              </a:rPr>
              <a:t>Presentation Title</a:t>
            </a:r>
          </a:p>
        </p:txBody>
      </p:sp>
    </p:spTree>
    <p:extLst>
      <p:ext uri="{BB962C8B-B14F-4D97-AF65-F5344CB8AC3E}">
        <p14:creationId xmlns:p14="http://schemas.microsoft.com/office/powerpoint/2010/main" val="2011069318"/>
      </p:ext>
    </p:extLst>
  </p:cSld>
  <p:clrMap bg1="lt1" tx1="dk1" bg2="lt2" tx2="dk2" accent1="accent1" accent2="accent2" accent3="accent3" accent4="accent4" accent5="accent5" accent6="accent6" hlink="hlink" folHlink="folHlink"/>
  <p:hf hdr="0" ftr="0" dt="0"/>
  <p:notesStyle>
    <a:lvl1pPr marL="173038" indent="-173038" algn="l" rtl="0" eaLnBrk="0" fontAlgn="base" hangingPunct="0">
      <a:spcBef>
        <a:spcPct val="30000"/>
      </a:spcBef>
      <a:spcAft>
        <a:spcPct val="0"/>
      </a:spcAft>
      <a:buChar char="•"/>
      <a:tabLst>
        <a:tab pos="1774825" algn="l"/>
      </a:tabLst>
      <a:defRPr sz="1600" kern="1200">
        <a:solidFill>
          <a:schemeClr val="tx1"/>
        </a:solidFill>
        <a:latin typeface="Arial" pitchFamily="-106" charset="0"/>
        <a:ea typeface="ＭＳ Ｐゴシック" pitchFamily="-106" charset="-128"/>
        <a:cs typeface="ＭＳ Ｐゴシック" pitchFamily="-106" charset="-128"/>
      </a:defRPr>
    </a:lvl1pPr>
    <a:lvl2pPr marL="37931725" indent="-37474525" algn="l" rtl="0" eaLnBrk="0" fontAlgn="base" hangingPunct="0">
      <a:spcBef>
        <a:spcPct val="30000"/>
      </a:spcBef>
      <a:spcAft>
        <a:spcPct val="0"/>
      </a:spcAft>
      <a:buChar char="•"/>
      <a:tabLst>
        <a:tab pos="1774825" algn="l"/>
      </a:tabLst>
      <a:defRPr sz="2400" kern="1200">
        <a:solidFill>
          <a:schemeClr val="tx1"/>
        </a:solidFill>
        <a:latin typeface="Arial" pitchFamily="-106" charset="0"/>
        <a:ea typeface="ＭＳ Ｐゴシック" pitchFamily="-106" charset="-128"/>
        <a:cs typeface="+mn-cs"/>
      </a:defRPr>
    </a:lvl2pPr>
    <a:lvl3pPr marL="914400" algn="l" rtl="0" eaLnBrk="0" fontAlgn="base" hangingPunct="0">
      <a:spcBef>
        <a:spcPct val="30000"/>
      </a:spcBef>
      <a:spcAft>
        <a:spcPct val="0"/>
      </a:spcAft>
      <a:buChar char="•"/>
      <a:tabLst>
        <a:tab pos="1774825" algn="l"/>
      </a:tabLst>
      <a:defRPr sz="2400" kern="1200">
        <a:solidFill>
          <a:schemeClr val="tx1"/>
        </a:solidFill>
        <a:latin typeface="Arial" pitchFamily="-106" charset="0"/>
        <a:ea typeface="ＭＳ Ｐゴシック" pitchFamily="-106" charset="-128"/>
        <a:cs typeface="+mn-cs"/>
      </a:defRPr>
    </a:lvl3pPr>
    <a:lvl4pPr marL="1371600" algn="l" rtl="0" eaLnBrk="0" fontAlgn="base" hangingPunct="0">
      <a:spcBef>
        <a:spcPct val="30000"/>
      </a:spcBef>
      <a:spcAft>
        <a:spcPct val="0"/>
      </a:spcAft>
      <a:buChar char="•"/>
      <a:tabLst>
        <a:tab pos="1774825" algn="l"/>
      </a:tabLst>
      <a:defRPr sz="2400" kern="1200">
        <a:solidFill>
          <a:schemeClr val="tx1"/>
        </a:solidFill>
        <a:latin typeface="Arial" pitchFamily="-106" charset="0"/>
        <a:ea typeface="ＭＳ Ｐゴシック" pitchFamily="-106" charset="-128"/>
        <a:cs typeface="+mn-cs"/>
      </a:defRPr>
    </a:lvl4pPr>
    <a:lvl5pPr marL="1828800" algn="l" rtl="0" eaLnBrk="0" fontAlgn="base" hangingPunct="0">
      <a:spcBef>
        <a:spcPct val="30000"/>
      </a:spcBef>
      <a:spcAft>
        <a:spcPct val="0"/>
      </a:spcAft>
      <a:buChar char="•"/>
      <a:tabLst>
        <a:tab pos="1774825" algn="l"/>
      </a:tabLst>
      <a:defRPr sz="2400" kern="1200">
        <a:solidFill>
          <a:schemeClr val="tx1"/>
        </a:solidFill>
        <a:latin typeface="Arial"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2863" y="1089025"/>
            <a:ext cx="4364037" cy="327501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59A8A8DF-516F-0C42-9ED7-2CC36498D84D}" type="slidenum">
              <a:rPr lang="en-US" smtClean="0"/>
              <a:pPr>
                <a:defRPr/>
              </a:pPr>
              <a:t>1</a:t>
            </a:fld>
            <a:endParaRPr lang="en-US" dirty="0"/>
          </a:p>
        </p:txBody>
      </p:sp>
    </p:spTree>
    <p:extLst>
      <p:ext uri="{BB962C8B-B14F-4D97-AF65-F5344CB8AC3E}">
        <p14:creationId xmlns:p14="http://schemas.microsoft.com/office/powerpoint/2010/main" val="1035153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12863" y="1103313"/>
            <a:ext cx="4365625" cy="327501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9A8A8DF-516F-0C42-9ED7-2CC36498D84D}" type="slidenum">
              <a:rPr lang="en-US" smtClean="0"/>
              <a:pPr>
                <a:defRPr/>
              </a:pPr>
              <a:t>8</a:t>
            </a:fld>
            <a:endParaRPr lang="en-US" dirty="0"/>
          </a:p>
        </p:txBody>
      </p:sp>
    </p:spTree>
    <p:extLst>
      <p:ext uri="{BB962C8B-B14F-4D97-AF65-F5344CB8AC3E}">
        <p14:creationId xmlns:p14="http://schemas.microsoft.com/office/powerpoint/2010/main" val="268692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ection">
    <p:spTree>
      <p:nvGrpSpPr>
        <p:cNvPr id="1" name=""/>
        <p:cNvGrpSpPr/>
        <p:nvPr/>
      </p:nvGrpSpPr>
      <p:grpSpPr>
        <a:xfrm>
          <a:off x="0" y="0"/>
          <a:ext cx="0" cy="0"/>
          <a:chOff x="0" y="0"/>
          <a:chExt cx="0" cy="0"/>
        </a:xfrm>
      </p:grpSpPr>
      <p:sp>
        <p:nvSpPr>
          <p:cNvPr id="10" name="Title Placeholder 114"/>
          <p:cNvSpPr>
            <a:spLocks noGrp="1"/>
          </p:cNvSpPr>
          <p:nvPr>
            <p:ph type="title"/>
          </p:nvPr>
        </p:nvSpPr>
        <p:spPr>
          <a:xfrm>
            <a:off x="0" y="3983038"/>
            <a:ext cx="9144000" cy="1287462"/>
          </a:xfrm>
          <a:prstGeom prst="rect">
            <a:avLst/>
          </a:prstGeom>
          <a:noFill/>
          <a:ln w="0">
            <a:noFill/>
          </a:ln>
        </p:spPr>
        <p:txBody>
          <a:bodyPr vert="horz" lIns="365760" tIns="45720" rIns="91440" bIns="45720" rtlCol="0" anchor="t" anchorCtr="0">
            <a:normAutofit/>
          </a:bodyPr>
          <a:lstStyle>
            <a:lvl1pPr>
              <a:defRPr>
                <a:solidFill>
                  <a:schemeClr val="tx2"/>
                </a:solidFill>
                <a:latin typeface="Arial"/>
                <a:cs typeface="Arial"/>
              </a:defRPr>
            </a:lvl1pPr>
          </a:lstStyle>
          <a:p>
            <a:r>
              <a:rPr lang="en-US" dirty="0"/>
              <a:t>Click to add title</a:t>
            </a:r>
          </a:p>
        </p:txBody>
      </p:sp>
    </p:spTree>
    <p:extLst>
      <p:ext uri="{BB962C8B-B14F-4D97-AF65-F5344CB8AC3E}">
        <p14:creationId xmlns:p14="http://schemas.microsoft.com/office/powerpoint/2010/main" val="3945493051"/>
      </p:ext>
    </p:extLst>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with left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90000"/>
              </a:lnSpc>
              <a:defRPr/>
            </a:lvl1pPr>
          </a:lstStyle>
          <a:p>
            <a:r>
              <a:rPr lang="en-US"/>
              <a:t>Click to edit Master title style</a:t>
            </a:r>
            <a:endParaRPr lang="en-US" dirty="0"/>
          </a:p>
        </p:txBody>
      </p:sp>
      <p:sp>
        <p:nvSpPr>
          <p:cNvPr id="4" name="Text Placeholder 9"/>
          <p:cNvSpPr>
            <a:spLocks noGrp="1"/>
          </p:cNvSpPr>
          <p:nvPr>
            <p:ph type="body" sz="quarter" idx="10" hasCustomPrompt="1"/>
          </p:nvPr>
        </p:nvSpPr>
        <p:spPr>
          <a:xfrm>
            <a:off x="366713" y="1806575"/>
            <a:ext cx="4230924" cy="4286576"/>
          </a:xfrm>
          <a:prstGeom prst="rect">
            <a:avLst/>
          </a:prstGeom>
        </p:spPr>
        <p:txBody>
          <a:bodyPr vert="horz" lIns="0"/>
          <a:lstStyle>
            <a:lvl1pPr marL="171450" indent="-171450" algn="l">
              <a:buClr>
                <a:srgbClr val="0069A0"/>
              </a:buClr>
              <a:buSzPct val="100000"/>
              <a:buFont typeface="Arial" pitchFamily="34" charset="0"/>
              <a:buChar char="•"/>
              <a:defRPr sz="1600" baseline="0">
                <a:solidFill>
                  <a:schemeClr val="bg2">
                    <a:lumMod val="75000"/>
                  </a:schemeClr>
                </a:solidFill>
                <a:latin typeface="Arial"/>
                <a:cs typeface="Arial"/>
              </a:defRPr>
            </a:lvl1pPr>
            <a:lvl2pPr>
              <a:buClr>
                <a:schemeClr val="tx1"/>
              </a:buClr>
              <a:buSzPct val="100000"/>
              <a:buFont typeface="Arial"/>
              <a:buChar char="•"/>
              <a:defRPr/>
            </a:lvl2pPr>
            <a:lvl3pPr>
              <a:buClr>
                <a:schemeClr val="tx1"/>
              </a:buClr>
              <a:buSzPct val="100000"/>
              <a:buFont typeface="Arial"/>
              <a:buChar char="•"/>
              <a:defRPr/>
            </a:lvl3pPr>
            <a:lvl4pPr>
              <a:buClr>
                <a:schemeClr val="tx1"/>
              </a:buClr>
              <a:buSzPct val="100000"/>
              <a:buFont typeface="Arial"/>
              <a:buChar char="•"/>
              <a:defRPr/>
            </a:lvl4pPr>
            <a:lvl5pPr>
              <a:buClr>
                <a:schemeClr val="tx1"/>
              </a:buClr>
              <a:buSzPct val="100000"/>
              <a:buFont typeface="Arial"/>
              <a:buChar char="•"/>
              <a:defRPr/>
            </a:lvl5pPr>
          </a:lstStyle>
          <a:p>
            <a:pPr lvl="0"/>
            <a:r>
              <a:rPr lang="en-US" dirty="0"/>
              <a:t>Click to add text</a:t>
            </a:r>
          </a:p>
        </p:txBody>
      </p:sp>
      <p:sp>
        <p:nvSpPr>
          <p:cNvPr id="5" name="Text Placeholder 9"/>
          <p:cNvSpPr>
            <a:spLocks noGrp="1"/>
          </p:cNvSpPr>
          <p:nvPr>
            <p:ph type="body" sz="quarter" idx="11" hasCustomPrompt="1"/>
          </p:nvPr>
        </p:nvSpPr>
        <p:spPr>
          <a:xfrm>
            <a:off x="366713" y="1103076"/>
            <a:ext cx="8420100" cy="594360"/>
          </a:xfrm>
          <a:prstGeom prst="rect">
            <a:avLst/>
          </a:prstGeom>
        </p:spPr>
        <p:txBody>
          <a:bodyPr vert="horz" wrap="square" lIns="0"/>
          <a:lstStyle>
            <a:lvl1pPr marL="0" indent="0" algn="l">
              <a:lnSpc>
                <a:spcPct val="100000"/>
              </a:lnSpc>
              <a:spcAft>
                <a:spcPts val="0"/>
              </a:spcAft>
              <a:buClr>
                <a:schemeClr val="tx1"/>
              </a:buClr>
              <a:buSzPct val="100000"/>
              <a:buFont typeface="Arial"/>
              <a:buNone/>
              <a:defRPr sz="1800" b="1" baseline="0">
                <a:solidFill>
                  <a:schemeClr val="tx2"/>
                </a:solidFill>
                <a:latin typeface="Arial"/>
                <a:cs typeface="Arial"/>
              </a:defRPr>
            </a:lvl1pPr>
            <a:lvl2pPr>
              <a:buClr>
                <a:schemeClr val="tx1"/>
              </a:buClr>
              <a:buSzPct val="100000"/>
              <a:buFont typeface="Arial"/>
              <a:buChar char="•"/>
              <a:defRPr/>
            </a:lvl2pPr>
            <a:lvl3pPr>
              <a:buClr>
                <a:schemeClr val="tx1"/>
              </a:buClr>
              <a:buSzPct val="100000"/>
              <a:buFont typeface="Arial"/>
              <a:buChar char="•"/>
              <a:defRPr/>
            </a:lvl3pPr>
            <a:lvl4pPr>
              <a:buClr>
                <a:schemeClr val="tx1"/>
              </a:buClr>
              <a:buSzPct val="100000"/>
              <a:buFont typeface="Arial"/>
              <a:buChar char="•"/>
              <a:defRPr/>
            </a:lvl4pPr>
            <a:lvl5pPr>
              <a:buClr>
                <a:schemeClr val="tx1"/>
              </a:buClr>
              <a:buSzPct val="100000"/>
              <a:buFont typeface="Arial"/>
              <a:buChar char="•"/>
              <a:defRPr/>
            </a:lvl5pPr>
          </a:lstStyle>
          <a:p>
            <a:pPr lvl="0"/>
            <a:r>
              <a:rPr lang="en-US" dirty="0"/>
              <a:t>Click to add subtitle</a:t>
            </a:r>
          </a:p>
        </p:txBody>
      </p:sp>
      <p:sp>
        <p:nvSpPr>
          <p:cNvPr id="9" name="Picture Placeholder 8"/>
          <p:cNvSpPr>
            <a:spLocks noGrp="1"/>
          </p:cNvSpPr>
          <p:nvPr>
            <p:ph type="pic" sz="quarter" idx="12"/>
          </p:nvPr>
        </p:nvSpPr>
        <p:spPr>
          <a:xfrm>
            <a:off x="4725823" y="1806575"/>
            <a:ext cx="4053051" cy="3978927"/>
          </a:xfrm>
          <a:prstGeom prst="rect">
            <a:avLst/>
          </a:prstGeom>
        </p:spPr>
        <p:txBody>
          <a:bodyPr vert="horz"/>
          <a:lstStyle>
            <a:lvl1pPr>
              <a:buFontTx/>
              <a:buNone/>
              <a:defRPr/>
            </a:lvl1pPr>
          </a:lstStyle>
          <a:p>
            <a:r>
              <a:rPr lang="en-US"/>
              <a:t>Click icon to add picture</a:t>
            </a:r>
            <a:endParaRPr lang="en-US" dirty="0"/>
          </a:p>
        </p:txBody>
      </p:sp>
      <p:sp>
        <p:nvSpPr>
          <p:cNvPr id="7" name="Text Placeholder 6"/>
          <p:cNvSpPr>
            <a:spLocks noGrp="1"/>
          </p:cNvSpPr>
          <p:nvPr>
            <p:ph type="body" sz="quarter" idx="13" hasCustomPrompt="1"/>
          </p:nvPr>
        </p:nvSpPr>
        <p:spPr>
          <a:xfrm>
            <a:off x="614541" y="6486808"/>
            <a:ext cx="6666476" cy="371191"/>
          </a:xfrm>
          <a:prstGeom prst="rect">
            <a:avLst/>
          </a:prstGeom>
        </p:spPr>
        <p:txBody>
          <a:bodyPr lIns="0" anchor="ctr"/>
          <a:lstStyle>
            <a:lvl1pPr marL="0" indent="0">
              <a:spcAft>
                <a:spcPts val="0"/>
              </a:spcAft>
              <a:buFont typeface="Arial" pitchFamily="34" charset="0"/>
              <a:buNone/>
              <a:defRPr sz="800" baseline="0">
                <a:solidFill>
                  <a:schemeClr val="bg1"/>
                </a:solidFill>
                <a:latin typeface="Arial" pitchFamily="34" charset="0"/>
                <a:cs typeface="Arial" pitchFamily="34" charset="0"/>
              </a:defRPr>
            </a:lvl1pPr>
          </a:lstStyle>
          <a:p>
            <a:pPr lvl="0"/>
            <a:r>
              <a:rPr lang="en-US" dirty="0"/>
              <a:t>Click here to insert footnote</a:t>
            </a:r>
          </a:p>
        </p:txBody>
      </p:sp>
      <p:sp>
        <p:nvSpPr>
          <p:cNvPr id="6" name="Text Placeholder 5"/>
          <p:cNvSpPr>
            <a:spLocks noGrp="1"/>
          </p:cNvSpPr>
          <p:nvPr>
            <p:ph type="body" sz="quarter" idx="14" hasCustomPrompt="1"/>
          </p:nvPr>
        </p:nvSpPr>
        <p:spPr>
          <a:xfrm>
            <a:off x="4718050" y="5853868"/>
            <a:ext cx="4060825" cy="316745"/>
          </a:xfrm>
          <a:prstGeom prst="rect">
            <a:avLst/>
          </a:prstGeom>
        </p:spPr>
        <p:txBody>
          <a:bodyPr/>
          <a:lstStyle>
            <a:lvl1pPr marL="0" indent="0">
              <a:lnSpc>
                <a:spcPct val="80000"/>
              </a:lnSpc>
              <a:spcAft>
                <a:spcPts val="0"/>
              </a:spcAft>
              <a:buFont typeface="Arial" pitchFamily="34" charset="0"/>
              <a:buNone/>
              <a:defRPr sz="1000" baseline="0">
                <a:latin typeface="Arial" pitchFamily="34" charset="0"/>
                <a:cs typeface="Arial" pitchFamily="34" charset="0"/>
              </a:defRPr>
            </a:lvl1pPr>
          </a:lstStyle>
          <a:p>
            <a:pPr lvl="0"/>
            <a:r>
              <a:rPr lang="en-US" dirty="0"/>
              <a:t>Click here to insert picture caption</a:t>
            </a:r>
          </a:p>
        </p:txBody>
      </p:sp>
    </p:spTree>
    <p:extLst>
      <p:ext uri="{BB962C8B-B14F-4D97-AF65-F5344CB8AC3E}">
        <p14:creationId xmlns:p14="http://schemas.microsoft.com/office/powerpoint/2010/main" val="3309598605"/>
      </p:ext>
    </p:extLst>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hart with intr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90000"/>
              </a:lnSpc>
              <a:defRPr/>
            </a:lvl1pPr>
          </a:lstStyle>
          <a:p>
            <a:r>
              <a:rPr lang="en-US"/>
              <a:t>Click to edit Master title style</a:t>
            </a:r>
            <a:endParaRPr lang="en-US" dirty="0"/>
          </a:p>
        </p:txBody>
      </p:sp>
      <p:sp>
        <p:nvSpPr>
          <p:cNvPr id="4" name="Text Placeholder 9"/>
          <p:cNvSpPr>
            <a:spLocks noGrp="1"/>
          </p:cNvSpPr>
          <p:nvPr>
            <p:ph type="body" sz="quarter" idx="10" hasCustomPrompt="1"/>
          </p:nvPr>
        </p:nvSpPr>
        <p:spPr>
          <a:xfrm>
            <a:off x="366713" y="1792717"/>
            <a:ext cx="8412162" cy="523193"/>
          </a:xfrm>
          <a:prstGeom prst="rect">
            <a:avLst/>
          </a:prstGeom>
        </p:spPr>
        <p:txBody>
          <a:bodyPr vert="horz" lIns="0"/>
          <a:lstStyle>
            <a:lvl1pPr marL="0" indent="0" algn="l">
              <a:lnSpc>
                <a:spcPct val="100000"/>
              </a:lnSpc>
              <a:spcAft>
                <a:spcPts val="0"/>
              </a:spcAft>
              <a:buClr>
                <a:schemeClr val="tx1"/>
              </a:buClr>
              <a:buSzPct val="100000"/>
              <a:buFont typeface="Arial"/>
              <a:buNone/>
              <a:defRPr baseline="0">
                <a:solidFill>
                  <a:schemeClr val="bg2">
                    <a:lumMod val="75000"/>
                  </a:schemeClr>
                </a:solidFill>
                <a:latin typeface="Arial"/>
                <a:cs typeface="Arial"/>
              </a:defRPr>
            </a:lvl1pPr>
            <a:lvl2pPr>
              <a:buClr>
                <a:schemeClr val="tx1"/>
              </a:buClr>
              <a:buSzPct val="100000"/>
              <a:buFont typeface="Arial"/>
              <a:buChar char="•"/>
              <a:defRPr/>
            </a:lvl2pPr>
            <a:lvl3pPr>
              <a:buClr>
                <a:schemeClr val="tx1"/>
              </a:buClr>
              <a:buSzPct val="100000"/>
              <a:buFont typeface="Arial"/>
              <a:buChar char="•"/>
              <a:defRPr/>
            </a:lvl3pPr>
            <a:lvl4pPr>
              <a:buClr>
                <a:schemeClr val="tx1"/>
              </a:buClr>
              <a:buSzPct val="100000"/>
              <a:buFont typeface="Arial"/>
              <a:buChar char="•"/>
              <a:defRPr/>
            </a:lvl4pPr>
            <a:lvl5pPr>
              <a:buClr>
                <a:schemeClr val="tx1"/>
              </a:buClr>
              <a:buSzPct val="100000"/>
              <a:buFont typeface="Arial"/>
              <a:buChar char="•"/>
              <a:defRPr/>
            </a:lvl5pPr>
          </a:lstStyle>
          <a:p>
            <a:pPr lvl="0"/>
            <a:r>
              <a:rPr lang="en-US" dirty="0"/>
              <a:t>Click to add Introduction copy (2 lines)</a:t>
            </a:r>
          </a:p>
        </p:txBody>
      </p:sp>
      <p:sp>
        <p:nvSpPr>
          <p:cNvPr id="5" name="Text Placeholder 9"/>
          <p:cNvSpPr>
            <a:spLocks noGrp="1"/>
          </p:cNvSpPr>
          <p:nvPr>
            <p:ph type="body" sz="quarter" idx="11" hasCustomPrompt="1"/>
          </p:nvPr>
        </p:nvSpPr>
        <p:spPr>
          <a:xfrm>
            <a:off x="366713" y="1103076"/>
            <a:ext cx="8420100" cy="594360"/>
          </a:xfrm>
          <a:prstGeom prst="rect">
            <a:avLst/>
          </a:prstGeom>
        </p:spPr>
        <p:txBody>
          <a:bodyPr vert="horz" wrap="square" lIns="0"/>
          <a:lstStyle>
            <a:lvl1pPr marL="0" indent="0" algn="l">
              <a:lnSpc>
                <a:spcPct val="100000"/>
              </a:lnSpc>
              <a:spcAft>
                <a:spcPts val="0"/>
              </a:spcAft>
              <a:buClr>
                <a:schemeClr val="tx1"/>
              </a:buClr>
              <a:buSzPct val="100000"/>
              <a:buFont typeface="Arial"/>
              <a:buNone/>
              <a:defRPr sz="1800" b="1" baseline="0">
                <a:solidFill>
                  <a:schemeClr val="tx2"/>
                </a:solidFill>
                <a:latin typeface="Arial"/>
                <a:cs typeface="Arial"/>
              </a:defRPr>
            </a:lvl1pPr>
            <a:lvl2pPr>
              <a:buClr>
                <a:schemeClr val="tx1"/>
              </a:buClr>
              <a:buSzPct val="100000"/>
              <a:buFont typeface="Arial"/>
              <a:buChar char="•"/>
              <a:defRPr/>
            </a:lvl2pPr>
            <a:lvl3pPr>
              <a:buClr>
                <a:schemeClr val="tx1"/>
              </a:buClr>
              <a:buSzPct val="100000"/>
              <a:buFont typeface="Arial"/>
              <a:buChar char="•"/>
              <a:defRPr/>
            </a:lvl3pPr>
            <a:lvl4pPr>
              <a:buClr>
                <a:schemeClr val="tx1"/>
              </a:buClr>
              <a:buSzPct val="100000"/>
              <a:buFont typeface="Arial"/>
              <a:buChar char="•"/>
              <a:defRPr/>
            </a:lvl4pPr>
            <a:lvl5pPr>
              <a:buClr>
                <a:schemeClr val="tx1"/>
              </a:buClr>
              <a:buSzPct val="100000"/>
              <a:buFont typeface="Arial"/>
              <a:buChar char="•"/>
              <a:defRPr/>
            </a:lvl5pPr>
          </a:lstStyle>
          <a:p>
            <a:pPr lvl="0"/>
            <a:r>
              <a:rPr lang="en-US" dirty="0"/>
              <a:t>Click to add subtitle</a:t>
            </a:r>
          </a:p>
        </p:txBody>
      </p:sp>
      <p:sp>
        <p:nvSpPr>
          <p:cNvPr id="9" name="Text Placeholder 8"/>
          <p:cNvSpPr>
            <a:spLocks noGrp="1"/>
          </p:cNvSpPr>
          <p:nvPr>
            <p:ph type="body" sz="quarter" idx="12" hasCustomPrompt="1"/>
          </p:nvPr>
        </p:nvSpPr>
        <p:spPr>
          <a:xfrm>
            <a:off x="615297" y="6478262"/>
            <a:ext cx="6665976" cy="374904"/>
          </a:xfrm>
          <a:prstGeom prst="rect">
            <a:avLst/>
          </a:prstGeom>
        </p:spPr>
        <p:txBody>
          <a:bodyPr lIns="0" rIns="0" anchor="ctr"/>
          <a:lstStyle>
            <a:lvl1pPr marL="0" indent="0">
              <a:spcAft>
                <a:spcPts val="0"/>
              </a:spcAft>
              <a:buFont typeface="Arial" pitchFamily="34" charset="0"/>
              <a:buNone/>
              <a:defRPr sz="800">
                <a:solidFill>
                  <a:schemeClr val="bg1"/>
                </a:solidFill>
                <a:latin typeface="Arial" pitchFamily="34" charset="0"/>
                <a:cs typeface="Arial" pitchFamily="34" charset="0"/>
              </a:defRPr>
            </a:lvl1pPr>
            <a:lvl2pPr>
              <a:defRPr sz="800">
                <a:latin typeface="Arial" pitchFamily="34" charset="0"/>
                <a:cs typeface="Arial" pitchFamily="34" charset="0"/>
              </a:defRPr>
            </a:lvl2pPr>
            <a:lvl3pPr>
              <a:defRPr sz="800">
                <a:latin typeface="Arial" pitchFamily="34" charset="0"/>
                <a:cs typeface="Arial" pitchFamily="34" charset="0"/>
              </a:defRPr>
            </a:lvl3pPr>
            <a:lvl4pPr>
              <a:defRPr sz="800">
                <a:latin typeface="Arial" pitchFamily="34" charset="0"/>
                <a:cs typeface="Arial" pitchFamily="34" charset="0"/>
              </a:defRPr>
            </a:lvl4pPr>
            <a:lvl5pPr>
              <a:defRPr sz="800">
                <a:latin typeface="Arial" pitchFamily="34" charset="0"/>
                <a:cs typeface="Arial" pitchFamily="34" charset="0"/>
              </a:defRPr>
            </a:lvl5pPr>
          </a:lstStyle>
          <a:p>
            <a:pPr lvl="0"/>
            <a:r>
              <a:rPr lang="en-US" dirty="0"/>
              <a:t>Click here to insert footnote</a:t>
            </a:r>
          </a:p>
        </p:txBody>
      </p:sp>
      <p:sp>
        <p:nvSpPr>
          <p:cNvPr id="6" name="Chart Placeholder 5"/>
          <p:cNvSpPr>
            <a:spLocks noGrp="1"/>
          </p:cNvSpPr>
          <p:nvPr>
            <p:ph type="chart" sz="quarter" idx="13"/>
          </p:nvPr>
        </p:nvSpPr>
        <p:spPr>
          <a:xfrm>
            <a:off x="366713" y="2487613"/>
            <a:ext cx="8412162" cy="3536950"/>
          </a:xfrm>
          <a:prstGeom prst="rect">
            <a:avLst/>
          </a:prstGeom>
        </p:spPr>
        <p:txBody>
          <a:bodyPr/>
          <a:lstStyle>
            <a:lvl1pPr marL="0" indent="0">
              <a:buFont typeface="Arial" pitchFamily="34" charset="0"/>
              <a:buNone/>
              <a:defRPr>
                <a:latin typeface="Arial" pitchFamily="34" charset="0"/>
                <a:cs typeface="Arial" pitchFamily="34" charset="0"/>
              </a:defRPr>
            </a:lvl1pPr>
          </a:lstStyle>
          <a:p>
            <a:r>
              <a:rPr lang="en-US"/>
              <a:t>Click icon to add chart</a:t>
            </a:r>
            <a:endParaRPr lang="en-US" dirty="0"/>
          </a:p>
        </p:txBody>
      </p:sp>
    </p:spTree>
    <p:extLst>
      <p:ext uri="{BB962C8B-B14F-4D97-AF65-F5344CB8AC3E}">
        <p14:creationId xmlns:p14="http://schemas.microsoft.com/office/powerpoint/2010/main" val="3120315375"/>
      </p:ext>
    </p:extLst>
  </p:cSld>
  <p:clrMapOvr>
    <a:masterClrMapping/>
  </p:clrMapOvr>
  <p:transition spd="med">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Subtitle and Bullet Li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90000"/>
              </a:lnSpc>
              <a:defRPr/>
            </a:lvl1pPr>
          </a:lstStyle>
          <a:p>
            <a:r>
              <a:rPr lang="en-US" dirty="0"/>
              <a:t>Click to edit Master title style</a:t>
            </a:r>
          </a:p>
        </p:txBody>
      </p:sp>
      <p:sp>
        <p:nvSpPr>
          <p:cNvPr id="6" name="Text Placeholder 9"/>
          <p:cNvSpPr>
            <a:spLocks noGrp="1"/>
          </p:cNvSpPr>
          <p:nvPr>
            <p:ph type="body" sz="quarter" idx="11" hasCustomPrompt="1"/>
          </p:nvPr>
        </p:nvSpPr>
        <p:spPr>
          <a:xfrm>
            <a:off x="366897" y="1103076"/>
            <a:ext cx="8428462" cy="594360"/>
          </a:xfrm>
          <a:prstGeom prst="rect">
            <a:avLst/>
          </a:prstGeom>
        </p:spPr>
        <p:txBody>
          <a:bodyPr vert="horz" wrap="square" lIns="0"/>
          <a:lstStyle>
            <a:lvl1pPr marL="0" indent="0" algn="l">
              <a:lnSpc>
                <a:spcPct val="100000"/>
              </a:lnSpc>
              <a:spcAft>
                <a:spcPts val="0"/>
              </a:spcAft>
              <a:buClr>
                <a:schemeClr val="tx1"/>
              </a:buClr>
              <a:buSzPct val="100000"/>
              <a:buFont typeface="Arial" pitchFamily="34" charset="0"/>
              <a:buNone/>
              <a:defRPr sz="1800" b="1" baseline="0">
                <a:solidFill>
                  <a:schemeClr val="tx2"/>
                </a:solidFill>
                <a:latin typeface="Arial"/>
                <a:cs typeface="Arial"/>
              </a:defRPr>
            </a:lvl1pPr>
            <a:lvl2pPr>
              <a:buClr>
                <a:schemeClr val="tx1"/>
              </a:buClr>
              <a:buSzPct val="100000"/>
              <a:buFont typeface="Arial"/>
              <a:buChar char="•"/>
              <a:defRPr/>
            </a:lvl2pPr>
            <a:lvl3pPr>
              <a:buClr>
                <a:schemeClr val="tx1"/>
              </a:buClr>
              <a:buSzPct val="100000"/>
              <a:buFont typeface="Arial"/>
              <a:buChar char="•"/>
              <a:defRPr/>
            </a:lvl3pPr>
            <a:lvl4pPr>
              <a:buClr>
                <a:schemeClr val="tx1"/>
              </a:buClr>
              <a:buSzPct val="100000"/>
              <a:buFont typeface="Arial"/>
              <a:buChar char="•"/>
              <a:defRPr/>
            </a:lvl4pPr>
            <a:lvl5pPr>
              <a:buClr>
                <a:schemeClr val="tx1"/>
              </a:buClr>
              <a:buSzPct val="100000"/>
              <a:buFont typeface="Arial"/>
              <a:buChar char="•"/>
              <a:defRPr/>
            </a:lvl5pPr>
          </a:lstStyle>
          <a:p>
            <a:pPr lvl="0"/>
            <a:r>
              <a:rPr lang="en-US" dirty="0"/>
              <a:t>Click to add subtitle</a:t>
            </a:r>
          </a:p>
        </p:txBody>
      </p:sp>
      <p:sp>
        <p:nvSpPr>
          <p:cNvPr id="7" name="Text Placeholder 17"/>
          <p:cNvSpPr>
            <a:spLocks noGrp="1"/>
          </p:cNvSpPr>
          <p:nvPr>
            <p:ph type="body" sz="quarter" idx="12" hasCustomPrompt="1"/>
          </p:nvPr>
        </p:nvSpPr>
        <p:spPr>
          <a:xfrm>
            <a:off x="366713" y="1806575"/>
            <a:ext cx="8412162" cy="4294967"/>
          </a:xfrm>
          <a:prstGeom prst="rect">
            <a:avLst/>
          </a:prstGeom>
        </p:spPr>
        <p:txBody>
          <a:bodyPr vert="horz" lIns="0"/>
          <a:lstStyle>
            <a:lvl1pPr marL="171450" indent="-171450">
              <a:buClr>
                <a:schemeClr val="tx2"/>
              </a:buClr>
              <a:buSzPct val="100000"/>
              <a:buFont typeface="Arial" pitchFamily="34" charset="0"/>
              <a:buChar char="•"/>
              <a:tabLst/>
              <a:defRPr sz="2000">
                <a:solidFill>
                  <a:schemeClr val="tx1"/>
                </a:solidFill>
                <a:latin typeface="Arial"/>
                <a:cs typeface="Arial"/>
              </a:defRPr>
            </a:lvl1pPr>
            <a:lvl2pPr marL="401638" indent="-173038">
              <a:buClr>
                <a:schemeClr val="tx2"/>
              </a:buClr>
              <a:buSzPct val="100000"/>
              <a:buFont typeface="Arial"/>
              <a:buChar char="•"/>
              <a:tabLst>
                <a:tab pos="401638" algn="l"/>
              </a:tabLst>
              <a:defRPr sz="1800">
                <a:solidFill>
                  <a:schemeClr val="tx1"/>
                </a:solidFill>
                <a:latin typeface="Arial"/>
                <a:cs typeface="Arial"/>
              </a:defRPr>
            </a:lvl2pPr>
            <a:lvl3pPr marL="685800" indent="-228600">
              <a:buClr>
                <a:schemeClr val="tx2"/>
              </a:buClr>
              <a:buSzPct val="100000"/>
              <a:buFont typeface="Arial"/>
              <a:buChar char="•"/>
              <a:tabLst>
                <a:tab pos="693738" algn="l"/>
              </a:tabLst>
              <a:defRPr sz="1600">
                <a:solidFill>
                  <a:schemeClr val="tx1"/>
                </a:solidFill>
                <a:latin typeface="Arial"/>
                <a:cs typeface="Arial"/>
              </a:defRPr>
            </a:lvl3pPr>
            <a:lvl4pPr marL="965200" indent="-228600">
              <a:buClr>
                <a:schemeClr val="tx2"/>
              </a:buClr>
              <a:buSzPct val="100000"/>
              <a:buFont typeface="Arial"/>
              <a:buChar char="•"/>
              <a:tabLst>
                <a:tab pos="965200" algn="l"/>
              </a:tabLst>
              <a:defRPr sz="1400">
                <a:solidFill>
                  <a:schemeClr val="tx1"/>
                </a:solidFill>
                <a:latin typeface="Arial"/>
                <a:cs typeface="Arial"/>
              </a:defRPr>
            </a:lvl4pPr>
            <a:lvl5pPr marL="1193800" indent="-228600">
              <a:buClr>
                <a:schemeClr val="tx2"/>
              </a:buClr>
              <a:buSzPct val="100000"/>
              <a:buFont typeface="Arial"/>
              <a:buChar char="•"/>
              <a:defRPr sz="1200">
                <a:solidFill>
                  <a:schemeClr val="tx1"/>
                </a:solidFill>
                <a:latin typeface="Arial"/>
                <a:cs typeface="Arial"/>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quarter" idx="13" hasCustomPrompt="1"/>
          </p:nvPr>
        </p:nvSpPr>
        <p:spPr>
          <a:xfrm>
            <a:off x="606750" y="6477712"/>
            <a:ext cx="6665721" cy="371742"/>
          </a:xfrm>
          <a:prstGeom prst="rect">
            <a:avLst/>
          </a:prstGeom>
        </p:spPr>
        <p:txBody>
          <a:bodyPr lIns="0" anchor="ctr"/>
          <a:lstStyle>
            <a:lvl1pPr marL="0" indent="0">
              <a:spcAft>
                <a:spcPts val="0"/>
              </a:spcAft>
              <a:buFontTx/>
              <a:buNone/>
              <a:defRPr sz="800">
                <a:solidFill>
                  <a:schemeClr val="bg1"/>
                </a:solidFill>
                <a:latin typeface="Arial" pitchFamily="34" charset="0"/>
                <a:cs typeface="Arial" pitchFamily="34" charset="0"/>
              </a:defRPr>
            </a:lvl1pPr>
          </a:lstStyle>
          <a:p>
            <a:pPr lvl="0"/>
            <a:r>
              <a:rPr lang="en-US" dirty="0"/>
              <a:t>Click here to insert footnote</a:t>
            </a:r>
          </a:p>
        </p:txBody>
      </p:sp>
    </p:spTree>
  </p:cSld>
  <p:clrMapOvr>
    <a:masterClrMapping/>
  </p:clrMapOvr>
  <p:transition spd="med">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ubtitle and Intr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90000"/>
              </a:lnSpc>
              <a:defRPr/>
            </a:lvl1pPr>
          </a:lstStyle>
          <a:p>
            <a:r>
              <a:rPr lang="en-US" dirty="0"/>
              <a:t>Click to edit Master title style</a:t>
            </a:r>
          </a:p>
        </p:txBody>
      </p:sp>
      <p:sp>
        <p:nvSpPr>
          <p:cNvPr id="4" name="Text Placeholder 9"/>
          <p:cNvSpPr>
            <a:spLocks noGrp="1"/>
          </p:cNvSpPr>
          <p:nvPr>
            <p:ph type="body" sz="quarter" idx="10" hasCustomPrompt="1"/>
          </p:nvPr>
        </p:nvSpPr>
        <p:spPr>
          <a:xfrm>
            <a:off x="366713" y="1792717"/>
            <a:ext cx="8412162" cy="583013"/>
          </a:xfrm>
          <a:prstGeom prst="rect">
            <a:avLst/>
          </a:prstGeom>
        </p:spPr>
        <p:txBody>
          <a:bodyPr vert="horz" lIns="0"/>
          <a:lstStyle>
            <a:lvl1pPr marL="0" indent="0" algn="l">
              <a:buClr>
                <a:schemeClr val="tx1"/>
              </a:buClr>
              <a:buSzPct val="100000"/>
              <a:buFont typeface="Arial"/>
              <a:buNone/>
              <a:defRPr baseline="0">
                <a:solidFill>
                  <a:schemeClr val="bg2">
                    <a:lumMod val="75000"/>
                  </a:schemeClr>
                </a:solidFill>
                <a:latin typeface="Arial"/>
                <a:cs typeface="Arial"/>
              </a:defRPr>
            </a:lvl1pPr>
            <a:lvl2pPr>
              <a:buClr>
                <a:schemeClr val="tx1"/>
              </a:buClr>
              <a:buSzPct val="100000"/>
              <a:buFont typeface="Arial"/>
              <a:buChar char="•"/>
              <a:defRPr/>
            </a:lvl2pPr>
            <a:lvl3pPr>
              <a:buClr>
                <a:schemeClr val="tx1"/>
              </a:buClr>
              <a:buSzPct val="100000"/>
              <a:buFont typeface="Arial"/>
              <a:buChar char="•"/>
              <a:defRPr/>
            </a:lvl3pPr>
            <a:lvl4pPr>
              <a:buClr>
                <a:schemeClr val="tx1"/>
              </a:buClr>
              <a:buSzPct val="100000"/>
              <a:buFont typeface="Arial"/>
              <a:buChar char="•"/>
              <a:defRPr/>
            </a:lvl4pPr>
            <a:lvl5pPr>
              <a:buClr>
                <a:schemeClr val="tx1"/>
              </a:buClr>
              <a:buSzPct val="100000"/>
              <a:buFont typeface="Arial"/>
              <a:buChar char="•"/>
              <a:defRPr/>
            </a:lvl5pPr>
          </a:lstStyle>
          <a:p>
            <a:pPr lvl="0"/>
            <a:r>
              <a:rPr lang="en-US" dirty="0"/>
              <a:t>Click to add Introduction text</a:t>
            </a:r>
          </a:p>
        </p:txBody>
      </p:sp>
      <p:sp>
        <p:nvSpPr>
          <p:cNvPr id="5" name="Text Placeholder 9"/>
          <p:cNvSpPr>
            <a:spLocks noGrp="1"/>
          </p:cNvSpPr>
          <p:nvPr>
            <p:ph type="body" sz="quarter" idx="11" hasCustomPrompt="1"/>
          </p:nvPr>
        </p:nvSpPr>
        <p:spPr>
          <a:xfrm>
            <a:off x="366713" y="1103076"/>
            <a:ext cx="8420100" cy="594360"/>
          </a:xfrm>
          <a:prstGeom prst="rect">
            <a:avLst/>
          </a:prstGeom>
        </p:spPr>
        <p:txBody>
          <a:bodyPr vert="horz" wrap="square" lIns="0"/>
          <a:lstStyle>
            <a:lvl1pPr marL="0" indent="0" algn="l">
              <a:lnSpc>
                <a:spcPct val="100000"/>
              </a:lnSpc>
              <a:spcAft>
                <a:spcPts val="0"/>
              </a:spcAft>
              <a:buClr>
                <a:schemeClr val="tx1"/>
              </a:buClr>
              <a:buSzPct val="100000"/>
              <a:buFont typeface="Arial"/>
              <a:buNone/>
              <a:defRPr sz="1800" b="1" baseline="0">
                <a:solidFill>
                  <a:schemeClr val="tx2"/>
                </a:solidFill>
                <a:latin typeface="Arial"/>
                <a:cs typeface="Arial"/>
              </a:defRPr>
            </a:lvl1pPr>
            <a:lvl2pPr>
              <a:buClr>
                <a:schemeClr val="tx1"/>
              </a:buClr>
              <a:buSzPct val="100000"/>
              <a:buFont typeface="Arial"/>
              <a:buChar char="•"/>
              <a:defRPr/>
            </a:lvl2pPr>
            <a:lvl3pPr>
              <a:buClr>
                <a:schemeClr val="tx1"/>
              </a:buClr>
              <a:buSzPct val="100000"/>
              <a:buFont typeface="Arial"/>
              <a:buChar char="•"/>
              <a:defRPr/>
            </a:lvl3pPr>
            <a:lvl4pPr>
              <a:buClr>
                <a:schemeClr val="tx1"/>
              </a:buClr>
              <a:buSzPct val="100000"/>
              <a:buFont typeface="Arial"/>
              <a:buChar char="•"/>
              <a:defRPr/>
            </a:lvl4pPr>
            <a:lvl5pPr>
              <a:buClr>
                <a:schemeClr val="tx1"/>
              </a:buClr>
              <a:buSzPct val="100000"/>
              <a:buFont typeface="Arial"/>
              <a:buChar char="•"/>
              <a:defRPr/>
            </a:lvl5pPr>
          </a:lstStyle>
          <a:p>
            <a:pPr lvl="0"/>
            <a:r>
              <a:rPr lang="en-US" dirty="0"/>
              <a:t>Click to add subtitle</a:t>
            </a:r>
          </a:p>
        </p:txBody>
      </p:sp>
      <p:sp>
        <p:nvSpPr>
          <p:cNvPr id="9" name="Text Placeholder 8"/>
          <p:cNvSpPr>
            <a:spLocks noGrp="1"/>
          </p:cNvSpPr>
          <p:nvPr>
            <p:ph type="body" sz="quarter" idx="12" hasCustomPrompt="1"/>
          </p:nvPr>
        </p:nvSpPr>
        <p:spPr>
          <a:xfrm>
            <a:off x="606752" y="6477712"/>
            <a:ext cx="6665976" cy="374904"/>
          </a:xfrm>
          <a:prstGeom prst="rect">
            <a:avLst/>
          </a:prstGeom>
        </p:spPr>
        <p:txBody>
          <a:bodyPr lIns="0" rIns="0" anchor="ctr"/>
          <a:lstStyle>
            <a:lvl1pPr marL="0" indent="0">
              <a:spcAft>
                <a:spcPts val="0"/>
              </a:spcAft>
              <a:buFont typeface="Arial" pitchFamily="34" charset="0"/>
              <a:buNone/>
              <a:defRPr sz="800">
                <a:solidFill>
                  <a:schemeClr val="bg1"/>
                </a:solidFill>
                <a:latin typeface="Arial" pitchFamily="34" charset="0"/>
                <a:cs typeface="Arial" pitchFamily="34" charset="0"/>
              </a:defRPr>
            </a:lvl1pPr>
            <a:lvl2pPr>
              <a:defRPr sz="800">
                <a:latin typeface="Arial" pitchFamily="34" charset="0"/>
                <a:cs typeface="Arial" pitchFamily="34" charset="0"/>
              </a:defRPr>
            </a:lvl2pPr>
            <a:lvl3pPr>
              <a:defRPr sz="800">
                <a:latin typeface="Arial" pitchFamily="34" charset="0"/>
                <a:cs typeface="Arial" pitchFamily="34" charset="0"/>
              </a:defRPr>
            </a:lvl3pPr>
            <a:lvl4pPr>
              <a:defRPr sz="800">
                <a:latin typeface="Arial" pitchFamily="34" charset="0"/>
                <a:cs typeface="Arial" pitchFamily="34" charset="0"/>
              </a:defRPr>
            </a:lvl4pPr>
            <a:lvl5pPr>
              <a:defRPr sz="800">
                <a:latin typeface="Arial" pitchFamily="34" charset="0"/>
                <a:cs typeface="Arial" pitchFamily="34" charset="0"/>
              </a:defRPr>
            </a:lvl5pPr>
          </a:lstStyle>
          <a:p>
            <a:pPr lvl="0"/>
            <a:r>
              <a:rPr lang="en-US" dirty="0"/>
              <a:t>Click here to insert footnote</a:t>
            </a:r>
          </a:p>
        </p:txBody>
      </p:sp>
      <p:sp>
        <p:nvSpPr>
          <p:cNvPr id="6" name="Text Placeholder 5"/>
          <p:cNvSpPr>
            <a:spLocks noGrp="1"/>
          </p:cNvSpPr>
          <p:nvPr>
            <p:ph type="body" sz="quarter" idx="13"/>
          </p:nvPr>
        </p:nvSpPr>
        <p:spPr>
          <a:xfrm>
            <a:off x="366714" y="2486826"/>
            <a:ext cx="8412162" cy="3520274"/>
          </a:xfrm>
          <a:prstGeom prst="rect">
            <a:avLst/>
          </a:prstGeom>
        </p:spPr>
        <p:txBody>
          <a:bodyPr lIns="0"/>
          <a:lstStyle>
            <a:lvl1pPr marL="0" indent="0">
              <a:lnSpc>
                <a:spcPct val="100000"/>
              </a:lnSpc>
              <a:spcAft>
                <a:spcPts val="0"/>
              </a:spcAft>
              <a:buFont typeface="Arial" pitchFamily="34" charset="0"/>
              <a:buNone/>
              <a:defRPr>
                <a:latin typeface="Arial" pitchFamily="34" charset="0"/>
                <a:cs typeface="Arial" pitchFamily="34" charset="0"/>
              </a:defRPr>
            </a:lvl1pPr>
            <a:lvl2pPr marL="288925" indent="0">
              <a:buFont typeface="Arial" pitchFamily="34" charset="0"/>
              <a:buNone/>
              <a:defRPr>
                <a:latin typeface="Arial" pitchFamily="34" charset="0"/>
                <a:cs typeface="Arial" pitchFamily="34" charset="0"/>
              </a:defRPr>
            </a:lvl2pPr>
            <a:lvl3pPr marL="857250" indent="0">
              <a:buFont typeface="Arial" pitchFamily="34" charset="0"/>
              <a:buNone/>
              <a:defRPr>
                <a:latin typeface="Arial" pitchFamily="34" charset="0"/>
                <a:cs typeface="Arial" pitchFamily="34" charset="0"/>
              </a:defRPr>
            </a:lvl3pPr>
            <a:lvl4pPr marL="1200150" indent="0">
              <a:buFont typeface="Arial" pitchFamily="34" charset="0"/>
              <a:buNone/>
              <a:defRPr>
                <a:latin typeface="Arial" pitchFamily="34" charset="0"/>
                <a:cs typeface="Arial" pitchFamily="34" charset="0"/>
              </a:defRPr>
            </a:lvl4pPr>
            <a:lvl5pPr marL="1543050" indent="0">
              <a:buFont typeface="Arial" pitchFamily="34" charset="0"/>
              <a:buNone/>
              <a:defRPr>
                <a:latin typeface="Arial" pitchFamily="34" charset="0"/>
                <a:cs typeface="Arial" pitchFamily="34" charset="0"/>
              </a:defRPr>
            </a:lvl5pPr>
          </a:lstStyle>
          <a:p>
            <a:pPr lvl="0"/>
            <a:r>
              <a:rPr lang="en-US" dirty="0"/>
              <a:t>Click to edit Master text styles</a:t>
            </a:r>
          </a:p>
        </p:txBody>
      </p:sp>
    </p:spTree>
  </p:cSld>
  <p:clrMapOvr>
    <a:masterClrMapping/>
  </p:clrMapOvr>
  <p:transition spd="med">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2 Column">
    <p:spTree>
      <p:nvGrpSpPr>
        <p:cNvPr id="1" name=""/>
        <p:cNvGrpSpPr/>
        <p:nvPr/>
      </p:nvGrpSpPr>
      <p:grpSpPr>
        <a:xfrm>
          <a:off x="0" y="0"/>
          <a:ext cx="0" cy="0"/>
          <a:chOff x="0" y="0"/>
          <a:chExt cx="0" cy="0"/>
        </a:xfrm>
      </p:grpSpPr>
      <p:sp>
        <p:nvSpPr>
          <p:cNvPr id="7" name="Text Placeholder 17"/>
          <p:cNvSpPr>
            <a:spLocks noGrp="1"/>
          </p:cNvSpPr>
          <p:nvPr>
            <p:ph type="body" sz="quarter" idx="12" hasCustomPrompt="1"/>
          </p:nvPr>
        </p:nvSpPr>
        <p:spPr>
          <a:xfrm>
            <a:off x="4614333" y="1806575"/>
            <a:ext cx="4172480" cy="4306888"/>
          </a:xfrm>
          <a:prstGeom prst="rect">
            <a:avLst/>
          </a:prstGeom>
        </p:spPr>
        <p:txBody>
          <a:bodyPr vert="horz" lIns="0"/>
          <a:lstStyle>
            <a:lvl1pPr marL="171450" indent="-171450">
              <a:buClr>
                <a:schemeClr val="tx2"/>
              </a:buClr>
              <a:buSzPct val="100000"/>
              <a:buFont typeface="Arial" pitchFamily="34" charset="0"/>
              <a:buChar char="•"/>
              <a:defRPr sz="1600">
                <a:solidFill>
                  <a:schemeClr val="tx1"/>
                </a:solidFill>
                <a:latin typeface="Arial"/>
                <a:cs typeface="Arial"/>
              </a:defRPr>
            </a:lvl1pPr>
            <a:lvl2pPr marL="401638" indent="-173038">
              <a:buClr>
                <a:schemeClr val="tx2"/>
              </a:buClr>
              <a:buSzPct val="100000"/>
              <a:buFont typeface="Arial"/>
              <a:buChar char="•"/>
              <a:tabLst>
                <a:tab pos="401638" algn="l"/>
              </a:tabLst>
              <a:defRPr sz="1600">
                <a:solidFill>
                  <a:schemeClr val="tx1"/>
                </a:solidFill>
                <a:latin typeface="Arial"/>
                <a:cs typeface="Arial"/>
              </a:defRPr>
            </a:lvl2pPr>
            <a:lvl3pPr marL="685800" indent="-228600">
              <a:buClr>
                <a:schemeClr val="tx2"/>
              </a:buClr>
              <a:buSzPct val="100000"/>
              <a:buFont typeface="Arial"/>
              <a:buChar char="•"/>
              <a:tabLst>
                <a:tab pos="693738" algn="l"/>
              </a:tabLst>
              <a:defRPr sz="1400">
                <a:solidFill>
                  <a:schemeClr val="tx1"/>
                </a:solidFill>
                <a:latin typeface="Arial"/>
                <a:cs typeface="Arial"/>
              </a:defRPr>
            </a:lvl3pPr>
            <a:lvl4pPr marL="965200" indent="-228600">
              <a:buClr>
                <a:schemeClr val="tx2"/>
              </a:buClr>
              <a:buSzPct val="100000"/>
              <a:buFont typeface="Arial"/>
              <a:buChar char="•"/>
              <a:tabLst>
                <a:tab pos="965200" algn="l"/>
              </a:tabLst>
              <a:defRPr sz="1400">
                <a:solidFill>
                  <a:schemeClr val="tx1"/>
                </a:solidFill>
                <a:latin typeface="Arial"/>
                <a:cs typeface="Arial"/>
              </a:defRPr>
            </a:lvl4pPr>
            <a:lvl5pPr marL="1193800" indent="-228600">
              <a:buClr>
                <a:schemeClr val="tx2"/>
              </a:buClr>
              <a:buSzPct val="100000"/>
              <a:buFont typeface="Arial"/>
              <a:buChar char="•"/>
              <a:defRPr sz="1200">
                <a:solidFill>
                  <a:schemeClr val="tx1"/>
                </a:solidFill>
                <a:latin typeface="Arial"/>
                <a:cs typeface="Arial"/>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lvl1pPr>
              <a:lnSpc>
                <a:spcPct val="90000"/>
              </a:lnSpc>
              <a:defRPr/>
            </a:lvl1pPr>
          </a:lstStyle>
          <a:p>
            <a:r>
              <a:rPr lang="en-US" dirty="0"/>
              <a:t>Click to edit Master title style</a:t>
            </a:r>
          </a:p>
        </p:txBody>
      </p:sp>
      <p:sp>
        <p:nvSpPr>
          <p:cNvPr id="9" name="Text Placeholder 9"/>
          <p:cNvSpPr>
            <a:spLocks noGrp="1"/>
          </p:cNvSpPr>
          <p:nvPr>
            <p:ph type="body" sz="quarter" idx="11" hasCustomPrompt="1"/>
          </p:nvPr>
        </p:nvSpPr>
        <p:spPr>
          <a:xfrm>
            <a:off x="365599" y="1103076"/>
            <a:ext cx="8421214" cy="594360"/>
          </a:xfrm>
          <a:prstGeom prst="rect">
            <a:avLst/>
          </a:prstGeom>
        </p:spPr>
        <p:txBody>
          <a:bodyPr vert="horz" wrap="square" lIns="0"/>
          <a:lstStyle>
            <a:lvl1pPr marL="0" indent="0" algn="l">
              <a:lnSpc>
                <a:spcPct val="100000"/>
              </a:lnSpc>
              <a:spcAft>
                <a:spcPts val="0"/>
              </a:spcAft>
              <a:buClr>
                <a:schemeClr val="tx1"/>
              </a:buClr>
              <a:buSzPct val="100000"/>
              <a:buFont typeface="Arial"/>
              <a:buNone/>
              <a:defRPr sz="1800" b="1" baseline="0">
                <a:solidFill>
                  <a:schemeClr val="tx2"/>
                </a:solidFill>
                <a:latin typeface="Arial"/>
                <a:cs typeface="Arial"/>
              </a:defRPr>
            </a:lvl1pPr>
            <a:lvl2pPr>
              <a:buClr>
                <a:schemeClr val="tx1"/>
              </a:buClr>
              <a:buSzPct val="100000"/>
              <a:buFont typeface="Arial"/>
              <a:buChar char="•"/>
              <a:defRPr/>
            </a:lvl2pPr>
            <a:lvl3pPr>
              <a:buClr>
                <a:schemeClr val="tx1"/>
              </a:buClr>
              <a:buSzPct val="100000"/>
              <a:buFont typeface="Arial"/>
              <a:buChar char="•"/>
              <a:defRPr/>
            </a:lvl3pPr>
            <a:lvl4pPr>
              <a:buClr>
                <a:schemeClr val="tx1"/>
              </a:buClr>
              <a:buSzPct val="100000"/>
              <a:buFont typeface="Arial"/>
              <a:buChar char="•"/>
              <a:defRPr/>
            </a:lvl4pPr>
            <a:lvl5pPr>
              <a:buClr>
                <a:schemeClr val="tx1"/>
              </a:buClr>
              <a:buSzPct val="100000"/>
              <a:buFont typeface="Arial"/>
              <a:buChar char="•"/>
              <a:defRPr/>
            </a:lvl5pPr>
          </a:lstStyle>
          <a:p>
            <a:pPr lvl="0"/>
            <a:r>
              <a:rPr lang="en-US" dirty="0"/>
              <a:t>Click to add subtitle</a:t>
            </a:r>
          </a:p>
        </p:txBody>
      </p:sp>
      <p:sp>
        <p:nvSpPr>
          <p:cNvPr id="8" name="Text Placeholder 17"/>
          <p:cNvSpPr>
            <a:spLocks noGrp="1"/>
          </p:cNvSpPr>
          <p:nvPr>
            <p:ph type="body" sz="quarter" idx="13" hasCustomPrompt="1"/>
          </p:nvPr>
        </p:nvSpPr>
        <p:spPr>
          <a:xfrm>
            <a:off x="366713" y="1806575"/>
            <a:ext cx="4191000" cy="4306888"/>
          </a:xfrm>
          <a:prstGeom prst="rect">
            <a:avLst/>
          </a:prstGeom>
        </p:spPr>
        <p:txBody>
          <a:bodyPr vert="horz" lIns="0"/>
          <a:lstStyle>
            <a:lvl1pPr marL="171450" indent="-171450">
              <a:buClr>
                <a:schemeClr val="tx2"/>
              </a:buClr>
              <a:buSzPct val="100000"/>
              <a:buFont typeface="Arial" pitchFamily="34" charset="0"/>
              <a:buChar char="•"/>
              <a:defRPr sz="1600">
                <a:solidFill>
                  <a:schemeClr val="tx1"/>
                </a:solidFill>
                <a:latin typeface="Arial"/>
                <a:cs typeface="Arial"/>
              </a:defRPr>
            </a:lvl1pPr>
            <a:lvl2pPr marL="401638" indent="-173038">
              <a:buClr>
                <a:schemeClr val="tx2"/>
              </a:buClr>
              <a:buSzPct val="100000"/>
              <a:buFont typeface="Arial"/>
              <a:buChar char="•"/>
              <a:tabLst>
                <a:tab pos="457200" algn="l"/>
              </a:tabLst>
              <a:defRPr sz="1600">
                <a:solidFill>
                  <a:schemeClr val="tx1"/>
                </a:solidFill>
                <a:latin typeface="Arial"/>
                <a:cs typeface="Arial"/>
              </a:defRPr>
            </a:lvl2pPr>
            <a:lvl3pPr marL="685800" indent="-228600">
              <a:buClr>
                <a:schemeClr val="tx2"/>
              </a:buClr>
              <a:buSzPct val="100000"/>
              <a:buFont typeface="Arial"/>
              <a:buChar char="•"/>
              <a:tabLst>
                <a:tab pos="693738" algn="l"/>
              </a:tabLst>
              <a:defRPr sz="1400">
                <a:solidFill>
                  <a:schemeClr val="tx1"/>
                </a:solidFill>
                <a:latin typeface="Arial"/>
                <a:cs typeface="Arial"/>
              </a:defRPr>
            </a:lvl3pPr>
            <a:lvl4pPr marL="965200" indent="-228600">
              <a:buClr>
                <a:schemeClr val="tx2"/>
              </a:buClr>
              <a:buSzPct val="100000"/>
              <a:buFont typeface="Arial"/>
              <a:buChar char="•"/>
              <a:tabLst>
                <a:tab pos="965200" algn="l"/>
              </a:tabLst>
              <a:defRPr sz="1400">
                <a:solidFill>
                  <a:schemeClr val="tx1"/>
                </a:solidFill>
                <a:latin typeface="Arial"/>
                <a:cs typeface="Arial"/>
              </a:defRPr>
            </a:lvl4pPr>
            <a:lvl5pPr marL="1193800" indent="-228600">
              <a:buClr>
                <a:schemeClr val="tx2"/>
              </a:buClr>
              <a:buSzPct val="100000"/>
              <a:buFont typeface="Arial"/>
              <a:buChar char="•"/>
              <a:defRPr sz="1200">
                <a:solidFill>
                  <a:schemeClr val="tx1"/>
                </a:solidFill>
                <a:latin typeface="Arial"/>
                <a:cs typeface="Arial"/>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quarter" idx="14" hasCustomPrompt="1"/>
          </p:nvPr>
        </p:nvSpPr>
        <p:spPr>
          <a:xfrm>
            <a:off x="606752" y="6478262"/>
            <a:ext cx="6665976" cy="374904"/>
          </a:xfrm>
          <a:prstGeom prst="rect">
            <a:avLst/>
          </a:prstGeom>
        </p:spPr>
        <p:txBody>
          <a:bodyPr lIns="0" anchor="ctr"/>
          <a:lstStyle>
            <a:lvl1pPr marL="0" indent="0">
              <a:spcAft>
                <a:spcPts val="600"/>
              </a:spcAft>
              <a:buFontTx/>
              <a:buNone/>
              <a:defRPr sz="800">
                <a:solidFill>
                  <a:schemeClr val="bg1"/>
                </a:solidFill>
                <a:latin typeface="Arial" pitchFamily="34" charset="0"/>
                <a:cs typeface="Arial" pitchFamily="34" charset="0"/>
              </a:defRPr>
            </a:lvl1pPr>
            <a:lvl2pPr>
              <a:defRPr sz="800">
                <a:latin typeface="Arial" pitchFamily="34" charset="0"/>
                <a:cs typeface="Arial" pitchFamily="34" charset="0"/>
              </a:defRPr>
            </a:lvl2pPr>
            <a:lvl3pPr>
              <a:defRPr sz="800">
                <a:latin typeface="Arial" pitchFamily="34" charset="0"/>
                <a:cs typeface="Arial" pitchFamily="34" charset="0"/>
              </a:defRPr>
            </a:lvl3pPr>
            <a:lvl4pPr>
              <a:defRPr sz="800">
                <a:latin typeface="Arial" pitchFamily="34" charset="0"/>
                <a:cs typeface="Arial" pitchFamily="34" charset="0"/>
              </a:defRPr>
            </a:lvl4pPr>
            <a:lvl5pPr>
              <a:defRPr sz="800">
                <a:latin typeface="Arial" pitchFamily="34" charset="0"/>
                <a:cs typeface="Arial" pitchFamily="34" charset="0"/>
              </a:defRPr>
            </a:lvl5pPr>
          </a:lstStyle>
          <a:p>
            <a:pPr lvl="0"/>
            <a:r>
              <a:rPr lang="en-US" dirty="0"/>
              <a:t>Click here to insert footnote</a:t>
            </a:r>
          </a:p>
        </p:txBody>
      </p:sp>
    </p:spTree>
  </p:cSld>
  <p:clrMapOvr>
    <a:masterClrMapping/>
  </p:clrMapOvr>
  <p:transition spd="med">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Subtitle, Intro and large pho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90000"/>
              </a:lnSpc>
              <a:defRPr/>
            </a:lvl1pPr>
          </a:lstStyle>
          <a:p>
            <a:r>
              <a:rPr lang="en-US" dirty="0"/>
              <a:t>Click to edit Master title style</a:t>
            </a:r>
          </a:p>
        </p:txBody>
      </p:sp>
      <p:sp>
        <p:nvSpPr>
          <p:cNvPr id="4" name="Text Placeholder 9"/>
          <p:cNvSpPr>
            <a:spLocks noGrp="1"/>
          </p:cNvSpPr>
          <p:nvPr>
            <p:ph type="body" sz="quarter" idx="10" hasCustomPrompt="1"/>
          </p:nvPr>
        </p:nvSpPr>
        <p:spPr>
          <a:xfrm>
            <a:off x="366713" y="1555335"/>
            <a:ext cx="8403214" cy="555476"/>
          </a:xfrm>
          <a:prstGeom prst="rect">
            <a:avLst/>
          </a:prstGeom>
        </p:spPr>
        <p:txBody>
          <a:bodyPr vert="horz" lIns="0"/>
          <a:lstStyle>
            <a:lvl1pPr marL="0" indent="0" algn="l">
              <a:lnSpc>
                <a:spcPct val="100000"/>
              </a:lnSpc>
              <a:spcAft>
                <a:spcPts val="0"/>
              </a:spcAft>
              <a:buClr>
                <a:schemeClr val="tx1"/>
              </a:buClr>
              <a:buSzPct val="100000"/>
              <a:buFont typeface="Arial"/>
              <a:buNone/>
              <a:defRPr sz="1600" baseline="0">
                <a:solidFill>
                  <a:schemeClr val="bg2">
                    <a:lumMod val="75000"/>
                  </a:schemeClr>
                </a:solidFill>
                <a:latin typeface="Arial"/>
                <a:cs typeface="Arial"/>
              </a:defRPr>
            </a:lvl1pPr>
            <a:lvl2pPr>
              <a:buClr>
                <a:schemeClr val="tx1"/>
              </a:buClr>
              <a:buSzPct val="100000"/>
              <a:buFont typeface="Arial"/>
              <a:buChar char="•"/>
              <a:defRPr/>
            </a:lvl2pPr>
            <a:lvl3pPr>
              <a:buClr>
                <a:schemeClr val="tx1"/>
              </a:buClr>
              <a:buSzPct val="100000"/>
              <a:buFont typeface="Arial"/>
              <a:buChar char="•"/>
              <a:defRPr/>
            </a:lvl3pPr>
            <a:lvl4pPr>
              <a:buClr>
                <a:schemeClr val="tx1"/>
              </a:buClr>
              <a:buSzPct val="100000"/>
              <a:buFont typeface="Arial"/>
              <a:buChar char="•"/>
              <a:defRPr/>
            </a:lvl4pPr>
            <a:lvl5pPr>
              <a:buClr>
                <a:schemeClr val="tx1"/>
              </a:buClr>
              <a:buSzPct val="100000"/>
              <a:buFont typeface="Arial"/>
              <a:buChar char="•"/>
              <a:defRPr/>
            </a:lvl5pPr>
          </a:lstStyle>
          <a:p>
            <a:pPr lvl="0"/>
            <a:r>
              <a:rPr lang="en-US" dirty="0"/>
              <a:t>Click to add Introduction text (2 lines)</a:t>
            </a:r>
          </a:p>
        </p:txBody>
      </p:sp>
      <p:sp>
        <p:nvSpPr>
          <p:cNvPr id="5" name="Text Placeholder 9"/>
          <p:cNvSpPr>
            <a:spLocks noGrp="1"/>
          </p:cNvSpPr>
          <p:nvPr>
            <p:ph type="body" sz="quarter" idx="11" hasCustomPrompt="1"/>
          </p:nvPr>
        </p:nvSpPr>
        <p:spPr>
          <a:xfrm>
            <a:off x="366713" y="1103076"/>
            <a:ext cx="8420100" cy="332617"/>
          </a:xfrm>
          <a:prstGeom prst="rect">
            <a:avLst/>
          </a:prstGeom>
        </p:spPr>
        <p:txBody>
          <a:bodyPr vert="horz" wrap="square" lIns="0"/>
          <a:lstStyle>
            <a:lvl1pPr marL="0" indent="0" algn="l">
              <a:lnSpc>
                <a:spcPct val="100000"/>
              </a:lnSpc>
              <a:spcAft>
                <a:spcPts val="0"/>
              </a:spcAft>
              <a:buClr>
                <a:schemeClr val="tx1"/>
              </a:buClr>
              <a:buSzPct val="100000"/>
              <a:buFont typeface="Arial"/>
              <a:buNone/>
              <a:defRPr sz="1800" b="1" baseline="0">
                <a:solidFill>
                  <a:schemeClr val="tx2"/>
                </a:solidFill>
                <a:latin typeface="Arial"/>
                <a:cs typeface="Arial"/>
              </a:defRPr>
            </a:lvl1pPr>
            <a:lvl2pPr>
              <a:buClr>
                <a:schemeClr val="tx1"/>
              </a:buClr>
              <a:buSzPct val="100000"/>
              <a:buFont typeface="Arial"/>
              <a:buChar char="•"/>
              <a:defRPr/>
            </a:lvl2pPr>
            <a:lvl3pPr>
              <a:buClr>
                <a:schemeClr val="tx1"/>
              </a:buClr>
              <a:buSzPct val="100000"/>
              <a:buFont typeface="Arial"/>
              <a:buChar char="•"/>
              <a:defRPr/>
            </a:lvl3pPr>
            <a:lvl4pPr>
              <a:buClr>
                <a:schemeClr val="tx1"/>
              </a:buClr>
              <a:buSzPct val="100000"/>
              <a:buFont typeface="Arial"/>
              <a:buChar char="•"/>
              <a:defRPr/>
            </a:lvl4pPr>
            <a:lvl5pPr>
              <a:buClr>
                <a:schemeClr val="tx1"/>
              </a:buClr>
              <a:buSzPct val="100000"/>
              <a:buFont typeface="Arial"/>
              <a:buChar char="•"/>
              <a:defRPr/>
            </a:lvl5pPr>
          </a:lstStyle>
          <a:p>
            <a:pPr lvl="0"/>
            <a:r>
              <a:rPr lang="en-US" dirty="0"/>
              <a:t>Click to add subtitle</a:t>
            </a:r>
          </a:p>
        </p:txBody>
      </p:sp>
      <p:sp>
        <p:nvSpPr>
          <p:cNvPr id="9" name="Picture Placeholder 8"/>
          <p:cNvSpPr>
            <a:spLocks noGrp="1"/>
          </p:cNvSpPr>
          <p:nvPr>
            <p:ph type="pic" sz="quarter" idx="12"/>
          </p:nvPr>
        </p:nvSpPr>
        <p:spPr>
          <a:xfrm>
            <a:off x="366713" y="2247545"/>
            <a:ext cx="8412162" cy="3853998"/>
          </a:xfrm>
          <a:prstGeom prst="rect">
            <a:avLst/>
          </a:prstGeom>
        </p:spPr>
        <p:txBody>
          <a:bodyPr vert="horz"/>
          <a:lstStyle>
            <a:lvl1pPr>
              <a:buFontTx/>
              <a:buNone/>
              <a:defRPr/>
            </a:lvl1pPr>
          </a:lstStyle>
          <a:p>
            <a:endParaRPr lang="en-US" dirty="0"/>
          </a:p>
        </p:txBody>
      </p:sp>
      <p:sp>
        <p:nvSpPr>
          <p:cNvPr id="7" name="Text Placeholder 6"/>
          <p:cNvSpPr>
            <a:spLocks noGrp="1"/>
          </p:cNvSpPr>
          <p:nvPr>
            <p:ph type="body" sz="quarter" idx="13" hasCustomPrompt="1"/>
          </p:nvPr>
        </p:nvSpPr>
        <p:spPr>
          <a:xfrm>
            <a:off x="614541" y="6478262"/>
            <a:ext cx="6665976" cy="371192"/>
          </a:xfrm>
          <a:prstGeom prst="rect">
            <a:avLst/>
          </a:prstGeom>
        </p:spPr>
        <p:txBody>
          <a:bodyPr lIns="0" anchor="ctr"/>
          <a:lstStyle>
            <a:lvl1pPr marL="0" indent="0">
              <a:spcAft>
                <a:spcPts val="0"/>
              </a:spcAft>
              <a:buFont typeface="Arial" pitchFamily="34" charset="0"/>
              <a:buNone/>
              <a:defRPr sz="800">
                <a:solidFill>
                  <a:schemeClr val="bg1"/>
                </a:solidFill>
                <a:latin typeface="Arial" pitchFamily="34" charset="0"/>
                <a:cs typeface="Arial" pitchFamily="34" charset="0"/>
              </a:defRPr>
            </a:lvl1pPr>
          </a:lstStyle>
          <a:p>
            <a:pPr lvl="0"/>
            <a:r>
              <a:rPr lang="en-US" dirty="0"/>
              <a:t>Click here to insert footnote</a:t>
            </a:r>
          </a:p>
        </p:txBody>
      </p:sp>
    </p:spTree>
  </p:cSld>
  <p:clrMapOvr>
    <a:masterClrMapping/>
  </p:clrMapOvr>
  <p:transition spd="med">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Full page pho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90000"/>
              </a:lnSpc>
              <a:defRPr/>
            </a:lvl1pPr>
          </a:lstStyle>
          <a:p>
            <a:r>
              <a:rPr lang="en-US" dirty="0"/>
              <a:t>Click to edit Master title style</a:t>
            </a:r>
          </a:p>
        </p:txBody>
      </p:sp>
      <p:sp>
        <p:nvSpPr>
          <p:cNvPr id="9" name="Picture Placeholder 8"/>
          <p:cNvSpPr>
            <a:spLocks noGrp="1"/>
          </p:cNvSpPr>
          <p:nvPr>
            <p:ph type="pic" sz="quarter" idx="12"/>
          </p:nvPr>
        </p:nvSpPr>
        <p:spPr>
          <a:xfrm>
            <a:off x="366713" y="1106488"/>
            <a:ext cx="8412162" cy="5251583"/>
          </a:xfrm>
          <a:prstGeom prst="rect">
            <a:avLst/>
          </a:prstGeom>
        </p:spPr>
        <p:txBody>
          <a:bodyPr vert="horz"/>
          <a:lstStyle>
            <a:lvl1pPr>
              <a:buFontTx/>
              <a:buNone/>
              <a:defRPr/>
            </a:lvl1pPr>
          </a:lstStyle>
          <a:p>
            <a:endParaRPr lang="en-US" dirty="0"/>
          </a:p>
        </p:txBody>
      </p:sp>
      <p:sp>
        <p:nvSpPr>
          <p:cNvPr id="4" name="Text Placeholder 6"/>
          <p:cNvSpPr>
            <a:spLocks noGrp="1"/>
          </p:cNvSpPr>
          <p:nvPr>
            <p:ph type="body" sz="quarter" idx="13" hasCustomPrompt="1"/>
          </p:nvPr>
        </p:nvSpPr>
        <p:spPr>
          <a:xfrm>
            <a:off x="614541" y="6478262"/>
            <a:ext cx="6666476" cy="371191"/>
          </a:xfrm>
          <a:prstGeom prst="rect">
            <a:avLst/>
          </a:prstGeom>
        </p:spPr>
        <p:txBody>
          <a:bodyPr lIns="0" anchor="ctr"/>
          <a:lstStyle>
            <a:lvl1pPr marL="0" indent="0">
              <a:spcAft>
                <a:spcPts val="0"/>
              </a:spcAft>
              <a:buFont typeface="Arial" pitchFamily="34" charset="0"/>
              <a:buNone/>
              <a:defRPr sz="800" baseline="0">
                <a:solidFill>
                  <a:schemeClr val="bg1"/>
                </a:solidFill>
                <a:latin typeface="Arial" pitchFamily="34" charset="0"/>
                <a:cs typeface="Arial" pitchFamily="34" charset="0"/>
              </a:defRPr>
            </a:lvl1pPr>
          </a:lstStyle>
          <a:p>
            <a:pPr lvl="0"/>
            <a:r>
              <a:rPr lang="en-US" dirty="0"/>
              <a:t>Click here to insert footnote</a:t>
            </a:r>
          </a:p>
        </p:txBody>
      </p:sp>
    </p:spTree>
    <p:extLst>
      <p:ext uri="{BB962C8B-B14F-4D97-AF65-F5344CB8AC3E}">
        <p14:creationId xmlns:p14="http://schemas.microsoft.com/office/powerpoint/2010/main" val="960229808"/>
      </p:ext>
    </p:extLst>
  </p:cSld>
  <p:clrMapOvr>
    <a:masterClrMapping/>
  </p:clrMapOvr>
  <p:transition spd="med">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Picture with left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90000"/>
              </a:lnSpc>
              <a:defRPr/>
            </a:lvl1pPr>
          </a:lstStyle>
          <a:p>
            <a:r>
              <a:rPr lang="en-US" dirty="0"/>
              <a:t>Click to edit Master title style</a:t>
            </a:r>
          </a:p>
        </p:txBody>
      </p:sp>
      <p:sp>
        <p:nvSpPr>
          <p:cNvPr id="4" name="Text Placeholder 9"/>
          <p:cNvSpPr>
            <a:spLocks noGrp="1"/>
          </p:cNvSpPr>
          <p:nvPr>
            <p:ph type="body" sz="quarter" idx="10" hasCustomPrompt="1"/>
          </p:nvPr>
        </p:nvSpPr>
        <p:spPr>
          <a:xfrm>
            <a:off x="366713" y="1806575"/>
            <a:ext cx="4230924" cy="4286576"/>
          </a:xfrm>
          <a:prstGeom prst="rect">
            <a:avLst/>
          </a:prstGeom>
        </p:spPr>
        <p:txBody>
          <a:bodyPr vert="horz" lIns="0"/>
          <a:lstStyle>
            <a:lvl1pPr marL="171450" indent="-171450" algn="l">
              <a:buClr>
                <a:srgbClr val="0069A0"/>
              </a:buClr>
              <a:buSzPct val="100000"/>
              <a:buFont typeface="Arial" pitchFamily="34" charset="0"/>
              <a:buChar char="•"/>
              <a:defRPr sz="1600" baseline="0">
                <a:solidFill>
                  <a:schemeClr val="bg2">
                    <a:lumMod val="75000"/>
                  </a:schemeClr>
                </a:solidFill>
                <a:latin typeface="Arial"/>
                <a:cs typeface="Arial"/>
              </a:defRPr>
            </a:lvl1pPr>
            <a:lvl2pPr>
              <a:buClr>
                <a:schemeClr val="tx1"/>
              </a:buClr>
              <a:buSzPct val="100000"/>
              <a:buFont typeface="Arial"/>
              <a:buChar char="•"/>
              <a:defRPr/>
            </a:lvl2pPr>
            <a:lvl3pPr>
              <a:buClr>
                <a:schemeClr val="tx1"/>
              </a:buClr>
              <a:buSzPct val="100000"/>
              <a:buFont typeface="Arial"/>
              <a:buChar char="•"/>
              <a:defRPr/>
            </a:lvl3pPr>
            <a:lvl4pPr>
              <a:buClr>
                <a:schemeClr val="tx1"/>
              </a:buClr>
              <a:buSzPct val="100000"/>
              <a:buFont typeface="Arial"/>
              <a:buChar char="•"/>
              <a:defRPr/>
            </a:lvl4pPr>
            <a:lvl5pPr>
              <a:buClr>
                <a:schemeClr val="tx1"/>
              </a:buClr>
              <a:buSzPct val="100000"/>
              <a:buFont typeface="Arial"/>
              <a:buChar char="•"/>
              <a:defRPr/>
            </a:lvl5pPr>
          </a:lstStyle>
          <a:p>
            <a:pPr lvl="0"/>
            <a:r>
              <a:rPr lang="en-US" dirty="0"/>
              <a:t>Click to add text</a:t>
            </a:r>
          </a:p>
        </p:txBody>
      </p:sp>
      <p:sp>
        <p:nvSpPr>
          <p:cNvPr id="5" name="Text Placeholder 9"/>
          <p:cNvSpPr>
            <a:spLocks noGrp="1"/>
          </p:cNvSpPr>
          <p:nvPr>
            <p:ph type="body" sz="quarter" idx="11" hasCustomPrompt="1"/>
          </p:nvPr>
        </p:nvSpPr>
        <p:spPr>
          <a:xfrm>
            <a:off x="366713" y="1103076"/>
            <a:ext cx="8420100" cy="594360"/>
          </a:xfrm>
          <a:prstGeom prst="rect">
            <a:avLst/>
          </a:prstGeom>
        </p:spPr>
        <p:txBody>
          <a:bodyPr vert="horz" wrap="square" lIns="0"/>
          <a:lstStyle>
            <a:lvl1pPr marL="0" indent="0" algn="l">
              <a:lnSpc>
                <a:spcPct val="100000"/>
              </a:lnSpc>
              <a:spcAft>
                <a:spcPts val="0"/>
              </a:spcAft>
              <a:buClr>
                <a:schemeClr val="tx1"/>
              </a:buClr>
              <a:buSzPct val="100000"/>
              <a:buFont typeface="Arial"/>
              <a:buNone/>
              <a:defRPr sz="1800" b="1" baseline="0">
                <a:solidFill>
                  <a:schemeClr val="tx2"/>
                </a:solidFill>
                <a:latin typeface="Arial"/>
                <a:cs typeface="Arial"/>
              </a:defRPr>
            </a:lvl1pPr>
            <a:lvl2pPr>
              <a:buClr>
                <a:schemeClr val="tx1"/>
              </a:buClr>
              <a:buSzPct val="100000"/>
              <a:buFont typeface="Arial"/>
              <a:buChar char="•"/>
              <a:defRPr/>
            </a:lvl2pPr>
            <a:lvl3pPr>
              <a:buClr>
                <a:schemeClr val="tx1"/>
              </a:buClr>
              <a:buSzPct val="100000"/>
              <a:buFont typeface="Arial"/>
              <a:buChar char="•"/>
              <a:defRPr/>
            </a:lvl3pPr>
            <a:lvl4pPr>
              <a:buClr>
                <a:schemeClr val="tx1"/>
              </a:buClr>
              <a:buSzPct val="100000"/>
              <a:buFont typeface="Arial"/>
              <a:buChar char="•"/>
              <a:defRPr/>
            </a:lvl4pPr>
            <a:lvl5pPr>
              <a:buClr>
                <a:schemeClr val="tx1"/>
              </a:buClr>
              <a:buSzPct val="100000"/>
              <a:buFont typeface="Arial"/>
              <a:buChar char="•"/>
              <a:defRPr/>
            </a:lvl5pPr>
          </a:lstStyle>
          <a:p>
            <a:pPr lvl="0"/>
            <a:r>
              <a:rPr lang="en-US" dirty="0"/>
              <a:t>Click to add subtitle</a:t>
            </a:r>
          </a:p>
        </p:txBody>
      </p:sp>
      <p:sp>
        <p:nvSpPr>
          <p:cNvPr id="9" name="Picture Placeholder 8"/>
          <p:cNvSpPr>
            <a:spLocks noGrp="1"/>
          </p:cNvSpPr>
          <p:nvPr>
            <p:ph type="pic" sz="quarter" idx="12"/>
          </p:nvPr>
        </p:nvSpPr>
        <p:spPr>
          <a:xfrm>
            <a:off x="4725823" y="1806575"/>
            <a:ext cx="4053051" cy="3978927"/>
          </a:xfrm>
          <a:prstGeom prst="rect">
            <a:avLst/>
          </a:prstGeom>
        </p:spPr>
        <p:txBody>
          <a:bodyPr vert="horz"/>
          <a:lstStyle>
            <a:lvl1pPr>
              <a:buFontTx/>
              <a:buNone/>
              <a:defRPr/>
            </a:lvl1pPr>
          </a:lstStyle>
          <a:p>
            <a:endParaRPr lang="en-US" dirty="0"/>
          </a:p>
        </p:txBody>
      </p:sp>
      <p:sp>
        <p:nvSpPr>
          <p:cNvPr id="7" name="Text Placeholder 6"/>
          <p:cNvSpPr>
            <a:spLocks noGrp="1"/>
          </p:cNvSpPr>
          <p:nvPr>
            <p:ph type="body" sz="quarter" idx="13" hasCustomPrompt="1"/>
          </p:nvPr>
        </p:nvSpPr>
        <p:spPr>
          <a:xfrm>
            <a:off x="614541" y="6486808"/>
            <a:ext cx="6666476" cy="371191"/>
          </a:xfrm>
          <a:prstGeom prst="rect">
            <a:avLst/>
          </a:prstGeom>
        </p:spPr>
        <p:txBody>
          <a:bodyPr lIns="0" anchor="ctr"/>
          <a:lstStyle>
            <a:lvl1pPr marL="0" indent="0">
              <a:spcAft>
                <a:spcPts val="0"/>
              </a:spcAft>
              <a:buFont typeface="Arial" pitchFamily="34" charset="0"/>
              <a:buNone/>
              <a:defRPr sz="800" baseline="0">
                <a:solidFill>
                  <a:schemeClr val="bg1"/>
                </a:solidFill>
                <a:latin typeface="Arial" pitchFamily="34" charset="0"/>
                <a:cs typeface="Arial" pitchFamily="34" charset="0"/>
              </a:defRPr>
            </a:lvl1pPr>
          </a:lstStyle>
          <a:p>
            <a:pPr lvl="0"/>
            <a:r>
              <a:rPr lang="en-US" dirty="0"/>
              <a:t>Click here to insert footnote</a:t>
            </a:r>
          </a:p>
        </p:txBody>
      </p:sp>
      <p:sp>
        <p:nvSpPr>
          <p:cNvPr id="6" name="Text Placeholder 5"/>
          <p:cNvSpPr>
            <a:spLocks noGrp="1"/>
          </p:cNvSpPr>
          <p:nvPr>
            <p:ph type="body" sz="quarter" idx="14" hasCustomPrompt="1"/>
          </p:nvPr>
        </p:nvSpPr>
        <p:spPr>
          <a:xfrm>
            <a:off x="4718050" y="5853868"/>
            <a:ext cx="4060825" cy="316745"/>
          </a:xfrm>
          <a:prstGeom prst="rect">
            <a:avLst/>
          </a:prstGeom>
        </p:spPr>
        <p:txBody>
          <a:bodyPr/>
          <a:lstStyle>
            <a:lvl1pPr marL="0" indent="0">
              <a:lnSpc>
                <a:spcPct val="80000"/>
              </a:lnSpc>
              <a:spcAft>
                <a:spcPts val="0"/>
              </a:spcAft>
              <a:buFont typeface="Arial" pitchFamily="34" charset="0"/>
              <a:buNone/>
              <a:defRPr sz="1000" baseline="0">
                <a:latin typeface="Arial" pitchFamily="34" charset="0"/>
                <a:cs typeface="Arial" pitchFamily="34" charset="0"/>
              </a:defRPr>
            </a:lvl1pPr>
          </a:lstStyle>
          <a:p>
            <a:pPr lvl="0"/>
            <a:r>
              <a:rPr lang="en-US" dirty="0"/>
              <a:t>Click here to insert picture caption</a:t>
            </a:r>
          </a:p>
        </p:txBody>
      </p:sp>
    </p:spTree>
    <p:extLst>
      <p:ext uri="{BB962C8B-B14F-4D97-AF65-F5344CB8AC3E}">
        <p14:creationId xmlns:p14="http://schemas.microsoft.com/office/powerpoint/2010/main" val="3309598605"/>
      </p:ext>
    </p:extLst>
  </p:cSld>
  <p:clrMapOvr>
    <a:masterClrMapping/>
  </p:clrMapOvr>
  <p:transition spd="med">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hart with intr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90000"/>
              </a:lnSpc>
              <a:defRPr/>
            </a:lvl1pPr>
          </a:lstStyle>
          <a:p>
            <a:r>
              <a:rPr lang="en-US" dirty="0"/>
              <a:t>Click to edit Master title style</a:t>
            </a:r>
          </a:p>
        </p:txBody>
      </p:sp>
      <p:sp>
        <p:nvSpPr>
          <p:cNvPr id="4" name="Text Placeholder 9"/>
          <p:cNvSpPr>
            <a:spLocks noGrp="1"/>
          </p:cNvSpPr>
          <p:nvPr>
            <p:ph type="body" sz="quarter" idx="10" hasCustomPrompt="1"/>
          </p:nvPr>
        </p:nvSpPr>
        <p:spPr>
          <a:xfrm>
            <a:off x="366713" y="1792717"/>
            <a:ext cx="8412162" cy="523193"/>
          </a:xfrm>
          <a:prstGeom prst="rect">
            <a:avLst/>
          </a:prstGeom>
        </p:spPr>
        <p:txBody>
          <a:bodyPr vert="horz" lIns="0"/>
          <a:lstStyle>
            <a:lvl1pPr marL="0" indent="0" algn="l">
              <a:lnSpc>
                <a:spcPct val="100000"/>
              </a:lnSpc>
              <a:spcAft>
                <a:spcPts val="0"/>
              </a:spcAft>
              <a:buClr>
                <a:schemeClr val="tx1"/>
              </a:buClr>
              <a:buSzPct val="100000"/>
              <a:buFont typeface="Arial"/>
              <a:buNone/>
              <a:defRPr baseline="0">
                <a:solidFill>
                  <a:schemeClr val="bg2">
                    <a:lumMod val="75000"/>
                  </a:schemeClr>
                </a:solidFill>
                <a:latin typeface="Arial"/>
                <a:cs typeface="Arial"/>
              </a:defRPr>
            </a:lvl1pPr>
            <a:lvl2pPr>
              <a:buClr>
                <a:schemeClr val="tx1"/>
              </a:buClr>
              <a:buSzPct val="100000"/>
              <a:buFont typeface="Arial"/>
              <a:buChar char="•"/>
              <a:defRPr/>
            </a:lvl2pPr>
            <a:lvl3pPr>
              <a:buClr>
                <a:schemeClr val="tx1"/>
              </a:buClr>
              <a:buSzPct val="100000"/>
              <a:buFont typeface="Arial"/>
              <a:buChar char="•"/>
              <a:defRPr/>
            </a:lvl3pPr>
            <a:lvl4pPr>
              <a:buClr>
                <a:schemeClr val="tx1"/>
              </a:buClr>
              <a:buSzPct val="100000"/>
              <a:buFont typeface="Arial"/>
              <a:buChar char="•"/>
              <a:defRPr/>
            </a:lvl4pPr>
            <a:lvl5pPr>
              <a:buClr>
                <a:schemeClr val="tx1"/>
              </a:buClr>
              <a:buSzPct val="100000"/>
              <a:buFont typeface="Arial"/>
              <a:buChar char="•"/>
              <a:defRPr/>
            </a:lvl5pPr>
          </a:lstStyle>
          <a:p>
            <a:pPr lvl="0"/>
            <a:r>
              <a:rPr lang="en-US" dirty="0"/>
              <a:t>Click to add Introduction copy (2 lines)</a:t>
            </a:r>
          </a:p>
        </p:txBody>
      </p:sp>
      <p:sp>
        <p:nvSpPr>
          <p:cNvPr id="5" name="Text Placeholder 9"/>
          <p:cNvSpPr>
            <a:spLocks noGrp="1"/>
          </p:cNvSpPr>
          <p:nvPr>
            <p:ph type="body" sz="quarter" idx="11" hasCustomPrompt="1"/>
          </p:nvPr>
        </p:nvSpPr>
        <p:spPr>
          <a:xfrm>
            <a:off x="366713" y="1103076"/>
            <a:ext cx="8420100" cy="594360"/>
          </a:xfrm>
          <a:prstGeom prst="rect">
            <a:avLst/>
          </a:prstGeom>
        </p:spPr>
        <p:txBody>
          <a:bodyPr vert="horz" wrap="square" lIns="0"/>
          <a:lstStyle>
            <a:lvl1pPr marL="0" indent="0" algn="l">
              <a:lnSpc>
                <a:spcPct val="100000"/>
              </a:lnSpc>
              <a:spcAft>
                <a:spcPts val="0"/>
              </a:spcAft>
              <a:buClr>
                <a:schemeClr val="tx1"/>
              </a:buClr>
              <a:buSzPct val="100000"/>
              <a:buFont typeface="Arial"/>
              <a:buNone/>
              <a:defRPr sz="1800" b="1" baseline="0">
                <a:solidFill>
                  <a:schemeClr val="tx2"/>
                </a:solidFill>
                <a:latin typeface="Arial"/>
                <a:cs typeface="Arial"/>
              </a:defRPr>
            </a:lvl1pPr>
            <a:lvl2pPr>
              <a:buClr>
                <a:schemeClr val="tx1"/>
              </a:buClr>
              <a:buSzPct val="100000"/>
              <a:buFont typeface="Arial"/>
              <a:buChar char="•"/>
              <a:defRPr/>
            </a:lvl2pPr>
            <a:lvl3pPr>
              <a:buClr>
                <a:schemeClr val="tx1"/>
              </a:buClr>
              <a:buSzPct val="100000"/>
              <a:buFont typeface="Arial"/>
              <a:buChar char="•"/>
              <a:defRPr/>
            </a:lvl3pPr>
            <a:lvl4pPr>
              <a:buClr>
                <a:schemeClr val="tx1"/>
              </a:buClr>
              <a:buSzPct val="100000"/>
              <a:buFont typeface="Arial"/>
              <a:buChar char="•"/>
              <a:defRPr/>
            </a:lvl4pPr>
            <a:lvl5pPr>
              <a:buClr>
                <a:schemeClr val="tx1"/>
              </a:buClr>
              <a:buSzPct val="100000"/>
              <a:buFont typeface="Arial"/>
              <a:buChar char="•"/>
              <a:defRPr/>
            </a:lvl5pPr>
          </a:lstStyle>
          <a:p>
            <a:pPr lvl="0"/>
            <a:r>
              <a:rPr lang="en-US" dirty="0"/>
              <a:t>Click to add subtitle</a:t>
            </a:r>
          </a:p>
        </p:txBody>
      </p:sp>
      <p:sp>
        <p:nvSpPr>
          <p:cNvPr id="9" name="Text Placeholder 8"/>
          <p:cNvSpPr>
            <a:spLocks noGrp="1"/>
          </p:cNvSpPr>
          <p:nvPr>
            <p:ph type="body" sz="quarter" idx="12" hasCustomPrompt="1"/>
          </p:nvPr>
        </p:nvSpPr>
        <p:spPr>
          <a:xfrm>
            <a:off x="615297" y="6478262"/>
            <a:ext cx="6665976" cy="374904"/>
          </a:xfrm>
          <a:prstGeom prst="rect">
            <a:avLst/>
          </a:prstGeom>
        </p:spPr>
        <p:txBody>
          <a:bodyPr lIns="0" rIns="0" anchor="ctr"/>
          <a:lstStyle>
            <a:lvl1pPr marL="0" indent="0">
              <a:spcAft>
                <a:spcPts val="0"/>
              </a:spcAft>
              <a:buFont typeface="Arial" pitchFamily="34" charset="0"/>
              <a:buNone/>
              <a:defRPr sz="800">
                <a:solidFill>
                  <a:schemeClr val="bg1"/>
                </a:solidFill>
                <a:latin typeface="Arial" pitchFamily="34" charset="0"/>
                <a:cs typeface="Arial" pitchFamily="34" charset="0"/>
              </a:defRPr>
            </a:lvl1pPr>
            <a:lvl2pPr>
              <a:defRPr sz="800">
                <a:latin typeface="Arial" pitchFamily="34" charset="0"/>
                <a:cs typeface="Arial" pitchFamily="34" charset="0"/>
              </a:defRPr>
            </a:lvl2pPr>
            <a:lvl3pPr>
              <a:defRPr sz="800">
                <a:latin typeface="Arial" pitchFamily="34" charset="0"/>
                <a:cs typeface="Arial" pitchFamily="34" charset="0"/>
              </a:defRPr>
            </a:lvl3pPr>
            <a:lvl4pPr>
              <a:defRPr sz="800">
                <a:latin typeface="Arial" pitchFamily="34" charset="0"/>
                <a:cs typeface="Arial" pitchFamily="34" charset="0"/>
              </a:defRPr>
            </a:lvl4pPr>
            <a:lvl5pPr>
              <a:defRPr sz="800">
                <a:latin typeface="Arial" pitchFamily="34" charset="0"/>
                <a:cs typeface="Arial" pitchFamily="34" charset="0"/>
              </a:defRPr>
            </a:lvl5pPr>
          </a:lstStyle>
          <a:p>
            <a:pPr lvl="0"/>
            <a:r>
              <a:rPr lang="en-US" dirty="0"/>
              <a:t>Click here to insert footnote</a:t>
            </a:r>
          </a:p>
        </p:txBody>
      </p:sp>
      <p:sp>
        <p:nvSpPr>
          <p:cNvPr id="6" name="Chart Placeholder 5"/>
          <p:cNvSpPr>
            <a:spLocks noGrp="1"/>
          </p:cNvSpPr>
          <p:nvPr>
            <p:ph type="chart" sz="quarter" idx="13"/>
          </p:nvPr>
        </p:nvSpPr>
        <p:spPr>
          <a:xfrm>
            <a:off x="366713" y="2487613"/>
            <a:ext cx="8412162" cy="3536950"/>
          </a:xfrm>
          <a:prstGeom prst="rect">
            <a:avLst/>
          </a:prstGeom>
        </p:spPr>
        <p:txBody>
          <a:bodyPr/>
          <a:lstStyle>
            <a:lvl1pPr marL="0" indent="0">
              <a:buFont typeface="Arial" pitchFamily="34" charset="0"/>
              <a:buNone/>
              <a:defRPr>
                <a:latin typeface="Arial" pitchFamily="34" charset="0"/>
                <a:cs typeface="Arial" pitchFamily="34" charset="0"/>
              </a:defRPr>
            </a:lvl1pPr>
          </a:lstStyle>
          <a:p>
            <a:endParaRPr lang="en-US" dirty="0"/>
          </a:p>
        </p:txBody>
      </p:sp>
    </p:spTree>
    <p:extLst>
      <p:ext uri="{BB962C8B-B14F-4D97-AF65-F5344CB8AC3E}">
        <p14:creationId xmlns:p14="http://schemas.microsoft.com/office/powerpoint/2010/main" val="3120315375"/>
      </p:ext>
    </p:extLst>
  </p:cSld>
  <p:clrMapOvr>
    <a:masterClrMapping/>
  </p:clrMapOvr>
  <p:transition spd="med">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End Slide Canadian">
    <p:spTree>
      <p:nvGrpSpPr>
        <p:cNvPr id="1" name=""/>
        <p:cNvGrpSpPr/>
        <p:nvPr/>
      </p:nvGrpSpPr>
      <p:grpSpPr>
        <a:xfrm>
          <a:off x="0" y="0"/>
          <a:ext cx="0" cy="0"/>
          <a:chOff x="0" y="0"/>
          <a:chExt cx="0" cy="0"/>
        </a:xfrm>
      </p:grpSpPr>
      <p:sp>
        <p:nvSpPr>
          <p:cNvPr id="9" name="Text Placeholder 8"/>
          <p:cNvSpPr>
            <a:spLocks noGrp="1"/>
          </p:cNvSpPr>
          <p:nvPr>
            <p:ph type="body" sz="quarter" idx="10" hasCustomPrompt="1"/>
          </p:nvPr>
        </p:nvSpPr>
        <p:spPr>
          <a:xfrm>
            <a:off x="4864100" y="4000500"/>
            <a:ext cx="3937000" cy="1714500"/>
          </a:xfrm>
          <a:prstGeom prst="rect">
            <a:avLst/>
          </a:prstGeom>
        </p:spPr>
        <p:txBody>
          <a:bodyPr vert="horz"/>
          <a:lstStyle>
            <a:lvl1pPr>
              <a:defRPr sz="900">
                <a:latin typeface="Arial"/>
                <a:cs typeface="Arial"/>
              </a:defRPr>
            </a:lvl1pPr>
          </a:lstStyle>
          <a:p>
            <a:pPr lvl="0"/>
            <a:r>
              <a:rPr lang="en-US" dirty="0"/>
              <a:t>Delete or Insert additional trademarks text</a:t>
            </a:r>
          </a:p>
        </p:txBody>
      </p:sp>
      <p:pic>
        <p:nvPicPr>
          <p:cNvPr id="3" name="Picture 2"/>
          <p:cNvPicPr>
            <a:picLocks noChangeAspect="1"/>
          </p:cNvPicPr>
          <p:nvPr userDrawn="1"/>
        </p:nvPicPr>
        <p:blipFill rotWithShape="1">
          <a:blip r:embed="rId2" cstate="screen">
            <a:extLst>
              <a:ext uri="{28A0092B-C50C-407E-A947-70E740481C1C}">
                <a14:useLocalDpi xmlns:a14="http://schemas.microsoft.com/office/drawing/2010/main"/>
              </a:ext>
            </a:extLst>
          </a:blip>
          <a:srcRect b="-9061"/>
          <a:stretch/>
        </p:blipFill>
        <p:spPr>
          <a:xfrm>
            <a:off x="400486" y="3199204"/>
            <a:ext cx="1390214" cy="484033"/>
          </a:xfrm>
          <a:prstGeom prst="rect">
            <a:avLst/>
          </a:prstGeom>
        </p:spPr>
      </p:pic>
      <p:sp>
        <p:nvSpPr>
          <p:cNvPr id="4" name="TextBox 3"/>
          <p:cNvSpPr txBox="1"/>
          <p:nvPr userDrawn="1"/>
        </p:nvSpPr>
        <p:spPr>
          <a:xfrm>
            <a:off x="358923" y="5641974"/>
            <a:ext cx="4042161" cy="369332"/>
          </a:xfrm>
          <a:prstGeom prst="rect">
            <a:avLst/>
          </a:prstGeom>
          <a:noFill/>
        </p:spPr>
        <p:txBody>
          <a:bodyPr wrap="square" lIns="0"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600" b="0" i="0" kern="1200" dirty="0">
                <a:solidFill>
                  <a:schemeClr val="tx1"/>
                </a:solidFill>
                <a:effectLst/>
                <a:latin typeface="Arial" pitchFamily="-111" charset="0"/>
                <a:ea typeface="ＭＳ Ｐゴシック" pitchFamily="-111" charset="-128"/>
                <a:cs typeface="ＭＳ Ｐゴシック" pitchFamily="-111" charset="-128"/>
              </a:rPr>
              <a:t>NOVA Chemicals' logo is a registered trademark of NOVA Brands Ltd.; authorized use/</a:t>
            </a:r>
            <a:r>
              <a:rPr lang="en-US" sz="600" b="0" i="0" kern="1200" dirty="0" err="1">
                <a:solidFill>
                  <a:schemeClr val="tx1"/>
                </a:solidFill>
                <a:effectLst/>
                <a:latin typeface="Arial" pitchFamily="-111" charset="0"/>
                <a:ea typeface="ＭＳ Ｐゴシック" pitchFamily="-111" charset="-128"/>
                <a:cs typeface="ＭＳ Ｐゴシック" pitchFamily="-111" charset="-128"/>
              </a:rPr>
              <a:t>utilisation</a:t>
            </a:r>
            <a:r>
              <a:rPr lang="en-US" sz="600" b="0" i="0" kern="1200" dirty="0">
                <a:solidFill>
                  <a:schemeClr val="tx1"/>
                </a:solidFill>
                <a:effectLst/>
                <a:latin typeface="Arial" pitchFamily="-111" charset="0"/>
                <a:ea typeface="ＭＳ Ｐゴシック" pitchFamily="-111" charset="-128"/>
                <a:cs typeface="ＭＳ Ｐゴシック" pitchFamily="-111" charset="-128"/>
              </a:rPr>
              <a:t> </a:t>
            </a:r>
            <a:r>
              <a:rPr lang="en-US" sz="600" b="0" i="0" kern="1200" dirty="0" err="1">
                <a:solidFill>
                  <a:schemeClr val="tx1"/>
                </a:solidFill>
                <a:effectLst/>
                <a:latin typeface="Arial" pitchFamily="-111" charset="0"/>
                <a:ea typeface="ＭＳ Ｐゴシック" pitchFamily="-111" charset="-128"/>
                <a:cs typeface="ＭＳ Ｐゴシック" pitchFamily="-111" charset="-128"/>
              </a:rPr>
              <a:t>autorisée</a:t>
            </a:r>
            <a:r>
              <a:rPr lang="en-US" sz="600" b="0" i="0" kern="1200" dirty="0">
                <a:solidFill>
                  <a:schemeClr val="tx1"/>
                </a:solidFill>
                <a:effectLst/>
                <a:latin typeface="Arial" pitchFamily="-111" charset="0"/>
                <a:ea typeface="ＭＳ Ｐゴシック" pitchFamily="-111" charset="-128"/>
                <a:cs typeface="ＭＳ Ｐゴシック" pitchFamily="-111" charset="-128"/>
              </a:rPr>
              <a:t>.</a:t>
            </a:r>
            <a:br>
              <a:rPr lang="en-US" sz="600" dirty="0"/>
            </a:br>
            <a:br>
              <a:rPr lang="en-US" sz="600" dirty="0"/>
            </a:br>
            <a:r>
              <a:rPr lang="en-US" sz="600" b="0" i="0" kern="1200" dirty="0">
                <a:solidFill>
                  <a:schemeClr val="tx1"/>
                </a:solidFill>
                <a:effectLst/>
                <a:latin typeface="Arial" pitchFamily="-111" charset="0"/>
                <a:ea typeface="ＭＳ Ｐゴシック" pitchFamily="-111" charset="-128"/>
                <a:cs typeface="ＭＳ Ｐゴシック" pitchFamily="-111" charset="-128"/>
              </a:rPr>
              <a:t>Responsible Care</a:t>
            </a:r>
            <a:r>
              <a:rPr lang="en-US" sz="600" b="0" i="0" kern="1200" baseline="30000" dirty="0">
                <a:solidFill>
                  <a:schemeClr val="tx1"/>
                </a:solidFill>
                <a:effectLst/>
                <a:latin typeface="Arial" pitchFamily="-111" charset="0"/>
                <a:ea typeface="ＭＳ Ｐゴシック" pitchFamily="-111" charset="-128"/>
                <a:cs typeface="ＭＳ Ｐゴシック" pitchFamily="-111" charset="-128"/>
              </a:rPr>
              <a:t>®</a:t>
            </a:r>
            <a:r>
              <a:rPr lang="en-US" sz="600" b="0" i="0" kern="1200" dirty="0">
                <a:solidFill>
                  <a:schemeClr val="tx1"/>
                </a:solidFill>
                <a:effectLst/>
                <a:latin typeface="Arial" pitchFamily="-111" charset="0"/>
                <a:ea typeface="ＭＳ Ｐゴシック" pitchFamily="-111" charset="-128"/>
                <a:cs typeface="ＭＳ Ｐゴシック" pitchFamily="-111" charset="-128"/>
              </a:rPr>
              <a:t> is a registered trademark of the Chemistry Industry Association of Canada (CIAC).</a:t>
            </a:r>
            <a:endParaRPr lang="en-US" sz="600" dirty="0">
              <a:latin typeface="Arial"/>
              <a:cs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7" name="Text Placeholder 20"/>
          <p:cNvSpPr>
            <a:spLocks noGrp="1"/>
          </p:cNvSpPr>
          <p:nvPr>
            <p:ph type="body" sz="quarter" idx="11" hasCustomPrompt="1"/>
          </p:nvPr>
        </p:nvSpPr>
        <p:spPr>
          <a:xfrm>
            <a:off x="366712" y="4857510"/>
            <a:ext cx="8341452" cy="1286916"/>
          </a:xfrm>
          <a:prstGeom prst="rect">
            <a:avLst/>
          </a:prstGeom>
        </p:spPr>
        <p:txBody>
          <a:bodyPr vert="horz" lIns="0"/>
          <a:lstStyle>
            <a:lvl1pPr>
              <a:buNone/>
              <a:defRPr sz="2000" baseline="0">
                <a:solidFill>
                  <a:schemeClr val="tx1"/>
                </a:solidFill>
                <a:latin typeface="Arial"/>
                <a:cs typeface="Arial"/>
              </a:defRPr>
            </a:lvl1pPr>
          </a:lstStyle>
          <a:p>
            <a:pPr lvl="0"/>
            <a:r>
              <a:rPr lang="en-US" dirty="0"/>
              <a:t>Click to add presenter name on one line and date on 2nd line</a:t>
            </a:r>
          </a:p>
        </p:txBody>
      </p:sp>
      <p:sp>
        <p:nvSpPr>
          <p:cNvPr id="8" name="Title Placeholder 387"/>
          <p:cNvSpPr>
            <a:spLocks noGrp="1"/>
          </p:cNvSpPr>
          <p:nvPr>
            <p:ph type="title"/>
          </p:nvPr>
        </p:nvSpPr>
        <p:spPr>
          <a:xfrm>
            <a:off x="366712" y="2680111"/>
            <a:ext cx="8146927" cy="1143000"/>
          </a:xfrm>
          <a:prstGeom prst="rect">
            <a:avLst/>
          </a:prstGeom>
        </p:spPr>
        <p:txBody>
          <a:bodyPr vert="horz" lIns="0" tIns="45720" rIns="91440" bIns="45720" rtlCol="0" anchor="t">
            <a:normAutofit/>
          </a:bodyPr>
          <a:lstStyle>
            <a:lvl1pPr>
              <a:defRPr>
                <a:latin typeface="Arial"/>
                <a:cs typeface="Arial"/>
              </a:defRPr>
            </a:lvl1pPr>
          </a:lstStyle>
          <a:p>
            <a:r>
              <a:rPr lang="en-US"/>
              <a:t>Click to edit Master 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ull-Bleed photograph">
    <p:spTree>
      <p:nvGrpSpPr>
        <p:cNvPr id="1" name=""/>
        <p:cNvGrpSpPr/>
        <p:nvPr/>
      </p:nvGrpSpPr>
      <p:grpSpPr>
        <a:xfrm>
          <a:off x="0" y="0"/>
          <a:ext cx="0" cy="0"/>
          <a:chOff x="0" y="0"/>
          <a:chExt cx="0" cy="0"/>
        </a:xfrm>
      </p:grpSpPr>
      <p:sp>
        <p:nvSpPr>
          <p:cNvPr id="3" name="Picture Placeholder 7"/>
          <p:cNvSpPr>
            <a:spLocks noGrp="1"/>
          </p:cNvSpPr>
          <p:nvPr>
            <p:ph type="pic" sz="quarter" idx="10"/>
          </p:nvPr>
        </p:nvSpPr>
        <p:spPr>
          <a:xfrm>
            <a:off x="0" y="0"/>
            <a:ext cx="9144000" cy="6858000"/>
          </a:xfrm>
          <a:prstGeom prst="rect">
            <a:avLst/>
          </a:prstGeom>
        </p:spPr>
        <p:txBody>
          <a:bodyPr vert="horz"/>
          <a:lstStyle/>
          <a:p>
            <a:r>
              <a:rPr lang="en-US"/>
              <a:t>Click icon to add picture</a:t>
            </a:r>
            <a:endParaRPr lang="en-US" dirty="0"/>
          </a:p>
        </p:txBody>
      </p:sp>
      <p:sp>
        <p:nvSpPr>
          <p:cNvPr id="2" name="Title 1"/>
          <p:cNvSpPr>
            <a:spLocks noGrp="1"/>
          </p:cNvSpPr>
          <p:nvPr>
            <p:ph type="title" hasCustomPrompt="1"/>
          </p:nvPr>
        </p:nvSpPr>
        <p:spPr/>
        <p:txBody>
          <a:bodyPr/>
          <a:lstStyle/>
          <a:p>
            <a:r>
              <a:rPr lang="en-US" dirty="0"/>
              <a:t>Click to add title</a:t>
            </a:r>
          </a:p>
        </p:txBody>
      </p:sp>
      <p:sp>
        <p:nvSpPr>
          <p:cNvPr id="5" name="Text Placeholder 20"/>
          <p:cNvSpPr>
            <a:spLocks noGrp="1"/>
          </p:cNvSpPr>
          <p:nvPr>
            <p:ph type="body" sz="quarter" idx="11" hasCustomPrompt="1"/>
          </p:nvPr>
        </p:nvSpPr>
        <p:spPr>
          <a:xfrm>
            <a:off x="266700" y="4546600"/>
            <a:ext cx="6426200" cy="889000"/>
          </a:xfrm>
          <a:prstGeom prst="rect">
            <a:avLst/>
          </a:prstGeom>
        </p:spPr>
        <p:txBody>
          <a:bodyPr vert="horz"/>
          <a:lstStyle>
            <a:lvl1pPr>
              <a:buNone/>
              <a:defRPr sz="2400">
                <a:solidFill>
                  <a:srgbClr val="FFFFFF"/>
                </a:solidFill>
              </a:defRPr>
            </a:lvl1pPr>
          </a:lstStyle>
          <a:p>
            <a:pPr lvl="0"/>
            <a:r>
              <a:rPr lang="en-US" dirty="0"/>
              <a:t>Click to add date</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p:spTree>
      <p:nvGrpSpPr>
        <p:cNvPr id="1" name=""/>
        <p:cNvGrpSpPr/>
        <p:nvPr/>
      </p:nvGrpSpPr>
      <p:grpSpPr>
        <a:xfrm>
          <a:off x="0" y="0"/>
          <a:ext cx="0" cy="0"/>
          <a:chOff x="0" y="0"/>
          <a:chExt cx="0" cy="0"/>
        </a:xfrm>
      </p:grpSpPr>
      <p:sp>
        <p:nvSpPr>
          <p:cNvPr id="10" name="Title Placeholder 114"/>
          <p:cNvSpPr>
            <a:spLocks noGrp="1"/>
          </p:cNvSpPr>
          <p:nvPr>
            <p:ph type="title"/>
          </p:nvPr>
        </p:nvSpPr>
        <p:spPr>
          <a:xfrm>
            <a:off x="0" y="3983038"/>
            <a:ext cx="9144000" cy="1287462"/>
          </a:xfrm>
          <a:prstGeom prst="rect">
            <a:avLst/>
          </a:prstGeom>
          <a:noFill/>
          <a:ln w="0">
            <a:noFill/>
          </a:ln>
        </p:spPr>
        <p:txBody>
          <a:bodyPr vert="horz" lIns="365760" tIns="45720" rIns="91440" bIns="45720" rtlCol="0" anchor="t" anchorCtr="0">
            <a:normAutofit/>
          </a:bodyPr>
          <a:lstStyle>
            <a:lvl1pPr>
              <a:defRPr>
                <a:solidFill>
                  <a:schemeClr val="tx2"/>
                </a:solidFill>
                <a:latin typeface="Arial"/>
                <a:cs typeface="Arial"/>
              </a:defRPr>
            </a:lvl1pPr>
          </a:lstStyle>
          <a:p>
            <a:r>
              <a:rPr lang="en-US"/>
              <a:t>Click to edit Master title style</a:t>
            </a:r>
            <a:endParaRPr lang="en-US" dirty="0"/>
          </a:p>
        </p:txBody>
      </p:sp>
    </p:spTree>
    <p:extLst>
      <p:ext uri="{BB962C8B-B14F-4D97-AF65-F5344CB8AC3E}">
        <p14:creationId xmlns:p14="http://schemas.microsoft.com/office/powerpoint/2010/main" val="3945493051"/>
      </p:ext>
    </p:extLst>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ubtitle and Bullet List">
    <p:spTree>
      <p:nvGrpSpPr>
        <p:cNvPr id="1" name=""/>
        <p:cNvGrpSpPr/>
        <p:nvPr/>
      </p:nvGrpSpPr>
      <p:grpSpPr>
        <a:xfrm>
          <a:off x="0" y="0"/>
          <a:ext cx="0" cy="0"/>
          <a:chOff x="0" y="0"/>
          <a:chExt cx="0" cy="0"/>
        </a:xfrm>
      </p:grpSpPr>
      <p:sp>
        <p:nvSpPr>
          <p:cNvPr id="2" name="Title 1"/>
          <p:cNvSpPr>
            <a:spLocks noGrp="1"/>
          </p:cNvSpPr>
          <p:nvPr>
            <p:ph type="title"/>
          </p:nvPr>
        </p:nvSpPr>
        <p:spPr>
          <a:xfrm>
            <a:off x="0" y="2"/>
            <a:ext cx="9144000" cy="946296"/>
          </a:xfrm>
        </p:spPr>
        <p:txBody>
          <a:bodyPr/>
          <a:lstStyle>
            <a:lvl1pPr>
              <a:lnSpc>
                <a:spcPct val="90000"/>
              </a:lnSpc>
              <a:defRPr/>
            </a:lvl1pPr>
          </a:lstStyle>
          <a:p>
            <a:r>
              <a:rPr lang="en-US"/>
              <a:t>Click to edit Master title style</a:t>
            </a:r>
            <a:endParaRPr lang="en-US" dirty="0"/>
          </a:p>
        </p:txBody>
      </p:sp>
      <p:sp>
        <p:nvSpPr>
          <p:cNvPr id="6" name="Text Placeholder 9"/>
          <p:cNvSpPr>
            <a:spLocks noGrp="1"/>
          </p:cNvSpPr>
          <p:nvPr>
            <p:ph type="body" sz="quarter" idx="11" hasCustomPrompt="1"/>
          </p:nvPr>
        </p:nvSpPr>
        <p:spPr>
          <a:xfrm>
            <a:off x="366897" y="1103076"/>
            <a:ext cx="8428462" cy="594360"/>
          </a:xfrm>
          <a:prstGeom prst="rect">
            <a:avLst/>
          </a:prstGeom>
        </p:spPr>
        <p:txBody>
          <a:bodyPr vert="horz" wrap="square" lIns="0"/>
          <a:lstStyle>
            <a:lvl1pPr marL="0" indent="0" algn="l">
              <a:lnSpc>
                <a:spcPct val="100000"/>
              </a:lnSpc>
              <a:spcAft>
                <a:spcPts val="0"/>
              </a:spcAft>
              <a:buClr>
                <a:schemeClr val="tx1"/>
              </a:buClr>
              <a:buSzPct val="100000"/>
              <a:buFont typeface="Arial" pitchFamily="34" charset="0"/>
              <a:buNone/>
              <a:defRPr sz="1800" b="1" baseline="0">
                <a:solidFill>
                  <a:schemeClr val="tx2"/>
                </a:solidFill>
                <a:latin typeface="Arial"/>
                <a:cs typeface="Arial"/>
              </a:defRPr>
            </a:lvl1pPr>
            <a:lvl2pPr>
              <a:buClr>
                <a:schemeClr val="tx1"/>
              </a:buClr>
              <a:buSzPct val="100000"/>
              <a:buFont typeface="Arial"/>
              <a:buChar char="•"/>
              <a:defRPr/>
            </a:lvl2pPr>
            <a:lvl3pPr>
              <a:buClr>
                <a:schemeClr val="tx1"/>
              </a:buClr>
              <a:buSzPct val="100000"/>
              <a:buFont typeface="Arial"/>
              <a:buChar char="•"/>
              <a:defRPr/>
            </a:lvl3pPr>
            <a:lvl4pPr>
              <a:buClr>
                <a:schemeClr val="tx1"/>
              </a:buClr>
              <a:buSzPct val="100000"/>
              <a:buFont typeface="Arial"/>
              <a:buChar char="•"/>
              <a:defRPr/>
            </a:lvl4pPr>
            <a:lvl5pPr>
              <a:buClr>
                <a:schemeClr val="tx1"/>
              </a:buClr>
              <a:buSzPct val="100000"/>
              <a:buFont typeface="Arial"/>
              <a:buChar char="•"/>
              <a:defRPr/>
            </a:lvl5pPr>
          </a:lstStyle>
          <a:p>
            <a:pPr lvl="0"/>
            <a:r>
              <a:rPr lang="en-US" dirty="0"/>
              <a:t>Click to add subtitle</a:t>
            </a:r>
          </a:p>
        </p:txBody>
      </p:sp>
      <p:sp>
        <p:nvSpPr>
          <p:cNvPr id="7" name="Text Placeholder 17"/>
          <p:cNvSpPr>
            <a:spLocks noGrp="1"/>
          </p:cNvSpPr>
          <p:nvPr>
            <p:ph type="body" sz="quarter" idx="12" hasCustomPrompt="1"/>
          </p:nvPr>
        </p:nvSpPr>
        <p:spPr>
          <a:xfrm>
            <a:off x="366713" y="1806575"/>
            <a:ext cx="8412162" cy="4294967"/>
          </a:xfrm>
          <a:prstGeom prst="rect">
            <a:avLst/>
          </a:prstGeom>
        </p:spPr>
        <p:txBody>
          <a:bodyPr vert="horz" lIns="0"/>
          <a:lstStyle>
            <a:lvl1pPr marL="171450" indent="-171450">
              <a:buClr>
                <a:schemeClr val="tx2"/>
              </a:buClr>
              <a:buSzPct val="100000"/>
              <a:buFont typeface="Arial" pitchFamily="34" charset="0"/>
              <a:buChar char="•"/>
              <a:tabLst/>
              <a:defRPr sz="2000">
                <a:solidFill>
                  <a:schemeClr val="tx1"/>
                </a:solidFill>
                <a:latin typeface="Arial"/>
                <a:cs typeface="Arial"/>
              </a:defRPr>
            </a:lvl1pPr>
            <a:lvl2pPr marL="401638" indent="-173038">
              <a:buClr>
                <a:schemeClr val="tx2"/>
              </a:buClr>
              <a:buSzPct val="100000"/>
              <a:buFont typeface="Arial"/>
              <a:buChar char="•"/>
              <a:tabLst>
                <a:tab pos="401638" algn="l"/>
              </a:tabLst>
              <a:defRPr sz="1800">
                <a:solidFill>
                  <a:schemeClr val="tx1"/>
                </a:solidFill>
                <a:latin typeface="Arial"/>
                <a:cs typeface="Arial"/>
              </a:defRPr>
            </a:lvl2pPr>
            <a:lvl3pPr marL="685800" indent="-228600">
              <a:buClr>
                <a:schemeClr val="tx2"/>
              </a:buClr>
              <a:buSzPct val="100000"/>
              <a:buFont typeface="Arial"/>
              <a:buChar char="•"/>
              <a:tabLst>
                <a:tab pos="693738" algn="l"/>
              </a:tabLst>
              <a:defRPr sz="1600">
                <a:solidFill>
                  <a:schemeClr val="tx1"/>
                </a:solidFill>
                <a:latin typeface="Arial"/>
                <a:cs typeface="Arial"/>
              </a:defRPr>
            </a:lvl3pPr>
            <a:lvl4pPr marL="965200" indent="-228600">
              <a:buClr>
                <a:schemeClr val="tx2"/>
              </a:buClr>
              <a:buSzPct val="100000"/>
              <a:buFont typeface="Arial"/>
              <a:buChar char="•"/>
              <a:tabLst>
                <a:tab pos="965200" algn="l"/>
              </a:tabLst>
              <a:defRPr sz="1400">
                <a:solidFill>
                  <a:schemeClr val="tx1"/>
                </a:solidFill>
                <a:latin typeface="Arial"/>
                <a:cs typeface="Arial"/>
              </a:defRPr>
            </a:lvl4pPr>
            <a:lvl5pPr marL="1193800" indent="-228600">
              <a:buClr>
                <a:schemeClr val="tx2"/>
              </a:buClr>
              <a:buSzPct val="100000"/>
              <a:buFont typeface="Arial"/>
              <a:buChar char="•"/>
              <a:defRPr sz="1200">
                <a:solidFill>
                  <a:schemeClr val="tx1"/>
                </a:solidFill>
                <a:latin typeface="Arial"/>
                <a:cs typeface="Arial"/>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quarter" idx="13" hasCustomPrompt="1"/>
          </p:nvPr>
        </p:nvSpPr>
        <p:spPr>
          <a:xfrm>
            <a:off x="606750" y="6477712"/>
            <a:ext cx="6665721" cy="371742"/>
          </a:xfrm>
          <a:prstGeom prst="rect">
            <a:avLst/>
          </a:prstGeom>
        </p:spPr>
        <p:txBody>
          <a:bodyPr lIns="0" anchor="ctr"/>
          <a:lstStyle>
            <a:lvl1pPr marL="0" indent="0">
              <a:spcAft>
                <a:spcPts val="0"/>
              </a:spcAft>
              <a:buFontTx/>
              <a:buNone/>
              <a:defRPr sz="800">
                <a:solidFill>
                  <a:schemeClr val="bg1"/>
                </a:solidFill>
                <a:latin typeface="Arial" pitchFamily="34" charset="0"/>
                <a:cs typeface="Arial" pitchFamily="34" charset="0"/>
              </a:defRPr>
            </a:lvl1pPr>
          </a:lstStyle>
          <a:p>
            <a:pPr lvl="0"/>
            <a:r>
              <a:rPr lang="en-US" dirty="0"/>
              <a:t>Click here to insert footnote</a:t>
            </a:r>
          </a:p>
        </p:txBody>
      </p:sp>
    </p:spTree>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ubtitle and Intr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90000"/>
              </a:lnSpc>
              <a:defRPr/>
            </a:lvl1pPr>
          </a:lstStyle>
          <a:p>
            <a:r>
              <a:rPr lang="en-US"/>
              <a:t>Click to edit Master title style</a:t>
            </a:r>
            <a:endParaRPr lang="en-US" dirty="0"/>
          </a:p>
        </p:txBody>
      </p:sp>
      <p:sp>
        <p:nvSpPr>
          <p:cNvPr id="4" name="Text Placeholder 9"/>
          <p:cNvSpPr>
            <a:spLocks noGrp="1"/>
          </p:cNvSpPr>
          <p:nvPr>
            <p:ph type="body" sz="quarter" idx="10" hasCustomPrompt="1"/>
          </p:nvPr>
        </p:nvSpPr>
        <p:spPr>
          <a:xfrm>
            <a:off x="366713" y="1792717"/>
            <a:ext cx="8412162" cy="583013"/>
          </a:xfrm>
          <a:prstGeom prst="rect">
            <a:avLst/>
          </a:prstGeom>
        </p:spPr>
        <p:txBody>
          <a:bodyPr vert="horz" lIns="0"/>
          <a:lstStyle>
            <a:lvl1pPr marL="0" indent="0" algn="l">
              <a:buClr>
                <a:schemeClr val="tx1"/>
              </a:buClr>
              <a:buSzPct val="100000"/>
              <a:buFont typeface="Arial"/>
              <a:buNone/>
              <a:defRPr baseline="0">
                <a:solidFill>
                  <a:schemeClr val="bg2">
                    <a:lumMod val="75000"/>
                  </a:schemeClr>
                </a:solidFill>
                <a:latin typeface="Arial"/>
                <a:cs typeface="Arial"/>
              </a:defRPr>
            </a:lvl1pPr>
            <a:lvl2pPr>
              <a:buClr>
                <a:schemeClr val="tx1"/>
              </a:buClr>
              <a:buSzPct val="100000"/>
              <a:buFont typeface="Arial"/>
              <a:buChar char="•"/>
              <a:defRPr/>
            </a:lvl2pPr>
            <a:lvl3pPr>
              <a:buClr>
                <a:schemeClr val="tx1"/>
              </a:buClr>
              <a:buSzPct val="100000"/>
              <a:buFont typeface="Arial"/>
              <a:buChar char="•"/>
              <a:defRPr/>
            </a:lvl3pPr>
            <a:lvl4pPr>
              <a:buClr>
                <a:schemeClr val="tx1"/>
              </a:buClr>
              <a:buSzPct val="100000"/>
              <a:buFont typeface="Arial"/>
              <a:buChar char="•"/>
              <a:defRPr/>
            </a:lvl4pPr>
            <a:lvl5pPr>
              <a:buClr>
                <a:schemeClr val="tx1"/>
              </a:buClr>
              <a:buSzPct val="100000"/>
              <a:buFont typeface="Arial"/>
              <a:buChar char="•"/>
              <a:defRPr/>
            </a:lvl5pPr>
          </a:lstStyle>
          <a:p>
            <a:pPr lvl="0"/>
            <a:r>
              <a:rPr lang="en-US" dirty="0"/>
              <a:t>Click to add Introduction text</a:t>
            </a:r>
          </a:p>
        </p:txBody>
      </p:sp>
      <p:sp>
        <p:nvSpPr>
          <p:cNvPr id="5" name="Text Placeholder 9"/>
          <p:cNvSpPr>
            <a:spLocks noGrp="1"/>
          </p:cNvSpPr>
          <p:nvPr>
            <p:ph type="body" sz="quarter" idx="11" hasCustomPrompt="1"/>
          </p:nvPr>
        </p:nvSpPr>
        <p:spPr>
          <a:xfrm>
            <a:off x="366713" y="1103076"/>
            <a:ext cx="8420100" cy="594360"/>
          </a:xfrm>
          <a:prstGeom prst="rect">
            <a:avLst/>
          </a:prstGeom>
        </p:spPr>
        <p:txBody>
          <a:bodyPr vert="horz" wrap="square" lIns="0"/>
          <a:lstStyle>
            <a:lvl1pPr marL="0" indent="0" algn="l">
              <a:lnSpc>
                <a:spcPct val="100000"/>
              </a:lnSpc>
              <a:spcAft>
                <a:spcPts val="0"/>
              </a:spcAft>
              <a:buClr>
                <a:schemeClr val="tx1"/>
              </a:buClr>
              <a:buSzPct val="100000"/>
              <a:buFont typeface="Arial"/>
              <a:buNone/>
              <a:defRPr sz="1800" b="1" baseline="0">
                <a:solidFill>
                  <a:schemeClr val="tx2"/>
                </a:solidFill>
                <a:latin typeface="Arial"/>
                <a:cs typeface="Arial"/>
              </a:defRPr>
            </a:lvl1pPr>
            <a:lvl2pPr>
              <a:buClr>
                <a:schemeClr val="tx1"/>
              </a:buClr>
              <a:buSzPct val="100000"/>
              <a:buFont typeface="Arial"/>
              <a:buChar char="•"/>
              <a:defRPr/>
            </a:lvl2pPr>
            <a:lvl3pPr>
              <a:buClr>
                <a:schemeClr val="tx1"/>
              </a:buClr>
              <a:buSzPct val="100000"/>
              <a:buFont typeface="Arial"/>
              <a:buChar char="•"/>
              <a:defRPr/>
            </a:lvl3pPr>
            <a:lvl4pPr>
              <a:buClr>
                <a:schemeClr val="tx1"/>
              </a:buClr>
              <a:buSzPct val="100000"/>
              <a:buFont typeface="Arial"/>
              <a:buChar char="•"/>
              <a:defRPr/>
            </a:lvl4pPr>
            <a:lvl5pPr>
              <a:buClr>
                <a:schemeClr val="tx1"/>
              </a:buClr>
              <a:buSzPct val="100000"/>
              <a:buFont typeface="Arial"/>
              <a:buChar char="•"/>
              <a:defRPr/>
            </a:lvl5pPr>
          </a:lstStyle>
          <a:p>
            <a:pPr lvl="0"/>
            <a:r>
              <a:rPr lang="en-US" dirty="0"/>
              <a:t>Click to add subtitle</a:t>
            </a:r>
          </a:p>
        </p:txBody>
      </p:sp>
      <p:sp>
        <p:nvSpPr>
          <p:cNvPr id="9" name="Text Placeholder 8"/>
          <p:cNvSpPr>
            <a:spLocks noGrp="1"/>
          </p:cNvSpPr>
          <p:nvPr>
            <p:ph type="body" sz="quarter" idx="12" hasCustomPrompt="1"/>
          </p:nvPr>
        </p:nvSpPr>
        <p:spPr>
          <a:xfrm>
            <a:off x="606752" y="6477712"/>
            <a:ext cx="6665976" cy="374904"/>
          </a:xfrm>
          <a:prstGeom prst="rect">
            <a:avLst/>
          </a:prstGeom>
        </p:spPr>
        <p:txBody>
          <a:bodyPr lIns="0" rIns="0" anchor="ctr"/>
          <a:lstStyle>
            <a:lvl1pPr marL="0" indent="0">
              <a:spcAft>
                <a:spcPts val="0"/>
              </a:spcAft>
              <a:buFont typeface="Arial" pitchFamily="34" charset="0"/>
              <a:buNone/>
              <a:defRPr sz="800">
                <a:solidFill>
                  <a:schemeClr val="bg1"/>
                </a:solidFill>
                <a:latin typeface="Arial" pitchFamily="34" charset="0"/>
                <a:cs typeface="Arial" pitchFamily="34" charset="0"/>
              </a:defRPr>
            </a:lvl1pPr>
            <a:lvl2pPr>
              <a:defRPr sz="800">
                <a:latin typeface="Arial" pitchFamily="34" charset="0"/>
                <a:cs typeface="Arial" pitchFamily="34" charset="0"/>
              </a:defRPr>
            </a:lvl2pPr>
            <a:lvl3pPr>
              <a:defRPr sz="800">
                <a:latin typeface="Arial" pitchFamily="34" charset="0"/>
                <a:cs typeface="Arial" pitchFamily="34" charset="0"/>
              </a:defRPr>
            </a:lvl3pPr>
            <a:lvl4pPr>
              <a:defRPr sz="800">
                <a:latin typeface="Arial" pitchFamily="34" charset="0"/>
                <a:cs typeface="Arial" pitchFamily="34" charset="0"/>
              </a:defRPr>
            </a:lvl4pPr>
            <a:lvl5pPr>
              <a:defRPr sz="800">
                <a:latin typeface="Arial" pitchFamily="34" charset="0"/>
                <a:cs typeface="Arial" pitchFamily="34" charset="0"/>
              </a:defRPr>
            </a:lvl5pPr>
          </a:lstStyle>
          <a:p>
            <a:pPr lvl="0"/>
            <a:r>
              <a:rPr lang="en-US" dirty="0"/>
              <a:t>Click here to insert footnote</a:t>
            </a:r>
          </a:p>
        </p:txBody>
      </p:sp>
      <p:sp>
        <p:nvSpPr>
          <p:cNvPr id="6" name="Text Placeholder 5"/>
          <p:cNvSpPr>
            <a:spLocks noGrp="1"/>
          </p:cNvSpPr>
          <p:nvPr>
            <p:ph type="body" sz="quarter" idx="13"/>
          </p:nvPr>
        </p:nvSpPr>
        <p:spPr>
          <a:xfrm>
            <a:off x="366714" y="2486826"/>
            <a:ext cx="8412162" cy="3520274"/>
          </a:xfrm>
          <a:prstGeom prst="rect">
            <a:avLst/>
          </a:prstGeom>
        </p:spPr>
        <p:txBody>
          <a:bodyPr lIns="0"/>
          <a:lstStyle>
            <a:lvl1pPr marL="0" indent="0">
              <a:lnSpc>
                <a:spcPct val="100000"/>
              </a:lnSpc>
              <a:spcAft>
                <a:spcPts val="0"/>
              </a:spcAft>
              <a:buFont typeface="Arial" pitchFamily="34" charset="0"/>
              <a:buNone/>
              <a:defRPr>
                <a:latin typeface="Arial" pitchFamily="34" charset="0"/>
                <a:cs typeface="Arial" pitchFamily="34" charset="0"/>
              </a:defRPr>
            </a:lvl1pPr>
            <a:lvl2pPr marL="288925" indent="0">
              <a:buFont typeface="Arial" pitchFamily="34" charset="0"/>
              <a:buNone/>
              <a:defRPr>
                <a:latin typeface="Arial" pitchFamily="34" charset="0"/>
                <a:cs typeface="Arial" pitchFamily="34" charset="0"/>
              </a:defRPr>
            </a:lvl2pPr>
            <a:lvl3pPr marL="857250" indent="0">
              <a:buFont typeface="Arial" pitchFamily="34" charset="0"/>
              <a:buNone/>
              <a:defRPr>
                <a:latin typeface="Arial" pitchFamily="34" charset="0"/>
                <a:cs typeface="Arial" pitchFamily="34" charset="0"/>
              </a:defRPr>
            </a:lvl3pPr>
            <a:lvl4pPr marL="1200150" indent="0">
              <a:buFont typeface="Arial" pitchFamily="34" charset="0"/>
              <a:buNone/>
              <a:defRPr>
                <a:latin typeface="Arial" pitchFamily="34" charset="0"/>
                <a:cs typeface="Arial" pitchFamily="34" charset="0"/>
              </a:defRPr>
            </a:lvl4pPr>
            <a:lvl5pPr marL="1543050" indent="0">
              <a:buFont typeface="Arial" pitchFamily="34" charset="0"/>
              <a:buNone/>
              <a:defRPr>
                <a:latin typeface="Arial" pitchFamily="34" charset="0"/>
                <a:cs typeface="Arial" pitchFamily="34" charset="0"/>
              </a:defRPr>
            </a:lvl5pPr>
          </a:lstStyle>
          <a:p>
            <a:pPr lvl="0"/>
            <a:r>
              <a:rPr lang="en-US"/>
              <a:t>Click to edit Master text styles</a:t>
            </a:r>
          </a:p>
        </p:txBody>
      </p:sp>
    </p:spTree>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umn">
    <p:spTree>
      <p:nvGrpSpPr>
        <p:cNvPr id="1" name=""/>
        <p:cNvGrpSpPr/>
        <p:nvPr/>
      </p:nvGrpSpPr>
      <p:grpSpPr>
        <a:xfrm>
          <a:off x="0" y="0"/>
          <a:ext cx="0" cy="0"/>
          <a:chOff x="0" y="0"/>
          <a:chExt cx="0" cy="0"/>
        </a:xfrm>
      </p:grpSpPr>
      <p:sp>
        <p:nvSpPr>
          <p:cNvPr id="7" name="Text Placeholder 17"/>
          <p:cNvSpPr>
            <a:spLocks noGrp="1"/>
          </p:cNvSpPr>
          <p:nvPr>
            <p:ph type="body" sz="quarter" idx="12" hasCustomPrompt="1"/>
          </p:nvPr>
        </p:nvSpPr>
        <p:spPr>
          <a:xfrm>
            <a:off x="4614333" y="1806575"/>
            <a:ext cx="4172480" cy="4306888"/>
          </a:xfrm>
          <a:prstGeom prst="rect">
            <a:avLst/>
          </a:prstGeom>
        </p:spPr>
        <p:txBody>
          <a:bodyPr vert="horz" lIns="0"/>
          <a:lstStyle>
            <a:lvl1pPr marL="171450" indent="-171450">
              <a:buClr>
                <a:schemeClr val="tx2"/>
              </a:buClr>
              <a:buSzPct val="100000"/>
              <a:buFont typeface="Arial" pitchFamily="34" charset="0"/>
              <a:buChar char="•"/>
              <a:defRPr sz="1600">
                <a:solidFill>
                  <a:schemeClr val="tx1"/>
                </a:solidFill>
                <a:latin typeface="Arial"/>
                <a:cs typeface="Arial"/>
              </a:defRPr>
            </a:lvl1pPr>
            <a:lvl2pPr marL="401638" indent="-173038">
              <a:buClr>
                <a:schemeClr val="tx2"/>
              </a:buClr>
              <a:buSzPct val="100000"/>
              <a:buFont typeface="Arial"/>
              <a:buChar char="•"/>
              <a:tabLst>
                <a:tab pos="401638" algn="l"/>
              </a:tabLst>
              <a:defRPr sz="1600">
                <a:solidFill>
                  <a:schemeClr val="tx1"/>
                </a:solidFill>
                <a:latin typeface="Arial"/>
                <a:cs typeface="Arial"/>
              </a:defRPr>
            </a:lvl2pPr>
            <a:lvl3pPr marL="685800" indent="-228600">
              <a:buClr>
                <a:schemeClr val="tx2"/>
              </a:buClr>
              <a:buSzPct val="100000"/>
              <a:buFont typeface="Arial"/>
              <a:buChar char="•"/>
              <a:tabLst>
                <a:tab pos="693738" algn="l"/>
              </a:tabLst>
              <a:defRPr sz="1400">
                <a:solidFill>
                  <a:schemeClr val="tx1"/>
                </a:solidFill>
                <a:latin typeface="Arial"/>
                <a:cs typeface="Arial"/>
              </a:defRPr>
            </a:lvl3pPr>
            <a:lvl4pPr marL="965200" indent="-228600">
              <a:buClr>
                <a:schemeClr val="tx2"/>
              </a:buClr>
              <a:buSzPct val="100000"/>
              <a:buFont typeface="Arial"/>
              <a:buChar char="•"/>
              <a:tabLst>
                <a:tab pos="965200" algn="l"/>
              </a:tabLst>
              <a:defRPr sz="1400">
                <a:solidFill>
                  <a:schemeClr val="tx1"/>
                </a:solidFill>
                <a:latin typeface="Arial"/>
                <a:cs typeface="Arial"/>
              </a:defRPr>
            </a:lvl4pPr>
            <a:lvl5pPr marL="1193800" indent="-228600">
              <a:buClr>
                <a:schemeClr val="tx2"/>
              </a:buClr>
              <a:buSzPct val="100000"/>
              <a:buFont typeface="Arial"/>
              <a:buChar char="•"/>
              <a:defRPr sz="1200">
                <a:solidFill>
                  <a:schemeClr val="tx1"/>
                </a:solidFill>
                <a:latin typeface="Arial"/>
                <a:cs typeface="Arial"/>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p:cNvSpPr>
            <a:spLocks noGrp="1"/>
          </p:cNvSpPr>
          <p:nvPr>
            <p:ph type="title"/>
          </p:nvPr>
        </p:nvSpPr>
        <p:spPr/>
        <p:txBody>
          <a:bodyPr/>
          <a:lstStyle>
            <a:lvl1pPr>
              <a:lnSpc>
                <a:spcPct val="90000"/>
              </a:lnSpc>
              <a:defRPr/>
            </a:lvl1pPr>
          </a:lstStyle>
          <a:p>
            <a:r>
              <a:rPr lang="en-US"/>
              <a:t>Click to edit Master title style</a:t>
            </a:r>
            <a:endParaRPr lang="en-US" dirty="0"/>
          </a:p>
        </p:txBody>
      </p:sp>
      <p:sp>
        <p:nvSpPr>
          <p:cNvPr id="9" name="Text Placeholder 9"/>
          <p:cNvSpPr>
            <a:spLocks noGrp="1"/>
          </p:cNvSpPr>
          <p:nvPr>
            <p:ph type="body" sz="quarter" idx="11" hasCustomPrompt="1"/>
          </p:nvPr>
        </p:nvSpPr>
        <p:spPr>
          <a:xfrm>
            <a:off x="365599" y="1103076"/>
            <a:ext cx="8421214" cy="594360"/>
          </a:xfrm>
          <a:prstGeom prst="rect">
            <a:avLst/>
          </a:prstGeom>
        </p:spPr>
        <p:txBody>
          <a:bodyPr vert="horz" wrap="square" lIns="0"/>
          <a:lstStyle>
            <a:lvl1pPr marL="0" indent="0" algn="l">
              <a:lnSpc>
                <a:spcPct val="100000"/>
              </a:lnSpc>
              <a:spcAft>
                <a:spcPts val="0"/>
              </a:spcAft>
              <a:buClr>
                <a:schemeClr val="tx1"/>
              </a:buClr>
              <a:buSzPct val="100000"/>
              <a:buFont typeface="Arial"/>
              <a:buNone/>
              <a:defRPr sz="1800" b="1" baseline="0">
                <a:solidFill>
                  <a:schemeClr val="tx2"/>
                </a:solidFill>
                <a:latin typeface="Arial"/>
                <a:cs typeface="Arial"/>
              </a:defRPr>
            </a:lvl1pPr>
            <a:lvl2pPr>
              <a:buClr>
                <a:schemeClr val="tx1"/>
              </a:buClr>
              <a:buSzPct val="100000"/>
              <a:buFont typeface="Arial"/>
              <a:buChar char="•"/>
              <a:defRPr/>
            </a:lvl2pPr>
            <a:lvl3pPr>
              <a:buClr>
                <a:schemeClr val="tx1"/>
              </a:buClr>
              <a:buSzPct val="100000"/>
              <a:buFont typeface="Arial"/>
              <a:buChar char="•"/>
              <a:defRPr/>
            </a:lvl3pPr>
            <a:lvl4pPr>
              <a:buClr>
                <a:schemeClr val="tx1"/>
              </a:buClr>
              <a:buSzPct val="100000"/>
              <a:buFont typeface="Arial"/>
              <a:buChar char="•"/>
              <a:defRPr/>
            </a:lvl4pPr>
            <a:lvl5pPr>
              <a:buClr>
                <a:schemeClr val="tx1"/>
              </a:buClr>
              <a:buSzPct val="100000"/>
              <a:buFont typeface="Arial"/>
              <a:buChar char="•"/>
              <a:defRPr/>
            </a:lvl5pPr>
          </a:lstStyle>
          <a:p>
            <a:pPr lvl="0"/>
            <a:r>
              <a:rPr lang="en-US" dirty="0"/>
              <a:t>Click to add subtitle</a:t>
            </a:r>
          </a:p>
        </p:txBody>
      </p:sp>
      <p:sp>
        <p:nvSpPr>
          <p:cNvPr id="8" name="Text Placeholder 17"/>
          <p:cNvSpPr>
            <a:spLocks noGrp="1"/>
          </p:cNvSpPr>
          <p:nvPr>
            <p:ph type="body" sz="quarter" idx="13" hasCustomPrompt="1"/>
          </p:nvPr>
        </p:nvSpPr>
        <p:spPr>
          <a:xfrm>
            <a:off x="366713" y="1806575"/>
            <a:ext cx="4191000" cy="4306888"/>
          </a:xfrm>
          <a:prstGeom prst="rect">
            <a:avLst/>
          </a:prstGeom>
        </p:spPr>
        <p:txBody>
          <a:bodyPr vert="horz" lIns="0"/>
          <a:lstStyle>
            <a:lvl1pPr marL="171450" indent="-171450">
              <a:buClr>
                <a:schemeClr val="tx2"/>
              </a:buClr>
              <a:buSzPct val="100000"/>
              <a:buFont typeface="Arial" pitchFamily="34" charset="0"/>
              <a:buChar char="•"/>
              <a:defRPr sz="1600">
                <a:solidFill>
                  <a:schemeClr val="tx1"/>
                </a:solidFill>
                <a:latin typeface="Arial"/>
                <a:cs typeface="Arial"/>
              </a:defRPr>
            </a:lvl1pPr>
            <a:lvl2pPr marL="401638" indent="-173038">
              <a:buClr>
                <a:schemeClr val="tx2"/>
              </a:buClr>
              <a:buSzPct val="100000"/>
              <a:buFont typeface="Arial"/>
              <a:buChar char="•"/>
              <a:tabLst>
                <a:tab pos="457200" algn="l"/>
              </a:tabLst>
              <a:defRPr sz="1600">
                <a:solidFill>
                  <a:schemeClr val="tx1"/>
                </a:solidFill>
                <a:latin typeface="Arial"/>
                <a:cs typeface="Arial"/>
              </a:defRPr>
            </a:lvl2pPr>
            <a:lvl3pPr marL="685800" indent="-228600">
              <a:buClr>
                <a:schemeClr val="tx2"/>
              </a:buClr>
              <a:buSzPct val="100000"/>
              <a:buFont typeface="Arial"/>
              <a:buChar char="•"/>
              <a:tabLst>
                <a:tab pos="693738" algn="l"/>
              </a:tabLst>
              <a:defRPr sz="1400">
                <a:solidFill>
                  <a:schemeClr val="tx1"/>
                </a:solidFill>
                <a:latin typeface="Arial"/>
                <a:cs typeface="Arial"/>
              </a:defRPr>
            </a:lvl3pPr>
            <a:lvl4pPr marL="965200" indent="-228600">
              <a:buClr>
                <a:schemeClr val="tx2"/>
              </a:buClr>
              <a:buSzPct val="100000"/>
              <a:buFont typeface="Arial"/>
              <a:buChar char="•"/>
              <a:tabLst>
                <a:tab pos="965200" algn="l"/>
              </a:tabLst>
              <a:defRPr sz="1400">
                <a:solidFill>
                  <a:schemeClr val="tx1"/>
                </a:solidFill>
                <a:latin typeface="Arial"/>
                <a:cs typeface="Arial"/>
              </a:defRPr>
            </a:lvl4pPr>
            <a:lvl5pPr marL="1193800" indent="-228600">
              <a:buClr>
                <a:schemeClr val="tx2"/>
              </a:buClr>
              <a:buSzPct val="100000"/>
              <a:buFont typeface="Arial"/>
              <a:buChar char="•"/>
              <a:defRPr sz="1200">
                <a:solidFill>
                  <a:schemeClr val="tx1"/>
                </a:solidFill>
                <a:latin typeface="Arial"/>
                <a:cs typeface="Arial"/>
              </a:defRPr>
            </a:lvl5pPr>
          </a:lstStyle>
          <a:p>
            <a:pPr lvl="0"/>
            <a:r>
              <a:rPr lang="en-US" dirty="0"/>
              <a:t>Click to add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quarter" idx="14" hasCustomPrompt="1"/>
          </p:nvPr>
        </p:nvSpPr>
        <p:spPr>
          <a:xfrm>
            <a:off x="606752" y="6478262"/>
            <a:ext cx="6665976" cy="374904"/>
          </a:xfrm>
          <a:prstGeom prst="rect">
            <a:avLst/>
          </a:prstGeom>
        </p:spPr>
        <p:txBody>
          <a:bodyPr lIns="0" anchor="ctr"/>
          <a:lstStyle>
            <a:lvl1pPr marL="0" indent="0">
              <a:spcAft>
                <a:spcPts val="600"/>
              </a:spcAft>
              <a:buFontTx/>
              <a:buNone/>
              <a:defRPr sz="800">
                <a:solidFill>
                  <a:schemeClr val="bg1"/>
                </a:solidFill>
                <a:latin typeface="Arial" pitchFamily="34" charset="0"/>
                <a:cs typeface="Arial" pitchFamily="34" charset="0"/>
              </a:defRPr>
            </a:lvl1pPr>
            <a:lvl2pPr>
              <a:defRPr sz="800">
                <a:latin typeface="Arial" pitchFamily="34" charset="0"/>
                <a:cs typeface="Arial" pitchFamily="34" charset="0"/>
              </a:defRPr>
            </a:lvl2pPr>
            <a:lvl3pPr>
              <a:defRPr sz="800">
                <a:latin typeface="Arial" pitchFamily="34" charset="0"/>
                <a:cs typeface="Arial" pitchFamily="34" charset="0"/>
              </a:defRPr>
            </a:lvl3pPr>
            <a:lvl4pPr>
              <a:defRPr sz="800">
                <a:latin typeface="Arial" pitchFamily="34" charset="0"/>
                <a:cs typeface="Arial" pitchFamily="34" charset="0"/>
              </a:defRPr>
            </a:lvl4pPr>
            <a:lvl5pPr>
              <a:defRPr sz="800">
                <a:latin typeface="Arial" pitchFamily="34" charset="0"/>
                <a:cs typeface="Arial" pitchFamily="34" charset="0"/>
              </a:defRPr>
            </a:lvl5pPr>
          </a:lstStyle>
          <a:p>
            <a:pPr lvl="0"/>
            <a:r>
              <a:rPr lang="en-US" dirty="0"/>
              <a:t>Click here to insert footnote</a:t>
            </a:r>
          </a:p>
        </p:txBody>
      </p:sp>
    </p:spTree>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ubtitle, Intro and large pho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90000"/>
              </a:lnSpc>
              <a:defRPr/>
            </a:lvl1pPr>
          </a:lstStyle>
          <a:p>
            <a:r>
              <a:rPr lang="en-US"/>
              <a:t>Click to edit Master title style</a:t>
            </a:r>
            <a:endParaRPr lang="en-US" dirty="0"/>
          </a:p>
        </p:txBody>
      </p:sp>
      <p:sp>
        <p:nvSpPr>
          <p:cNvPr id="4" name="Text Placeholder 9"/>
          <p:cNvSpPr>
            <a:spLocks noGrp="1"/>
          </p:cNvSpPr>
          <p:nvPr>
            <p:ph type="body" sz="quarter" idx="10" hasCustomPrompt="1"/>
          </p:nvPr>
        </p:nvSpPr>
        <p:spPr>
          <a:xfrm>
            <a:off x="366713" y="1555335"/>
            <a:ext cx="8403214" cy="555476"/>
          </a:xfrm>
          <a:prstGeom prst="rect">
            <a:avLst/>
          </a:prstGeom>
        </p:spPr>
        <p:txBody>
          <a:bodyPr vert="horz" lIns="0"/>
          <a:lstStyle>
            <a:lvl1pPr marL="0" indent="0" algn="l">
              <a:lnSpc>
                <a:spcPct val="100000"/>
              </a:lnSpc>
              <a:spcAft>
                <a:spcPts val="0"/>
              </a:spcAft>
              <a:buClr>
                <a:schemeClr val="tx1"/>
              </a:buClr>
              <a:buSzPct val="100000"/>
              <a:buFont typeface="Arial"/>
              <a:buNone/>
              <a:defRPr sz="1600" baseline="0">
                <a:solidFill>
                  <a:schemeClr val="bg2">
                    <a:lumMod val="75000"/>
                  </a:schemeClr>
                </a:solidFill>
                <a:latin typeface="Arial"/>
                <a:cs typeface="Arial"/>
              </a:defRPr>
            </a:lvl1pPr>
            <a:lvl2pPr>
              <a:buClr>
                <a:schemeClr val="tx1"/>
              </a:buClr>
              <a:buSzPct val="100000"/>
              <a:buFont typeface="Arial"/>
              <a:buChar char="•"/>
              <a:defRPr/>
            </a:lvl2pPr>
            <a:lvl3pPr>
              <a:buClr>
                <a:schemeClr val="tx1"/>
              </a:buClr>
              <a:buSzPct val="100000"/>
              <a:buFont typeface="Arial"/>
              <a:buChar char="•"/>
              <a:defRPr/>
            </a:lvl3pPr>
            <a:lvl4pPr>
              <a:buClr>
                <a:schemeClr val="tx1"/>
              </a:buClr>
              <a:buSzPct val="100000"/>
              <a:buFont typeface="Arial"/>
              <a:buChar char="•"/>
              <a:defRPr/>
            </a:lvl4pPr>
            <a:lvl5pPr>
              <a:buClr>
                <a:schemeClr val="tx1"/>
              </a:buClr>
              <a:buSzPct val="100000"/>
              <a:buFont typeface="Arial"/>
              <a:buChar char="•"/>
              <a:defRPr/>
            </a:lvl5pPr>
          </a:lstStyle>
          <a:p>
            <a:pPr lvl="0"/>
            <a:r>
              <a:rPr lang="en-US" dirty="0"/>
              <a:t>Click to add Introduction text (2 lines)</a:t>
            </a:r>
          </a:p>
        </p:txBody>
      </p:sp>
      <p:sp>
        <p:nvSpPr>
          <p:cNvPr id="5" name="Text Placeholder 9"/>
          <p:cNvSpPr>
            <a:spLocks noGrp="1"/>
          </p:cNvSpPr>
          <p:nvPr>
            <p:ph type="body" sz="quarter" idx="11" hasCustomPrompt="1"/>
          </p:nvPr>
        </p:nvSpPr>
        <p:spPr>
          <a:xfrm>
            <a:off x="366713" y="1103076"/>
            <a:ext cx="8420100" cy="332617"/>
          </a:xfrm>
          <a:prstGeom prst="rect">
            <a:avLst/>
          </a:prstGeom>
        </p:spPr>
        <p:txBody>
          <a:bodyPr vert="horz" wrap="square" lIns="0"/>
          <a:lstStyle>
            <a:lvl1pPr marL="0" indent="0" algn="l">
              <a:lnSpc>
                <a:spcPct val="100000"/>
              </a:lnSpc>
              <a:spcAft>
                <a:spcPts val="0"/>
              </a:spcAft>
              <a:buClr>
                <a:schemeClr val="tx1"/>
              </a:buClr>
              <a:buSzPct val="100000"/>
              <a:buFont typeface="Arial"/>
              <a:buNone/>
              <a:defRPr sz="1800" b="1" baseline="0">
                <a:solidFill>
                  <a:schemeClr val="tx2"/>
                </a:solidFill>
                <a:latin typeface="Arial"/>
                <a:cs typeface="Arial"/>
              </a:defRPr>
            </a:lvl1pPr>
            <a:lvl2pPr>
              <a:buClr>
                <a:schemeClr val="tx1"/>
              </a:buClr>
              <a:buSzPct val="100000"/>
              <a:buFont typeface="Arial"/>
              <a:buChar char="•"/>
              <a:defRPr/>
            </a:lvl2pPr>
            <a:lvl3pPr>
              <a:buClr>
                <a:schemeClr val="tx1"/>
              </a:buClr>
              <a:buSzPct val="100000"/>
              <a:buFont typeface="Arial"/>
              <a:buChar char="•"/>
              <a:defRPr/>
            </a:lvl3pPr>
            <a:lvl4pPr>
              <a:buClr>
                <a:schemeClr val="tx1"/>
              </a:buClr>
              <a:buSzPct val="100000"/>
              <a:buFont typeface="Arial"/>
              <a:buChar char="•"/>
              <a:defRPr/>
            </a:lvl4pPr>
            <a:lvl5pPr>
              <a:buClr>
                <a:schemeClr val="tx1"/>
              </a:buClr>
              <a:buSzPct val="100000"/>
              <a:buFont typeface="Arial"/>
              <a:buChar char="•"/>
              <a:defRPr/>
            </a:lvl5pPr>
          </a:lstStyle>
          <a:p>
            <a:pPr lvl="0"/>
            <a:r>
              <a:rPr lang="en-US" dirty="0"/>
              <a:t>Click to add subtitle</a:t>
            </a:r>
          </a:p>
        </p:txBody>
      </p:sp>
      <p:sp>
        <p:nvSpPr>
          <p:cNvPr id="9" name="Picture Placeholder 8"/>
          <p:cNvSpPr>
            <a:spLocks noGrp="1"/>
          </p:cNvSpPr>
          <p:nvPr>
            <p:ph type="pic" sz="quarter" idx="12"/>
          </p:nvPr>
        </p:nvSpPr>
        <p:spPr>
          <a:xfrm>
            <a:off x="366713" y="2247545"/>
            <a:ext cx="8412162" cy="3853998"/>
          </a:xfrm>
          <a:prstGeom prst="rect">
            <a:avLst/>
          </a:prstGeom>
        </p:spPr>
        <p:txBody>
          <a:bodyPr vert="horz"/>
          <a:lstStyle>
            <a:lvl1pPr>
              <a:buFontTx/>
              <a:buNone/>
              <a:defRPr/>
            </a:lvl1pPr>
          </a:lstStyle>
          <a:p>
            <a:r>
              <a:rPr lang="en-US"/>
              <a:t>Click icon to add picture</a:t>
            </a:r>
            <a:endParaRPr lang="en-US" dirty="0"/>
          </a:p>
        </p:txBody>
      </p:sp>
      <p:sp>
        <p:nvSpPr>
          <p:cNvPr id="7" name="Text Placeholder 6"/>
          <p:cNvSpPr>
            <a:spLocks noGrp="1"/>
          </p:cNvSpPr>
          <p:nvPr>
            <p:ph type="body" sz="quarter" idx="13" hasCustomPrompt="1"/>
          </p:nvPr>
        </p:nvSpPr>
        <p:spPr>
          <a:xfrm>
            <a:off x="614541" y="6478262"/>
            <a:ext cx="6665976" cy="371192"/>
          </a:xfrm>
          <a:prstGeom prst="rect">
            <a:avLst/>
          </a:prstGeom>
        </p:spPr>
        <p:txBody>
          <a:bodyPr lIns="0" anchor="ctr"/>
          <a:lstStyle>
            <a:lvl1pPr marL="0" indent="0">
              <a:spcAft>
                <a:spcPts val="0"/>
              </a:spcAft>
              <a:buFont typeface="Arial" pitchFamily="34" charset="0"/>
              <a:buNone/>
              <a:defRPr sz="800">
                <a:solidFill>
                  <a:schemeClr val="bg1"/>
                </a:solidFill>
                <a:latin typeface="Arial" pitchFamily="34" charset="0"/>
                <a:cs typeface="Arial" pitchFamily="34" charset="0"/>
              </a:defRPr>
            </a:lvl1pPr>
          </a:lstStyle>
          <a:p>
            <a:pPr lvl="0"/>
            <a:r>
              <a:rPr lang="en-US" dirty="0"/>
              <a:t>Click here to insert footnote</a:t>
            </a:r>
          </a:p>
        </p:txBody>
      </p:sp>
    </p:spTree>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ull page pho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nSpc>
                <a:spcPct val="90000"/>
              </a:lnSpc>
              <a:defRPr/>
            </a:lvl1pPr>
          </a:lstStyle>
          <a:p>
            <a:r>
              <a:rPr lang="en-US"/>
              <a:t>Click to edit Master title style</a:t>
            </a:r>
            <a:endParaRPr lang="en-US" dirty="0"/>
          </a:p>
        </p:txBody>
      </p:sp>
      <p:sp>
        <p:nvSpPr>
          <p:cNvPr id="9" name="Picture Placeholder 8"/>
          <p:cNvSpPr>
            <a:spLocks noGrp="1"/>
          </p:cNvSpPr>
          <p:nvPr>
            <p:ph type="pic" sz="quarter" idx="12"/>
          </p:nvPr>
        </p:nvSpPr>
        <p:spPr>
          <a:xfrm>
            <a:off x="366713" y="1106488"/>
            <a:ext cx="8412162" cy="5251583"/>
          </a:xfrm>
          <a:prstGeom prst="rect">
            <a:avLst/>
          </a:prstGeom>
        </p:spPr>
        <p:txBody>
          <a:bodyPr vert="horz"/>
          <a:lstStyle>
            <a:lvl1pPr>
              <a:buFontTx/>
              <a:buNone/>
              <a:defRPr/>
            </a:lvl1pPr>
          </a:lstStyle>
          <a:p>
            <a:r>
              <a:rPr lang="en-US"/>
              <a:t>Click icon to add picture</a:t>
            </a:r>
            <a:endParaRPr lang="en-US" dirty="0"/>
          </a:p>
        </p:txBody>
      </p:sp>
      <p:sp>
        <p:nvSpPr>
          <p:cNvPr id="4" name="Text Placeholder 6"/>
          <p:cNvSpPr>
            <a:spLocks noGrp="1"/>
          </p:cNvSpPr>
          <p:nvPr>
            <p:ph type="body" sz="quarter" idx="13" hasCustomPrompt="1"/>
          </p:nvPr>
        </p:nvSpPr>
        <p:spPr>
          <a:xfrm>
            <a:off x="614541" y="6478262"/>
            <a:ext cx="6666476" cy="371191"/>
          </a:xfrm>
          <a:prstGeom prst="rect">
            <a:avLst/>
          </a:prstGeom>
        </p:spPr>
        <p:txBody>
          <a:bodyPr lIns="0" anchor="ctr"/>
          <a:lstStyle>
            <a:lvl1pPr marL="0" indent="0">
              <a:spcAft>
                <a:spcPts val="0"/>
              </a:spcAft>
              <a:buFont typeface="Arial" pitchFamily="34" charset="0"/>
              <a:buNone/>
              <a:defRPr sz="800" baseline="0">
                <a:solidFill>
                  <a:schemeClr val="bg1"/>
                </a:solidFill>
                <a:latin typeface="Arial" pitchFamily="34" charset="0"/>
                <a:cs typeface="Arial" pitchFamily="34" charset="0"/>
              </a:defRPr>
            </a:lvl1pPr>
          </a:lstStyle>
          <a:p>
            <a:pPr lvl="0"/>
            <a:r>
              <a:rPr lang="en-US" dirty="0"/>
              <a:t>Click here to insert footnote</a:t>
            </a:r>
          </a:p>
        </p:txBody>
      </p:sp>
    </p:spTree>
    <p:extLst>
      <p:ext uri="{BB962C8B-B14F-4D97-AF65-F5344CB8AC3E}">
        <p14:creationId xmlns:p14="http://schemas.microsoft.com/office/powerpoint/2010/main" val="960229808"/>
      </p:ext>
    </p:extLst>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3.xml"/><Relationship Id="rId1" Type="http://schemas.openxmlformats.org/officeDocument/2006/relationships/slideLayout" Target="../slideLayouts/slideLayout3.xml"/><Relationship Id="rId4"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12.xml"/><Relationship Id="rId13" Type="http://schemas.openxmlformats.org/officeDocument/2006/relationships/slideLayout" Target="../slideLayouts/slideLayout17.xml"/><Relationship Id="rId18" Type="http://schemas.openxmlformats.org/officeDocument/2006/relationships/image" Target="../media/image6.png"/><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slideLayout" Target="../slideLayouts/slideLayout16.xml"/><Relationship Id="rId17" Type="http://schemas.openxmlformats.org/officeDocument/2006/relationships/image" Target="../media/image5.png"/><Relationship Id="rId2" Type="http://schemas.openxmlformats.org/officeDocument/2006/relationships/slideLayout" Target="../slideLayouts/slideLayout6.xml"/><Relationship Id="rId16" Type="http://schemas.openxmlformats.org/officeDocument/2006/relationships/image" Target="../media/image4.jpeg"/><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5" Type="http://schemas.openxmlformats.org/officeDocument/2006/relationships/theme" Target="../theme/theme5.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 Id="rId14"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theme" Target="../theme/theme6.xml"/><Relationship Id="rId1" Type="http://schemas.openxmlformats.org/officeDocument/2006/relationships/slideLayout" Target="../slideLayouts/slideLayout19.xml"/><Relationship Id="rId4" Type="http://schemas.openxmlformats.org/officeDocument/2006/relationships/image" Target="../media/image4.jpeg"/></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9.jpeg"/><Relationship Id="rId1" Type="http://schemas.openxmlformats.org/officeDocument/2006/relationships/theme" Target="../theme/theme8.xml"/><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1" name="Rectangle 20"/>
          <p:cNvSpPr/>
          <p:nvPr/>
        </p:nvSpPr>
        <p:spPr bwMode="auto">
          <a:xfrm>
            <a:off x="0" y="3999420"/>
            <a:ext cx="9144000" cy="2563749"/>
          </a:xfrm>
          <a:prstGeom prst="rect">
            <a:avLst/>
          </a:prstGeom>
          <a:solidFill>
            <a:srgbClr val="EAECE8"/>
          </a:solidFill>
          <a:ln w="317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pitchFamily="-106" charset="0"/>
              <a:ea typeface="ＭＳ Ｐゴシック" pitchFamily="-106" charset="-128"/>
              <a:cs typeface="ＭＳ Ｐゴシック" pitchFamily="-106" charset="-128"/>
            </a:endParaRPr>
          </a:p>
        </p:txBody>
      </p:sp>
      <p:sp>
        <p:nvSpPr>
          <p:cNvPr id="11" name="Rectangle 10"/>
          <p:cNvSpPr>
            <a:spLocks/>
          </p:cNvSpPr>
          <p:nvPr/>
        </p:nvSpPr>
        <p:spPr bwMode="auto">
          <a:xfrm>
            <a:off x="0" y="6473952"/>
            <a:ext cx="9144000" cy="384048"/>
          </a:xfrm>
          <a:prstGeom prst="rect">
            <a:avLst/>
          </a:prstGeom>
          <a:solidFill>
            <a:schemeClr val="tx2"/>
          </a:solidFill>
          <a:ln w="317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Arial" pitchFamily="-106" charset="0"/>
              <a:ea typeface="ＭＳ Ｐゴシック" pitchFamily="-106" charset="-128"/>
              <a:cs typeface="ＭＳ Ｐゴシック" pitchFamily="-106" charset="-128"/>
            </a:endParaRPr>
          </a:p>
        </p:txBody>
      </p:sp>
      <p:sp>
        <p:nvSpPr>
          <p:cNvPr id="9" name="TextBox 8"/>
          <p:cNvSpPr txBox="1"/>
          <p:nvPr/>
        </p:nvSpPr>
        <p:spPr>
          <a:xfrm>
            <a:off x="266700" y="6540976"/>
            <a:ext cx="2819400" cy="246221"/>
          </a:xfrm>
          <a:prstGeom prst="rect">
            <a:avLst/>
          </a:prstGeom>
          <a:noFill/>
        </p:spPr>
        <p:txBody>
          <a:bodyPr wrap="square" rtlCol="0">
            <a:spAutoFit/>
          </a:bodyPr>
          <a:lstStyle/>
          <a:p>
            <a:fld id="{56A8B274-50B2-B547-82F6-1E5891564EA9}" type="slidenum">
              <a:rPr lang="en-US" sz="1000" b="1" smtClean="0">
                <a:solidFill>
                  <a:srgbClr val="FFFFFF"/>
                </a:solidFill>
                <a:latin typeface="Arial"/>
                <a:cs typeface="Arial"/>
              </a:rPr>
              <a:pPr/>
              <a:t>‹#›</a:t>
            </a:fld>
            <a:endParaRPr lang="en-US" sz="1000" b="1" dirty="0">
              <a:solidFill>
                <a:srgbClr val="FFFFFF"/>
              </a:solidFill>
              <a:latin typeface="Arial"/>
              <a:cs typeface="Arial"/>
            </a:endParaRPr>
          </a:p>
        </p:txBody>
      </p:sp>
      <p:sp>
        <p:nvSpPr>
          <p:cNvPr id="6" name="Rectangle 5"/>
          <p:cNvSpPr/>
          <p:nvPr/>
        </p:nvSpPr>
        <p:spPr bwMode="auto">
          <a:xfrm>
            <a:off x="0" y="3530600"/>
            <a:ext cx="9156700" cy="457200"/>
          </a:xfrm>
          <a:prstGeom prst="rect">
            <a:avLst/>
          </a:prstGeom>
          <a:noFill/>
          <a:ln w="317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pitchFamily="-106" charset="0"/>
              <a:ea typeface="ＭＳ Ｐゴシック" pitchFamily="-106" charset="-128"/>
              <a:cs typeface="ＭＳ Ｐゴシック" pitchFamily="-106" charset="-128"/>
            </a:endParaRPr>
          </a:p>
        </p:txBody>
      </p:sp>
      <p:grpSp>
        <p:nvGrpSpPr>
          <p:cNvPr id="14" name="Group 13"/>
          <p:cNvGrpSpPr/>
          <p:nvPr/>
        </p:nvGrpSpPr>
        <p:grpSpPr>
          <a:xfrm>
            <a:off x="0" y="3546502"/>
            <a:ext cx="9144000" cy="457200"/>
            <a:chOff x="94004" y="4888192"/>
            <a:chExt cx="9144000" cy="457200"/>
          </a:xfrm>
          <a:solidFill>
            <a:schemeClr val="bg2"/>
          </a:solidFill>
        </p:grpSpPr>
        <p:sp>
          <p:nvSpPr>
            <p:cNvPr id="15" name="Rectangle 14"/>
            <p:cNvSpPr/>
            <p:nvPr userDrawn="1"/>
          </p:nvSpPr>
          <p:spPr bwMode="auto">
            <a:xfrm>
              <a:off x="94004" y="4888192"/>
              <a:ext cx="9144000" cy="457200"/>
            </a:xfrm>
            <a:prstGeom prst="rect">
              <a:avLst/>
            </a:prstGeom>
            <a:grpFill/>
            <a:ln w="317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Arial" pitchFamily="-106" charset="0"/>
                <a:ea typeface="ＭＳ Ｐゴシック" pitchFamily="-106" charset="-128"/>
                <a:cs typeface="ＭＳ Ｐゴシック" pitchFamily="-106" charset="-128"/>
              </a:endParaRPr>
            </a:p>
          </p:txBody>
        </p:sp>
        <p:grpSp>
          <p:nvGrpSpPr>
            <p:cNvPr id="16" name="Group 15"/>
            <p:cNvGrpSpPr/>
            <p:nvPr userDrawn="1"/>
          </p:nvGrpSpPr>
          <p:grpSpPr>
            <a:xfrm>
              <a:off x="495655" y="4968936"/>
              <a:ext cx="1384419" cy="211603"/>
              <a:chOff x="5335235" y="6485148"/>
              <a:chExt cx="1528554" cy="233633"/>
            </a:xfrm>
            <a:grpFill/>
          </p:grpSpPr>
          <p:pic>
            <p:nvPicPr>
              <p:cNvPr id="17" name="Picture 16"/>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335235" y="6485148"/>
                <a:ext cx="1528554" cy="233633"/>
              </a:xfrm>
              <a:prstGeom prst="rect">
                <a:avLst/>
              </a:prstGeom>
              <a:grpFill/>
            </p:spPr>
          </p:pic>
          <p:pic>
            <p:nvPicPr>
              <p:cNvPr id="18" name="Picture 17"/>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335235" y="6485148"/>
                <a:ext cx="1528554" cy="233633"/>
              </a:xfrm>
              <a:prstGeom prst="rect">
                <a:avLst/>
              </a:prstGeom>
              <a:grpFill/>
            </p:spPr>
          </p:pic>
        </p:grpSp>
      </p:grpSp>
    </p:spTree>
    <p:extLst>
      <p:ext uri="{BB962C8B-B14F-4D97-AF65-F5344CB8AC3E}">
        <p14:creationId xmlns:p14="http://schemas.microsoft.com/office/powerpoint/2010/main" val="2574512031"/>
      </p:ext>
    </p:extLst>
  </p:cSld>
  <p:clrMap bg1="lt1" tx1="dk1" bg2="lt2" tx2="dk2" accent1="accent1" accent2="accent2" accent3="accent3" accent4="accent4" accent5="accent5" accent6="accent6" hlink="hlink" folHlink="folHlink"/>
  <p:sldLayoutIdLst>
    <p:sldLayoutId id="2147483887" r:id="rId1"/>
  </p:sldLayoutIdLst>
  <p:txStyles>
    <p:titleStyle>
      <a:lvl1pPr algn="l" defTabSz="914400" rtl="0" eaLnBrk="1" latinLnBrk="0" hangingPunct="1">
        <a:spcBef>
          <a:spcPct val="0"/>
        </a:spcBef>
        <a:buNone/>
        <a:defRPr sz="3200" b="1"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0" y="0"/>
            <a:ext cx="9144000" cy="4255803"/>
          </a:xfrm>
          <a:prstGeom prst="rect">
            <a:avLst/>
          </a:prstGeom>
        </p:spPr>
      </p:pic>
      <p:grpSp>
        <p:nvGrpSpPr>
          <p:cNvPr id="200" name="Group 199"/>
          <p:cNvGrpSpPr/>
          <p:nvPr/>
        </p:nvGrpSpPr>
        <p:grpSpPr>
          <a:xfrm>
            <a:off x="509587" y="1547400"/>
            <a:ext cx="8429642" cy="4872452"/>
            <a:chOff x="357187" y="1128300"/>
            <a:chExt cx="8429642" cy="4872452"/>
          </a:xfrm>
        </p:grpSpPr>
        <p:grpSp>
          <p:nvGrpSpPr>
            <p:cNvPr id="214" name="Group 11"/>
            <p:cNvGrpSpPr>
              <a:grpSpLocks/>
            </p:cNvGrpSpPr>
            <p:nvPr userDrawn="1"/>
          </p:nvGrpSpPr>
          <p:grpSpPr bwMode="auto">
            <a:xfrm>
              <a:off x="357196" y="1844676"/>
              <a:ext cx="8429633" cy="4156076"/>
              <a:chOff x="483" y="1114"/>
              <a:chExt cx="5123" cy="2530"/>
            </a:xfrm>
          </p:grpSpPr>
          <p:grpSp>
            <p:nvGrpSpPr>
              <p:cNvPr id="216" name="Group 38"/>
              <p:cNvGrpSpPr>
                <a:grpSpLocks/>
              </p:cNvGrpSpPr>
              <p:nvPr userDrawn="1"/>
            </p:nvGrpSpPr>
            <p:grpSpPr bwMode="auto">
              <a:xfrm>
                <a:off x="488" y="1114"/>
                <a:ext cx="5118" cy="372"/>
                <a:chOff x="488" y="1114"/>
                <a:chExt cx="5118" cy="372"/>
              </a:xfrm>
            </p:grpSpPr>
            <p:sp>
              <p:nvSpPr>
                <p:cNvPr id="282" name="Rectangle 39"/>
                <p:cNvSpPr>
                  <a:spLocks noChangeArrowheads="1"/>
                </p:cNvSpPr>
                <p:nvPr/>
              </p:nvSpPr>
              <p:spPr bwMode="auto">
                <a:xfrm flipH="1">
                  <a:off x="1352" y="1114"/>
                  <a:ext cx="366" cy="372"/>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83" name="Rectangle 40"/>
                <p:cNvSpPr>
                  <a:spLocks noChangeArrowheads="1"/>
                </p:cNvSpPr>
                <p:nvPr/>
              </p:nvSpPr>
              <p:spPr bwMode="auto">
                <a:xfrm flipH="1">
                  <a:off x="1784" y="1114"/>
                  <a:ext cx="370" cy="372"/>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84" name="Rectangle 41"/>
                <p:cNvSpPr>
                  <a:spLocks noChangeArrowheads="1"/>
                </p:cNvSpPr>
                <p:nvPr/>
              </p:nvSpPr>
              <p:spPr bwMode="auto">
                <a:xfrm flipH="1">
                  <a:off x="2216" y="1114"/>
                  <a:ext cx="370" cy="372"/>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85" name="Rectangle 42"/>
                <p:cNvSpPr>
                  <a:spLocks noChangeArrowheads="1"/>
                </p:cNvSpPr>
                <p:nvPr/>
              </p:nvSpPr>
              <p:spPr bwMode="auto">
                <a:xfrm flipH="1">
                  <a:off x="2648" y="1114"/>
                  <a:ext cx="366" cy="372"/>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86" name="Rectangle 43"/>
                <p:cNvSpPr>
                  <a:spLocks noChangeArrowheads="1"/>
                </p:cNvSpPr>
                <p:nvPr/>
              </p:nvSpPr>
              <p:spPr bwMode="auto">
                <a:xfrm flipH="1">
                  <a:off x="3080" y="1114"/>
                  <a:ext cx="366" cy="372"/>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87" name="Rectangle 44"/>
                <p:cNvSpPr>
                  <a:spLocks noChangeArrowheads="1"/>
                </p:cNvSpPr>
                <p:nvPr/>
              </p:nvSpPr>
              <p:spPr bwMode="auto">
                <a:xfrm flipH="1">
                  <a:off x="3510" y="1114"/>
                  <a:ext cx="370" cy="372"/>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88" name="Rectangle 45"/>
                <p:cNvSpPr>
                  <a:spLocks noChangeArrowheads="1"/>
                </p:cNvSpPr>
                <p:nvPr/>
              </p:nvSpPr>
              <p:spPr bwMode="auto">
                <a:xfrm flipH="1">
                  <a:off x="3944" y="1114"/>
                  <a:ext cx="370" cy="372"/>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89" name="Rectangle 46"/>
                <p:cNvSpPr>
                  <a:spLocks noChangeArrowheads="1"/>
                </p:cNvSpPr>
                <p:nvPr/>
              </p:nvSpPr>
              <p:spPr bwMode="auto">
                <a:xfrm flipH="1">
                  <a:off x="4376" y="1114"/>
                  <a:ext cx="366" cy="372"/>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90" name="Rectangle 47"/>
                <p:cNvSpPr>
                  <a:spLocks noChangeArrowheads="1"/>
                </p:cNvSpPr>
                <p:nvPr/>
              </p:nvSpPr>
              <p:spPr bwMode="auto">
                <a:xfrm flipH="1">
                  <a:off x="4808" y="1114"/>
                  <a:ext cx="366" cy="372"/>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91" name="Rectangle 48"/>
                <p:cNvSpPr>
                  <a:spLocks noChangeArrowheads="1"/>
                </p:cNvSpPr>
                <p:nvPr/>
              </p:nvSpPr>
              <p:spPr bwMode="auto">
                <a:xfrm flipH="1">
                  <a:off x="488" y="1114"/>
                  <a:ext cx="366" cy="372"/>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92" name="Rectangle 49"/>
                <p:cNvSpPr>
                  <a:spLocks noChangeArrowheads="1"/>
                </p:cNvSpPr>
                <p:nvPr/>
              </p:nvSpPr>
              <p:spPr bwMode="auto">
                <a:xfrm flipH="1">
                  <a:off x="920" y="1114"/>
                  <a:ext cx="366" cy="372"/>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93" name="Rectangle 50"/>
                <p:cNvSpPr>
                  <a:spLocks noChangeArrowheads="1"/>
                </p:cNvSpPr>
                <p:nvPr/>
              </p:nvSpPr>
              <p:spPr bwMode="auto">
                <a:xfrm flipH="1">
                  <a:off x="5240" y="1114"/>
                  <a:ext cx="366" cy="372"/>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grpSp>
          <p:grpSp>
            <p:nvGrpSpPr>
              <p:cNvPr id="217" name="Group 51"/>
              <p:cNvGrpSpPr>
                <a:grpSpLocks/>
              </p:cNvGrpSpPr>
              <p:nvPr userDrawn="1"/>
            </p:nvGrpSpPr>
            <p:grpSpPr bwMode="auto">
              <a:xfrm>
                <a:off x="487" y="1547"/>
                <a:ext cx="5118" cy="366"/>
                <a:chOff x="487" y="1547"/>
                <a:chExt cx="5118" cy="366"/>
              </a:xfrm>
            </p:grpSpPr>
            <p:sp>
              <p:nvSpPr>
                <p:cNvPr id="270" name="Rectangle 52"/>
                <p:cNvSpPr>
                  <a:spLocks noChangeArrowheads="1"/>
                </p:cNvSpPr>
                <p:nvPr/>
              </p:nvSpPr>
              <p:spPr bwMode="auto">
                <a:xfrm flipH="1">
                  <a:off x="1351" y="1547"/>
                  <a:ext cx="366"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71" name="Rectangle 53"/>
                <p:cNvSpPr>
                  <a:spLocks noChangeArrowheads="1"/>
                </p:cNvSpPr>
                <p:nvPr/>
              </p:nvSpPr>
              <p:spPr bwMode="auto">
                <a:xfrm flipH="1">
                  <a:off x="1783" y="1547"/>
                  <a:ext cx="370"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72" name="Rectangle 54"/>
                <p:cNvSpPr>
                  <a:spLocks noChangeArrowheads="1"/>
                </p:cNvSpPr>
                <p:nvPr/>
              </p:nvSpPr>
              <p:spPr bwMode="auto">
                <a:xfrm flipH="1">
                  <a:off x="2215" y="1547"/>
                  <a:ext cx="370"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73" name="Rectangle 55"/>
                <p:cNvSpPr>
                  <a:spLocks noChangeArrowheads="1"/>
                </p:cNvSpPr>
                <p:nvPr/>
              </p:nvSpPr>
              <p:spPr bwMode="auto">
                <a:xfrm flipH="1">
                  <a:off x="2647" y="1547"/>
                  <a:ext cx="366"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74" name="Rectangle 56"/>
                <p:cNvSpPr>
                  <a:spLocks noChangeArrowheads="1"/>
                </p:cNvSpPr>
                <p:nvPr/>
              </p:nvSpPr>
              <p:spPr bwMode="auto">
                <a:xfrm flipH="1">
                  <a:off x="3079" y="1547"/>
                  <a:ext cx="366"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75" name="Rectangle 57"/>
                <p:cNvSpPr>
                  <a:spLocks noChangeArrowheads="1"/>
                </p:cNvSpPr>
                <p:nvPr/>
              </p:nvSpPr>
              <p:spPr bwMode="auto">
                <a:xfrm flipH="1">
                  <a:off x="3510" y="1547"/>
                  <a:ext cx="370"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76" name="Rectangle 58"/>
                <p:cNvSpPr>
                  <a:spLocks noChangeArrowheads="1"/>
                </p:cNvSpPr>
                <p:nvPr/>
              </p:nvSpPr>
              <p:spPr bwMode="auto">
                <a:xfrm flipH="1">
                  <a:off x="3943" y="1547"/>
                  <a:ext cx="370"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77" name="Rectangle 59"/>
                <p:cNvSpPr>
                  <a:spLocks noChangeArrowheads="1"/>
                </p:cNvSpPr>
                <p:nvPr/>
              </p:nvSpPr>
              <p:spPr bwMode="auto">
                <a:xfrm flipH="1">
                  <a:off x="4375" y="1547"/>
                  <a:ext cx="366"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78" name="Rectangle 60"/>
                <p:cNvSpPr>
                  <a:spLocks noChangeArrowheads="1"/>
                </p:cNvSpPr>
                <p:nvPr/>
              </p:nvSpPr>
              <p:spPr bwMode="auto">
                <a:xfrm flipH="1">
                  <a:off x="4807" y="1547"/>
                  <a:ext cx="366"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79" name="Rectangle 61"/>
                <p:cNvSpPr>
                  <a:spLocks noChangeArrowheads="1"/>
                </p:cNvSpPr>
                <p:nvPr/>
              </p:nvSpPr>
              <p:spPr bwMode="auto">
                <a:xfrm flipH="1">
                  <a:off x="487" y="1547"/>
                  <a:ext cx="366"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80" name="Rectangle 62"/>
                <p:cNvSpPr>
                  <a:spLocks noChangeArrowheads="1"/>
                </p:cNvSpPr>
                <p:nvPr/>
              </p:nvSpPr>
              <p:spPr bwMode="auto">
                <a:xfrm flipH="1">
                  <a:off x="919" y="1547"/>
                  <a:ext cx="366"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81" name="Rectangle 63"/>
                <p:cNvSpPr>
                  <a:spLocks noChangeArrowheads="1"/>
                </p:cNvSpPr>
                <p:nvPr/>
              </p:nvSpPr>
              <p:spPr bwMode="auto">
                <a:xfrm flipH="1">
                  <a:off x="5239" y="1547"/>
                  <a:ext cx="366"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grpSp>
          <p:grpSp>
            <p:nvGrpSpPr>
              <p:cNvPr id="218" name="Group 64"/>
              <p:cNvGrpSpPr>
                <a:grpSpLocks/>
              </p:cNvGrpSpPr>
              <p:nvPr userDrawn="1"/>
            </p:nvGrpSpPr>
            <p:grpSpPr bwMode="auto">
              <a:xfrm>
                <a:off x="486" y="1980"/>
                <a:ext cx="5118" cy="366"/>
                <a:chOff x="486" y="1980"/>
                <a:chExt cx="5118" cy="366"/>
              </a:xfrm>
            </p:grpSpPr>
            <p:sp>
              <p:nvSpPr>
                <p:cNvPr id="258" name="Rectangle 65"/>
                <p:cNvSpPr>
                  <a:spLocks noChangeArrowheads="1"/>
                </p:cNvSpPr>
                <p:nvPr/>
              </p:nvSpPr>
              <p:spPr bwMode="auto">
                <a:xfrm flipH="1">
                  <a:off x="1350" y="1980"/>
                  <a:ext cx="366"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59" name="Rectangle 66"/>
                <p:cNvSpPr>
                  <a:spLocks noChangeArrowheads="1"/>
                </p:cNvSpPr>
                <p:nvPr/>
              </p:nvSpPr>
              <p:spPr bwMode="auto">
                <a:xfrm flipH="1">
                  <a:off x="1782" y="1980"/>
                  <a:ext cx="370"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60" name="Rectangle 67"/>
                <p:cNvSpPr>
                  <a:spLocks noChangeArrowheads="1"/>
                </p:cNvSpPr>
                <p:nvPr/>
              </p:nvSpPr>
              <p:spPr bwMode="auto">
                <a:xfrm flipH="1">
                  <a:off x="2214" y="1980"/>
                  <a:ext cx="370"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61" name="Rectangle 68"/>
                <p:cNvSpPr>
                  <a:spLocks noChangeArrowheads="1"/>
                </p:cNvSpPr>
                <p:nvPr/>
              </p:nvSpPr>
              <p:spPr bwMode="auto">
                <a:xfrm flipH="1">
                  <a:off x="2646" y="1980"/>
                  <a:ext cx="366"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62" name="Rectangle 69"/>
                <p:cNvSpPr>
                  <a:spLocks noChangeArrowheads="1"/>
                </p:cNvSpPr>
                <p:nvPr/>
              </p:nvSpPr>
              <p:spPr bwMode="auto">
                <a:xfrm flipH="1">
                  <a:off x="3078" y="1980"/>
                  <a:ext cx="366"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63" name="Rectangle 70"/>
                <p:cNvSpPr>
                  <a:spLocks noChangeArrowheads="1"/>
                </p:cNvSpPr>
                <p:nvPr/>
              </p:nvSpPr>
              <p:spPr bwMode="auto">
                <a:xfrm flipH="1">
                  <a:off x="3510" y="1980"/>
                  <a:ext cx="370"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64" name="Rectangle 71"/>
                <p:cNvSpPr>
                  <a:spLocks noChangeArrowheads="1"/>
                </p:cNvSpPr>
                <p:nvPr/>
              </p:nvSpPr>
              <p:spPr bwMode="auto">
                <a:xfrm flipH="1">
                  <a:off x="3942" y="1980"/>
                  <a:ext cx="370"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65" name="Rectangle 72"/>
                <p:cNvSpPr>
                  <a:spLocks noChangeArrowheads="1"/>
                </p:cNvSpPr>
                <p:nvPr/>
              </p:nvSpPr>
              <p:spPr bwMode="auto">
                <a:xfrm flipH="1">
                  <a:off x="4374" y="1980"/>
                  <a:ext cx="366"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66" name="Rectangle 73"/>
                <p:cNvSpPr>
                  <a:spLocks noChangeArrowheads="1"/>
                </p:cNvSpPr>
                <p:nvPr/>
              </p:nvSpPr>
              <p:spPr bwMode="auto">
                <a:xfrm flipH="1">
                  <a:off x="4806" y="1980"/>
                  <a:ext cx="366"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67" name="Rectangle 74"/>
                <p:cNvSpPr>
                  <a:spLocks noChangeArrowheads="1"/>
                </p:cNvSpPr>
                <p:nvPr/>
              </p:nvSpPr>
              <p:spPr bwMode="auto">
                <a:xfrm flipH="1">
                  <a:off x="486" y="1980"/>
                  <a:ext cx="366"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68" name="Rectangle 75"/>
                <p:cNvSpPr>
                  <a:spLocks noChangeArrowheads="1"/>
                </p:cNvSpPr>
                <p:nvPr/>
              </p:nvSpPr>
              <p:spPr bwMode="auto">
                <a:xfrm flipH="1">
                  <a:off x="918" y="1980"/>
                  <a:ext cx="366"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69" name="Rectangle 76"/>
                <p:cNvSpPr>
                  <a:spLocks noChangeArrowheads="1"/>
                </p:cNvSpPr>
                <p:nvPr/>
              </p:nvSpPr>
              <p:spPr bwMode="auto">
                <a:xfrm flipH="1">
                  <a:off x="5238" y="1980"/>
                  <a:ext cx="366"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grpSp>
          <p:grpSp>
            <p:nvGrpSpPr>
              <p:cNvPr id="219" name="Group 77"/>
              <p:cNvGrpSpPr>
                <a:grpSpLocks/>
              </p:cNvGrpSpPr>
              <p:nvPr userDrawn="1"/>
            </p:nvGrpSpPr>
            <p:grpSpPr bwMode="auto">
              <a:xfrm>
                <a:off x="485" y="2412"/>
                <a:ext cx="5118" cy="366"/>
                <a:chOff x="485" y="2412"/>
                <a:chExt cx="5118" cy="366"/>
              </a:xfrm>
            </p:grpSpPr>
            <p:sp>
              <p:nvSpPr>
                <p:cNvPr id="246" name="Rectangle 78"/>
                <p:cNvSpPr>
                  <a:spLocks noChangeArrowheads="1"/>
                </p:cNvSpPr>
                <p:nvPr/>
              </p:nvSpPr>
              <p:spPr bwMode="auto">
                <a:xfrm flipH="1">
                  <a:off x="1349" y="2412"/>
                  <a:ext cx="366"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47" name="Rectangle 79"/>
                <p:cNvSpPr>
                  <a:spLocks noChangeArrowheads="1"/>
                </p:cNvSpPr>
                <p:nvPr/>
              </p:nvSpPr>
              <p:spPr bwMode="auto">
                <a:xfrm flipH="1">
                  <a:off x="1781" y="2412"/>
                  <a:ext cx="370"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48" name="Rectangle 80"/>
                <p:cNvSpPr>
                  <a:spLocks noChangeArrowheads="1"/>
                </p:cNvSpPr>
                <p:nvPr/>
              </p:nvSpPr>
              <p:spPr bwMode="auto">
                <a:xfrm flipH="1">
                  <a:off x="2213" y="2412"/>
                  <a:ext cx="370"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49" name="Rectangle 81"/>
                <p:cNvSpPr>
                  <a:spLocks noChangeArrowheads="1"/>
                </p:cNvSpPr>
                <p:nvPr/>
              </p:nvSpPr>
              <p:spPr bwMode="auto">
                <a:xfrm flipH="1">
                  <a:off x="2645" y="2412"/>
                  <a:ext cx="366"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50" name="Rectangle 82"/>
                <p:cNvSpPr>
                  <a:spLocks noChangeArrowheads="1"/>
                </p:cNvSpPr>
                <p:nvPr/>
              </p:nvSpPr>
              <p:spPr bwMode="auto">
                <a:xfrm flipH="1">
                  <a:off x="3077" y="2412"/>
                  <a:ext cx="366"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51" name="Rectangle 83"/>
                <p:cNvSpPr>
                  <a:spLocks noChangeArrowheads="1"/>
                </p:cNvSpPr>
                <p:nvPr/>
              </p:nvSpPr>
              <p:spPr bwMode="auto">
                <a:xfrm flipH="1">
                  <a:off x="3509" y="2412"/>
                  <a:ext cx="370"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52" name="Rectangle 84"/>
                <p:cNvSpPr>
                  <a:spLocks noChangeArrowheads="1"/>
                </p:cNvSpPr>
                <p:nvPr/>
              </p:nvSpPr>
              <p:spPr bwMode="auto">
                <a:xfrm flipH="1">
                  <a:off x="3941" y="2412"/>
                  <a:ext cx="370"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53" name="Rectangle 85"/>
                <p:cNvSpPr>
                  <a:spLocks noChangeArrowheads="1"/>
                </p:cNvSpPr>
                <p:nvPr/>
              </p:nvSpPr>
              <p:spPr bwMode="auto">
                <a:xfrm flipH="1">
                  <a:off x="4373" y="2412"/>
                  <a:ext cx="366"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54" name="Rectangle 86"/>
                <p:cNvSpPr>
                  <a:spLocks noChangeArrowheads="1"/>
                </p:cNvSpPr>
                <p:nvPr/>
              </p:nvSpPr>
              <p:spPr bwMode="auto">
                <a:xfrm flipH="1">
                  <a:off x="4805" y="2412"/>
                  <a:ext cx="366"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55" name="Rectangle 87"/>
                <p:cNvSpPr>
                  <a:spLocks noChangeArrowheads="1"/>
                </p:cNvSpPr>
                <p:nvPr/>
              </p:nvSpPr>
              <p:spPr bwMode="auto">
                <a:xfrm flipH="1">
                  <a:off x="485" y="2412"/>
                  <a:ext cx="366"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56" name="Rectangle 88"/>
                <p:cNvSpPr>
                  <a:spLocks noChangeArrowheads="1"/>
                </p:cNvSpPr>
                <p:nvPr/>
              </p:nvSpPr>
              <p:spPr bwMode="auto">
                <a:xfrm flipH="1">
                  <a:off x="917" y="2412"/>
                  <a:ext cx="366"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57" name="Rectangle 89"/>
                <p:cNvSpPr>
                  <a:spLocks noChangeArrowheads="1"/>
                </p:cNvSpPr>
                <p:nvPr/>
              </p:nvSpPr>
              <p:spPr bwMode="auto">
                <a:xfrm flipH="1">
                  <a:off x="5237" y="2412"/>
                  <a:ext cx="366"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grpSp>
          <p:grpSp>
            <p:nvGrpSpPr>
              <p:cNvPr id="220" name="Group 90"/>
              <p:cNvGrpSpPr>
                <a:grpSpLocks/>
              </p:cNvGrpSpPr>
              <p:nvPr userDrawn="1"/>
            </p:nvGrpSpPr>
            <p:grpSpPr bwMode="auto">
              <a:xfrm>
                <a:off x="484" y="2845"/>
                <a:ext cx="5119" cy="372"/>
                <a:chOff x="484" y="2845"/>
                <a:chExt cx="5119" cy="372"/>
              </a:xfrm>
            </p:grpSpPr>
            <p:sp>
              <p:nvSpPr>
                <p:cNvPr id="234" name="Rectangle 91"/>
                <p:cNvSpPr>
                  <a:spLocks noChangeArrowheads="1"/>
                </p:cNvSpPr>
                <p:nvPr/>
              </p:nvSpPr>
              <p:spPr bwMode="auto">
                <a:xfrm flipH="1">
                  <a:off x="1348" y="2845"/>
                  <a:ext cx="366" cy="372"/>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35" name="Rectangle 92"/>
                <p:cNvSpPr>
                  <a:spLocks noChangeArrowheads="1"/>
                </p:cNvSpPr>
                <p:nvPr/>
              </p:nvSpPr>
              <p:spPr bwMode="auto">
                <a:xfrm flipH="1">
                  <a:off x="1780" y="2845"/>
                  <a:ext cx="370" cy="372"/>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36" name="Rectangle 93"/>
                <p:cNvSpPr>
                  <a:spLocks noChangeArrowheads="1"/>
                </p:cNvSpPr>
                <p:nvPr/>
              </p:nvSpPr>
              <p:spPr bwMode="auto">
                <a:xfrm flipH="1">
                  <a:off x="2212" y="2845"/>
                  <a:ext cx="370" cy="372"/>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37" name="Rectangle 94"/>
                <p:cNvSpPr>
                  <a:spLocks noChangeArrowheads="1"/>
                </p:cNvSpPr>
                <p:nvPr/>
              </p:nvSpPr>
              <p:spPr bwMode="auto">
                <a:xfrm flipH="1">
                  <a:off x="2644" y="2845"/>
                  <a:ext cx="366" cy="372"/>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38" name="Rectangle 95"/>
                <p:cNvSpPr>
                  <a:spLocks noChangeArrowheads="1"/>
                </p:cNvSpPr>
                <p:nvPr/>
              </p:nvSpPr>
              <p:spPr bwMode="auto">
                <a:xfrm flipH="1">
                  <a:off x="3076" y="2845"/>
                  <a:ext cx="366" cy="372"/>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39" name="Rectangle 96"/>
                <p:cNvSpPr>
                  <a:spLocks noChangeArrowheads="1"/>
                </p:cNvSpPr>
                <p:nvPr/>
              </p:nvSpPr>
              <p:spPr bwMode="auto">
                <a:xfrm flipH="1">
                  <a:off x="3508" y="2845"/>
                  <a:ext cx="370" cy="372"/>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40" name="Rectangle 97"/>
                <p:cNvSpPr>
                  <a:spLocks noChangeArrowheads="1"/>
                </p:cNvSpPr>
                <p:nvPr/>
              </p:nvSpPr>
              <p:spPr bwMode="auto">
                <a:xfrm flipH="1">
                  <a:off x="3940" y="2845"/>
                  <a:ext cx="370" cy="372"/>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41" name="Rectangle 98"/>
                <p:cNvSpPr>
                  <a:spLocks noChangeArrowheads="1"/>
                </p:cNvSpPr>
                <p:nvPr/>
              </p:nvSpPr>
              <p:spPr bwMode="auto">
                <a:xfrm flipH="1">
                  <a:off x="4372" y="2845"/>
                  <a:ext cx="366" cy="372"/>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42" name="Rectangle 99"/>
                <p:cNvSpPr>
                  <a:spLocks noChangeArrowheads="1"/>
                </p:cNvSpPr>
                <p:nvPr/>
              </p:nvSpPr>
              <p:spPr bwMode="auto">
                <a:xfrm flipH="1">
                  <a:off x="4804" y="2845"/>
                  <a:ext cx="366" cy="372"/>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43" name="Rectangle 100"/>
                <p:cNvSpPr>
                  <a:spLocks noChangeArrowheads="1"/>
                </p:cNvSpPr>
                <p:nvPr/>
              </p:nvSpPr>
              <p:spPr bwMode="auto">
                <a:xfrm flipH="1">
                  <a:off x="484" y="2845"/>
                  <a:ext cx="366" cy="372"/>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44" name="Rectangle 101"/>
                <p:cNvSpPr>
                  <a:spLocks noChangeArrowheads="1"/>
                </p:cNvSpPr>
                <p:nvPr/>
              </p:nvSpPr>
              <p:spPr bwMode="auto">
                <a:xfrm flipH="1">
                  <a:off x="916" y="2845"/>
                  <a:ext cx="366" cy="372"/>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45" name="Rectangle 102"/>
                <p:cNvSpPr>
                  <a:spLocks noChangeArrowheads="1"/>
                </p:cNvSpPr>
                <p:nvPr/>
              </p:nvSpPr>
              <p:spPr bwMode="auto">
                <a:xfrm flipH="1">
                  <a:off x="5237" y="2845"/>
                  <a:ext cx="366" cy="372"/>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grpSp>
          <p:grpSp>
            <p:nvGrpSpPr>
              <p:cNvPr id="221" name="Group 103"/>
              <p:cNvGrpSpPr>
                <a:grpSpLocks/>
              </p:cNvGrpSpPr>
              <p:nvPr userDrawn="1"/>
            </p:nvGrpSpPr>
            <p:grpSpPr bwMode="auto">
              <a:xfrm>
                <a:off x="483" y="3278"/>
                <a:ext cx="5120" cy="366"/>
                <a:chOff x="483" y="3278"/>
                <a:chExt cx="5120" cy="366"/>
              </a:xfrm>
            </p:grpSpPr>
            <p:sp>
              <p:nvSpPr>
                <p:cNvPr id="222" name="Rectangle 104"/>
                <p:cNvSpPr>
                  <a:spLocks noChangeArrowheads="1"/>
                </p:cNvSpPr>
                <p:nvPr/>
              </p:nvSpPr>
              <p:spPr bwMode="auto">
                <a:xfrm flipH="1">
                  <a:off x="1347" y="3278"/>
                  <a:ext cx="366"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23" name="Rectangle 105"/>
                <p:cNvSpPr>
                  <a:spLocks noChangeArrowheads="1"/>
                </p:cNvSpPr>
                <p:nvPr/>
              </p:nvSpPr>
              <p:spPr bwMode="auto">
                <a:xfrm flipH="1">
                  <a:off x="1779" y="3278"/>
                  <a:ext cx="370"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24" name="Rectangle 106"/>
                <p:cNvSpPr>
                  <a:spLocks noChangeArrowheads="1"/>
                </p:cNvSpPr>
                <p:nvPr/>
              </p:nvSpPr>
              <p:spPr bwMode="auto">
                <a:xfrm flipH="1">
                  <a:off x="2211" y="3278"/>
                  <a:ext cx="370"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25" name="Rectangle 107"/>
                <p:cNvSpPr>
                  <a:spLocks noChangeArrowheads="1"/>
                </p:cNvSpPr>
                <p:nvPr/>
              </p:nvSpPr>
              <p:spPr bwMode="auto">
                <a:xfrm flipH="1">
                  <a:off x="2643" y="3278"/>
                  <a:ext cx="366"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26" name="Rectangle 108"/>
                <p:cNvSpPr>
                  <a:spLocks noChangeArrowheads="1"/>
                </p:cNvSpPr>
                <p:nvPr/>
              </p:nvSpPr>
              <p:spPr bwMode="auto">
                <a:xfrm flipH="1">
                  <a:off x="3075" y="3278"/>
                  <a:ext cx="366"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27" name="Rectangle 109"/>
                <p:cNvSpPr>
                  <a:spLocks noChangeArrowheads="1"/>
                </p:cNvSpPr>
                <p:nvPr/>
              </p:nvSpPr>
              <p:spPr bwMode="auto">
                <a:xfrm flipH="1">
                  <a:off x="3507" y="3278"/>
                  <a:ext cx="370"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28" name="Rectangle 110"/>
                <p:cNvSpPr>
                  <a:spLocks noChangeArrowheads="1"/>
                </p:cNvSpPr>
                <p:nvPr/>
              </p:nvSpPr>
              <p:spPr bwMode="auto">
                <a:xfrm flipH="1">
                  <a:off x="3939" y="3278"/>
                  <a:ext cx="370"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29" name="Rectangle 111"/>
                <p:cNvSpPr>
                  <a:spLocks noChangeArrowheads="1"/>
                </p:cNvSpPr>
                <p:nvPr/>
              </p:nvSpPr>
              <p:spPr bwMode="auto">
                <a:xfrm flipH="1">
                  <a:off x="4371" y="3278"/>
                  <a:ext cx="366"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30" name="Rectangle 112"/>
                <p:cNvSpPr>
                  <a:spLocks noChangeArrowheads="1"/>
                </p:cNvSpPr>
                <p:nvPr/>
              </p:nvSpPr>
              <p:spPr bwMode="auto">
                <a:xfrm flipH="1">
                  <a:off x="4803" y="3278"/>
                  <a:ext cx="366"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31" name="Rectangle 113"/>
                <p:cNvSpPr>
                  <a:spLocks noChangeArrowheads="1"/>
                </p:cNvSpPr>
                <p:nvPr/>
              </p:nvSpPr>
              <p:spPr bwMode="auto">
                <a:xfrm flipH="1">
                  <a:off x="483" y="3278"/>
                  <a:ext cx="366"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32" name="Rectangle 114"/>
                <p:cNvSpPr>
                  <a:spLocks noChangeArrowheads="1"/>
                </p:cNvSpPr>
                <p:nvPr/>
              </p:nvSpPr>
              <p:spPr bwMode="auto">
                <a:xfrm flipH="1">
                  <a:off x="915" y="3278"/>
                  <a:ext cx="366"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33" name="Rectangle 115"/>
                <p:cNvSpPr>
                  <a:spLocks noChangeArrowheads="1"/>
                </p:cNvSpPr>
                <p:nvPr/>
              </p:nvSpPr>
              <p:spPr bwMode="auto">
                <a:xfrm flipH="1">
                  <a:off x="5237" y="3278"/>
                  <a:ext cx="366" cy="366"/>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grpSp>
        </p:grpSp>
        <p:sp>
          <p:nvSpPr>
            <p:cNvPr id="202" name="Rectangle 104"/>
            <p:cNvSpPr>
              <a:spLocks noChangeArrowheads="1"/>
            </p:cNvSpPr>
            <p:nvPr userDrawn="1"/>
          </p:nvSpPr>
          <p:spPr bwMode="auto">
            <a:xfrm flipH="1">
              <a:off x="1778843" y="1128300"/>
              <a:ext cx="602229" cy="602075"/>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03" name="Rectangle 105"/>
            <p:cNvSpPr>
              <a:spLocks noChangeArrowheads="1"/>
            </p:cNvSpPr>
            <p:nvPr userDrawn="1"/>
          </p:nvSpPr>
          <p:spPr bwMode="auto">
            <a:xfrm flipH="1">
              <a:off x="2489672" y="1128300"/>
              <a:ext cx="608811" cy="602075"/>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04" name="Rectangle 106"/>
            <p:cNvSpPr>
              <a:spLocks noChangeArrowheads="1"/>
            </p:cNvSpPr>
            <p:nvPr userDrawn="1"/>
          </p:nvSpPr>
          <p:spPr bwMode="auto">
            <a:xfrm flipH="1">
              <a:off x="3200500" y="1128300"/>
              <a:ext cx="608811" cy="602075"/>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05" name="Rectangle 107"/>
            <p:cNvSpPr>
              <a:spLocks noChangeArrowheads="1"/>
            </p:cNvSpPr>
            <p:nvPr userDrawn="1"/>
          </p:nvSpPr>
          <p:spPr bwMode="auto">
            <a:xfrm flipH="1">
              <a:off x="3911328" y="1128300"/>
              <a:ext cx="602229" cy="602075"/>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06" name="Rectangle 108"/>
            <p:cNvSpPr>
              <a:spLocks noChangeArrowheads="1"/>
            </p:cNvSpPr>
            <p:nvPr userDrawn="1"/>
          </p:nvSpPr>
          <p:spPr bwMode="auto">
            <a:xfrm flipH="1">
              <a:off x="4622156" y="1128300"/>
              <a:ext cx="602229" cy="602075"/>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07" name="Rectangle 109"/>
            <p:cNvSpPr>
              <a:spLocks noChangeArrowheads="1"/>
            </p:cNvSpPr>
            <p:nvPr userDrawn="1"/>
          </p:nvSpPr>
          <p:spPr bwMode="auto">
            <a:xfrm flipH="1">
              <a:off x="5332985" y="1128300"/>
              <a:ext cx="608811" cy="602075"/>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08" name="Rectangle 110"/>
            <p:cNvSpPr>
              <a:spLocks noChangeArrowheads="1"/>
            </p:cNvSpPr>
            <p:nvPr userDrawn="1"/>
          </p:nvSpPr>
          <p:spPr bwMode="auto">
            <a:xfrm flipH="1">
              <a:off x="6043813" y="1128300"/>
              <a:ext cx="608811" cy="602075"/>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09" name="Rectangle 111"/>
            <p:cNvSpPr>
              <a:spLocks noChangeArrowheads="1"/>
            </p:cNvSpPr>
            <p:nvPr userDrawn="1"/>
          </p:nvSpPr>
          <p:spPr bwMode="auto">
            <a:xfrm flipH="1">
              <a:off x="6754641" y="1128300"/>
              <a:ext cx="602229" cy="602075"/>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10" name="Rectangle 112"/>
            <p:cNvSpPr>
              <a:spLocks noChangeArrowheads="1"/>
            </p:cNvSpPr>
            <p:nvPr userDrawn="1"/>
          </p:nvSpPr>
          <p:spPr bwMode="auto">
            <a:xfrm flipH="1">
              <a:off x="7465469" y="1128300"/>
              <a:ext cx="602229" cy="602075"/>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11" name="Rectangle 113"/>
            <p:cNvSpPr>
              <a:spLocks noChangeArrowheads="1"/>
            </p:cNvSpPr>
            <p:nvPr userDrawn="1"/>
          </p:nvSpPr>
          <p:spPr bwMode="auto">
            <a:xfrm flipH="1">
              <a:off x="357187" y="1128300"/>
              <a:ext cx="602229" cy="602075"/>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12" name="Rectangle 114"/>
            <p:cNvSpPr>
              <a:spLocks noChangeArrowheads="1"/>
            </p:cNvSpPr>
            <p:nvPr userDrawn="1"/>
          </p:nvSpPr>
          <p:spPr bwMode="auto">
            <a:xfrm flipH="1">
              <a:off x="1068015" y="1128300"/>
              <a:ext cx="602229" cy="602075"/>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13" name="Rectangle 115"/>
            <p:cNvSpPr>
              <a:spLocks noChangeArrowheads="1"/>
            </p:cNvSpPr>
            <p:nvPr userDrawn="1"/>
          </p:nvSpPr>
          <p:spPr bwMode="auto">
            <a:xfrm flipH="1">
              <a:off x="8179588" y="1128300"/>
              <a:ext cx="602229" cy="602075"/>
            </a:xfrm>
            <a:prstGeom prst="rect">
              <a:avLst/>
            </a:prstGeom>
            <a:noFill/>
            <a:ln w="317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grpSp>
      <p:grpSp>
        <p:nvGrpSpPr>
          <p:cNvPr id="101" name="Group 100"/>
          <p:cNvGrpSpPr/>
          <p:nvPr/>
        </p:nvGrpSpPr>
        <p:grpSpPr>
          <a:xfrm>
            <a:off x="0" y="4255803"/>
            <a:ext cx="9144000" cy="457200"/>
            <a:chOff x="94004" y="4888192"/>
            <a:chExt cx="9144000" cy="457200"/>
          </a:xfrm>
        </p:grpSpPr>
        <p:sp>
          <p:nvSpPr>
            <p:cNvPr id="102" name="Rectangle 101"/>
            <p:cNvSpPr/>
            <p:nvPr userDrawn="1"/>
          </p:nvSpPr>
          <p:spPr bwMode="auto">
            <a:xfrm>
              <a:off x="94004" y="4888192"/>
              <a:ext cx="9144000" cy="457200"/>
            </a:xfrm>
            <a:prstGeom prst="rect">
              <a:avLst/>
            </a:prstGeom>
            <a:solidFill>
              <a:srgbClr val="0069A0"/>
            </a:solidFill>
            <a:ln w="317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Arial" pitchFamily="-106" charset="0"/>
                <a:ea typeface="ＭＳ Ｐゴシック" pitchFamily="-106" charset="-128"/>
                <a:cs typeface="ＭＳ Ｐゴシック" pitchFamily="-106" charset="-128"/>
              </a:endParaRPr>
            </a:p>
          </p:txBody>
        </p:sp>
        <p:grpSp>
          <p:nvGrpSpPr>
            <p:cNvPr id="103" name="Group 102"/>
            <p:cNvGrpSpPr/>
            <p:nvPr userDrawn="1"/>
          </p:nvGrpSpPr>
          <p:grpSpPr>
            <a:xfrm>
              <a:off x="495655" y="4968936"/>
              <a:ext cx="1384419" cy="211603"/>
              <a:chOff x="5335235" y="6485148"/>
              <a:chExt cx="1528554" cy="233633"/>
            </a:xfrm>
          </p:grpSpPr>
          <p:pic>
            <p:nvPicPr>
              <p:cNvPr id="104" name="Picture 103"/>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5335235" y="6485148"/>
                <a:ext cx="1528554" cy="233633"/>
              </a:xfrm>
              <a:prstGeom prst="rect">
                <a:avLst/>
              </a:prstGeom>
            </p:spPr>
          </p:pic>
          <p:pic>
            <p:nvPicPr>
              <p:cNvPr id="105" name="Picture 104"/>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5335235" y="6485148"/>
                <a:ext cx="1528554" cy="233633"/>
              </a:xfrm>
              <a:prstGeom prst="rect">
                <a:avLst/>
              </a:prstGeom>
            </p:spPr>
          </p:pic>
        </p:grpSp>
      </p:grpSp>
    </p:spTree>
  </p:cSld>
  <p:clrMap bg1="lt1" tx1="dk1" bg2="lt2" tx2="dk2" accent1="accent1" accent2="accent2" accent3="accent3" accent4="accent4" accent5="accent5" accent6="accent6" hlink="hlink" folHlink="folHlink"/>
  <p:sldLayoutIdLst>
    <p:sldLayoutId id="2147483904" r:id="rId1"/>
  </p:sldLayoutIdLst>
  <p:hf hdr="0" ftr="0" dt="0"/>
  <p:txStyles>
    <p:titleStyle>
      <a:lvl1pPr algn="l" defTabSz="457200" rtl="0" eaLnBrk="1" latinLnBrk="0" hangingPunct="1">
        <a:spcBef>
          <a:spcPct val="0"/>
        </a:spcBef>
        <a:buNone/>
        <a:defRPr sz="3200" b="1" kern="1200">
          <a:solidFill>
            <a:schemeClr val="bg1"/>
          </a:solidFill>
          <a:latin typeface="Helvetica"/>
          <a:ea typeface="+mj-ea"/>
          <a:cs typeface="Helvetica"/>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10"/>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1" y="3537959"/>
            <a:ext cx="9144001" cy="1743342"/>
          </a:xfrm>
          <a:prstGeom prst="rect">
            <a:avLst/>
          </a:prstGeom>
        </p:spPr>
      </p:pic>
      <p:sp>
        <p:nvSpPr>
          <p:cNvPr id="115" name="Title Placeholder 114"/>
          <p:cNvSpPr>
            <a:spLocks noGrp="1"/>
          </p:cNvSpPr>
          <p:nvPr>
            <p:ph type="title"/>
          </p:nvPr>
        </p:nvSpPr>
        <p:spPr>
          <a:xfrm>
            <a:off x="0" y="3983038"/>
            <a:ext cx="9144000" cy="1287462"/>
          </a:xfrm>
          <a:prstGeom prst="rect">
            <a:avLst/>
          </a:prstGeom>
          <a:noFill/>
          <a:ln w="0">
            <a:noFill/>
          </a:ln>
        </p:spPr>
        <p:txBody>
          <a:bodyPr vert="horz" lIns="365760" tIns="45720" rIns="91440" bIns="45720" rtlCol="0" anchor="t" anchorCtr="0">
            <a:normAutofit/>
          </a:bodyPr>
          <a:lstStyle/>
          <a:p>
            <a:r>
              <a:rPr lang="en-US" dirty="0"/>
              <a:t>Click to add title</a:t>
            </a:r>
          </a:p>
        </p:txBody>
      </p:sp>
      <p:sp>
        <p:nvSpPr>
          <p:cNvPr id="9" name="Rectangle 8"/>
          <p:cNvSpPr/>
          <p:nvPr/>
        </p:nvSpPr>
        <p:spPr bwMode="auto">
          <a:xfrm>
            <a:off x="0" y="3546503"/>
            <a:ext cx="9144000" cy="457200"/>
          </a:xfrm>
          <a:prstGeom prst="rect">
            <a:avLst/>
          </a:prstGeom>
          <a:solidFill>
            <a:srgbClr val="0069A0"/>
          </a:solidFill>
          <a:ln w="317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Arial" pitchFamily="-106" charset="0"/>
              <a:ea typeface="ＭＳ Ｐゴシック" pitchFamily="-106" charset="-128"/>
              <a:cs typeface="ＭＳ Ｐゴシック" pitchFamily="-106" charset="-128"/>
            </a:endParaRPr>
          </a:p>
        </p:txBody>
      </p:sp>
      <p:grpSp>
        <p:nvGrpSpPr>
          <p:cNvPr id="5" name="Group 4"/>
          <p:cNvGrpSpPr/>
          <p:nvPr/>
        </p:nvGrpSpPr>
        <p:grpSpPr>
          <a:xfrm>
            <a:off x="401651" y="3627247"/>
            <a:ext cx="1384419" cy="211603"/>
            <a:chOff x="5335235" y="6485148"/>
            <a:chExt cx="1528554" cy="233633"/>
          </a:xfrm>
        </p:grpSpPr>
        <p:pic>
          <p:nvPicPr>
            <p:cNvPr id="6" name="Picture 5"/>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5335235" y="6485148"/>
              <a:ext cx="1528554" cy="233633"/>
            </a:xfrm>
            <a:prstGeom prst="rect">
              <a:avLst/>
            </a:prstGeom>
          </p:spPr>
        </p:pic>
        <p:pic>
          <p:nvPicPr>
            <p:cNvPr id="7" name="Picture 6"/>
            <p:cNvPicPr>
              <a:picLocks noChangeAspect="1"/>
            </p:cNvPicPr>
            <p:nvPr userDrawn="1"/>
          </p:nvPicPr>
          <p:blipFill>
            <a:blip r:embed="rId4" cstate="screen">
              <a:extLst>
                <a:ext uri="{28A0092B-C50C-407E-A947-70E740481C1C}">
                  <a14:useLocalDpi xmlns:a14="http://schemas.microsoft.com/office/drawing/2010/main"/>
                </a:ext>
              </a:extLst>
            </a:blip>
            <a:stretch>
              <a:fillRect/>
            </a:stretch>
          </p:blipFill>
          <p:spPr>
            <a:xfrm>
              <a:off x="5335235" y="6485148"/>
              <a:ext cx="1528554" cy="233633"/>
            </a:xfrm>
            <a:prstGeom prst="rect">
              <a:avLst/>
            </a:prstGeom>
          </p:spPr>
        </p:pic>
      </p:grpSp>
    </p:spTree>
  </p:cSld>
  <p:clrMap bg1="lt1" tx1="dk1" bg2="lt2" tx2="dk2" accent1="accent1" accent2="accent2" accent3="accent3" accent4="accent4" accent5="accent5" accent6="accent6" hlink="hlink" folHlink="folHlink"/>
  <p:sldLayoutIdLst>
    <p:sldLayoutId id="2147483906" r:id="rId1"/>
  </p:sldLayoutIdLst>
  <p:hf hdr="0" ftr="0" dt="0"/>
  <p:txStyles>
    <p:titleStyle>
      <a:lvl1pPr algn="l" defTabSz="457200" rtl="0" eaLnBrk="1" latinLnBrk="0" hangingPunct="1">
        <a:spcBef>
          <a:spcPct val="0"/>
        </a:spcBef>
        <a:buNone/>
        <a:defRPr sz="3200" b="1" kern="1200">
          <a:solidFill>
            <a:schemeClr val="bg1"/>
          </a:solidFill>
          <a:latin typeface="Helvetica"/>
          <a:ea typeface="+mj-ea"/>
          <a:cs typeface="Helvetica"/>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1" name="Rectangle 20"/>
          <p:cNvSpPr/>
          <p:nvPr/>
        </p:nvSpPr>
        <p:spPr bwMode="auto">
          <a:xfrm>
            <a:off x="0" y="3999420"/>
            <a:ext cx="9144000" cy="2563749"/>
          </a:xfrm>
          <a:prstGeom prst="rect">
            <a:avLst/>
          </a:prstGeom>
          <a:solidFill>
            <a:srgbClr val="EAECE8"/>
          </a:solidFill>
          <a:ln w="317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pitchFamily="-106" charset="0"/>
              <a:ea typeface="ＭＳ Ｐゴシック" pitchFamily="-106" charset="-128"/>
              <a:cs typeface="ＭＳ Ｐゴシック" pitchFamily="-106" charset="-128"/>
            </a:endParaRPr>
          </a:p>
        </p:txBody>
      </p:sp>
      <p:sp>
        <p:nvSpPr>
          <p:cNvPr id="11" name="Rectangle 10"/>
          <p:cNvSpPr>
            <a:spLocks/>
          </p:cNvSpPr>
          <p:nvPr/>
        </p:nvSpPr>
        <p:spPr bwMode="auto">
          <a:xfrm>
            <a:off x="0" y="6473952"/>
            <a:ext cx="9144000" cy="384048"/>
          </a:xfrm>
          <a:prstGeom prst="rect">
            <a:avLst/>
          </a:prstGeom>
          <a:solidFill>
            <a:schemeClr val="tx2"/>
          </a:solidFill>
          <a:ln w="317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Arial" pitchFamily="-106" charset="0"/>
              <a:ea typeface="ＭＳ Ｐゴシック" pitchFamily="-106" charset="-128"/>
              <a:cs typeface="ＭＳ Ｐゴシック" pitchFamily="-106" charset="-128"/>
            </a:endParaRPr>
          </a:p>
        </p:txBody>
      </p:sp>
      <p:sp>
        <p:nvSpPr>
          <p:cNvPr id="9" name="TextBox 8"/>
          <p:cNvSpPr txBox="1"/>
          <p:nvPr/>
        </p:nvSpPr>
        <p:spPr>
          <a:xfrm>
            <a:off x="266700" y="6540976"/>
            <a:ext cx="2819400" cy="246221"/>
          </a:xfrm>
          <a:prstGeom prst="rect">
            <a:avLst/>
          </a:prstGeom>
          <a:noFill/>
        </p:spPr>
        <p:txBody>
          <a:bodyPr wrap="square" rtlCol="0">
            <a:spAutoFit/>
          </a:bodyPr>
          <a:lstStyle/>
          <a:p>
            <a:fld id="{56A8B274-50B2-B547-82F6-1E5891564EA9}" type="slidenum">
              <a:rPr lang="en-US" sz="1000" b="1" smtClean="0">
                <a:solidFill>
                  <a:srgbClr val="FFFFFF"/>
                </a:solidFill>
                <a:latin typeface="Arial"/>
                <a:cs typeface="Arial"/>
              </a:rPr>
              <a:pPr/>
              <a:t>‹#›</a:t>
            </a:fld>
            <a:endParaRPr lang="en-US" sz="1000" b="1" dirty="0">
              <a:solidFill>
                <a:srgbClr val="FFFFFF"/>
              </a:solidFill>
              <a:latin typeface="Arial"/>
              <a:cs typeface="Arial"/>
            </a:endParaRPr>
          </a:p>
        </p:txBody>
      </p:sp>
      <p:sp>
        <p:nvSpPr>
          <p:cNvPr id="6" name="Rectangle 5"/>
          <p:cNvSpPr/>
          <p:nvPr/>
        </p:nvSpPr>
        <p:spPr bwMode="auto">
          <a:xfrm>
            <a:off x="0" y="3530600"/>
            <a:ext cx="9156700" cy="457200"/>
          </a:xfrm>
          <a:prstGeom prst="rect">
            <a:avLst/>
          </a:prstGeom>
          <a:noFill/>
          <a:ln w="317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Arial" pitchFamily="-106" charset="0"/>
              <a:ea typeface="ＭＳ Ｐゴシック" pitchFamily="-106" charset="-128"/>
              <a:cs typeface="ＭＳ Ｐゴシック" pitchFamily="-106" charset="-128"/>
            </a:endParaRPr>
          </a:p>
        </p:txBody>
      </p:sp>
      <p:grpSp>
        <p:nvGrpSpPr>
          <p:cNvPr id="14" name="Group 13"/>
          <p:cNvGrpSpPr/>
          <p:nvPr/>
        </p:nvGrpSpPr>
        <p:grpSpPr>
          <a:xfrm>
            <a:off x="0" y="3546502"/>
            <a:ext cx="9144000" cy="457200"/>
            <a:chOff x="94004" y="4888192"/>
            <a:chExt cx="9144000" cy="457200"/>
          </a:xfrm>
          <a:solidFill>
            <a:schemeClr val="accent1"/>
          </a:solidFill>
        </p:grpSpPr>
        <p:sp>
          <p:nvSpPr>
            <p:cNvPr id="15" name="Rectangle 14"/>
            <p:cNvSpPr/>
            <p:nvPr userDrawn="1"/>
          </p:nvSpPr>
          <p:spPr bwMode="auto">
            <a:xfrm>
              <a:off x="94004" y="4888192"/>
              <a:ext cx="9144000" cy="457200"/>
            </a:xfrm>
            <a:prstGeom prst="rect">
              <a:avLst/>
            </a:prstGeom>
            <a:grpFill/>
            <a:ln w="317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Arial" pitchFamily="-106" charset="0"/>
                <a:ea typeface="ＭＳ Ｐゴシック" pitchFamily="-106" charset="-128"/>
                <a:cs typeface="ＭＳ Ｐゴシック" pitchFamily="-106" charset="-128"/>
              </a:endParaRPr>
            </a:p>
          </p:txBody>
        </p:sp>
        <p:grpSp>
          <p:nvGrpSpPr>
            <p:cNvPr id="16" name="Group 15"/>
            <p:cNvGrpSpPr/>
            <p:nvPr userDrawn="1"/>
          </p:nvGrpSpPr>
          <p:grpSpPr>
            <a:xfrm>
              <a:off x="495655" y="4968936"/>
              <a:ext cx="1384419" cy="211603"/>
              <a:chOff x="5335235" y="6485148"/>
              <a:chExt cx="1528554" cy="233633"/>
            </a:xfrm>
            <a:grpFill/>
          </p:grpSpPr>
          <p:pic>
            <p:nvPicPr>
              <p:cNvPr id="17" name="Picture 16"/>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335235" y="6485148"/>
                <a:ext cx="1528554" cy="233633"/>
              </a:xfrm>
              <a:prstGeom prst="rect">
                <a:avLst/>
              </a:prstGeom>
              <a:grpFill/>
            </p:spPr>
          </p:pic>
          <p:pic>
            <p:nvPicPr>
              <p:cNvPr id="18" name="Picture 17"/>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335235" y="6485148"/>
                <a:ext cx="1528554" cy="233633"/>
              </a:xfrm>
              <a:prstGeom prst="rect">
                <a:avLst/>
              </a:prstGeom>
              <a:grpFill/>
            </p:spPr>
          </p:pic>
        </p:grpSp>
      </p:grpSp>
    </p:spTree>
    <p:extLst>
      <p:ext uri="{BB962C8B-B14F-4D97-AF65-F5344CB8AC3E}">
        <p14:creationId xmlns:p14="http://schemas.microsoft.com/office/powerpoint/2010/main" val="2574512031"/>
      </p:ext>
    </p:extLst>
  </p:cSld>
  <p:clrMap bg1="lt1" tx1="dk1" bg2="lt2" tx2="dk2" accent1="accent1" accent2="accent2" accent3="accent3" accent4="accent4" accent5="accent5" accent6="accent6" hlink="hlink" folHlink="folHlink"/>
  <p:sldLayoutIdLst>
    <p:sldLayoutId id="2147483908" r:id="rId1"/>
  </p:sldLayoutIdLst>
  <p:txStyles>
    <p:titleStyle>
      <a:lvl1pPr algn="l" defTabSz="914400" rtl="0" eaLnBrk="1" latinLnBrk="0" hangingPunct="1">
        <a:spcBef>
          <a:spcPct val="0"/>
        </a:spcBef>
        <a:buNone/>
        <a:defRPr sz="3200" b="1"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45" name="Picture 244"/>
          <p:cNvPicPr>
            <a:picLocks noChangeAspect="1"/>
          </p:cNvPicPr>
          <p:nvPr/>
        </p:nvPicPr>
        <p:blipFill rotWithShape="1">
          <a:blip r:embed="rId16" cstate="screen">
            <a:extLst>
              <a:ext uri="{28A0092B-C50C-407E-A947-70E740481C1C}">
                <a14:useLocalDpi xmlns:a14="http://schemas.microsoft.com/office/drawing/2010/main"/>
              </a:ext>
            </a:extLst>
          </a:blip>
          <a:srcRect/>
          <a:stretch/>
        </p:blipFill>
        <p:spPr>
          <a:xfrm>
            <a:off x="-1" y="0"/>
            <a:ext cx="9144001" cy="965675"/>
          </a:xfrm>
          <a:prstGeom prst="rect">
            <a:avLst/>
          </a:prstGeom>
        </p:spPr>
      </p:pic>
      <p:sp>
        <p:nvSpPr>
          <p:cNvPr id="4" name="Rectangle 3"/>
          <p:cNvSpPr>
            <a:spLocks/>
          </p:cNvSpPr>
          <p:nvPr/>
        </p:nvSpPr>
        <p:spPr bwMode="auto">
          <a:xfrm>
            <a:off x="0" y="6473952"/>
            <a:ext cx="9144000" cy="384048"/>
          </a:xfrm>
          <a:prstGeom prst="rect">
            <a:avLst/>
          </a:prstGeom>
          <a:solidFill>
            <a:schemeClr val="tx2"/>
          </a:solidFill>
          <a:ln w="317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Arial" pitchFamily="-106" charset="0"/>
              <a:ea typeface="ＭＳ Ｐゴシック" pitchFamily="-106" charset="-128"/>
              <a:cs typeface="ＭＳ Ｐゴシック" pitchFamily="-106" charset="-128"/>
            </a:endParaRPr>
          </a:p>
        </p:txBody>
      </p:sp>
      <p:grpSp>
        <p:nvGrpSpPr>
          <p:cNvPr id="13" name="Group 130"/>
          <p:cNvGrpSpPr>
            <a:grpSpLocks/>
          </p:cNvGrpSpPr>
          <p:nvPr/>
        </p:nvGrpSpPr>
        <p:grpSpPr bwMode="auto">
          <a:xfrm>
            <a:off x="346075" y="273052"/>
            <a:ext cx="8432800" cy="822102"/>
            <a:chOff x="482" y="249"/>
            <a:chExt cx="5125" cy="3828"/>
          </a:xfrm>
        </p:grpSpPr>
        <p:grpSp>
          <p:nvGrpSpPr>
            <p:cNvPr id="14" name="Group 131"/>
            <p:cNvGrpSpPr>
              <a:grpSpLocks/>
            </p:cNvGrpSpPr>
            <p:nvPr userDrawn="1"/>
          </p:nvGrpSpPr>
          <p:grpSpPr bwMode="auto">
            <a:xfrm>
              <a:off x="489" y="249"/>
              <a:ext cx="5118" cy="366"/>
              <a:chOff x="489" y="249"/>
              <a:chExt cx="5118" cy="366"/>
            </a:xfrm>
          </p:grpSpPr>
          <p:sp>
            <p:nvSpPr>
              <p:cNvPr id="64644" name="Rectangle 132"/>
              <p:cNvSpPr>
                <a:spLocks noChangeArrowheads="1"/>
              </p:cNvSpPr>
              <p:nvPr userDrawn="1"/>
            </p:nvSpPr>
            <p:spPr bwMode="auto">
              <a:xfrm flipH="1">
                <a:off x="1353" y="249"/>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45" name="Rectangle 133"/>
              <p:cNvSpPr>
                <a:spLocks noChangeArrowheads="1"/>
              </p:cNvSpPr>
              <p:nvPr userDrawn="1"/>
            </p:nvSpPr>
            <p:spPr bwMode="auto">
              <a:xfrm flipH="1">
                <a:off x="1784" y="249"/>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46" name="Rectangle 134"/>
              <p:cNvSpPr>
                <a:spLocks noChangeArrowheads="1"/>
              </p:cNvSpPr>
              <p:nvPr userDrawn="1"/>
            </p:nvSpPr>
            <p:spPr bwMode="auto">
              <a:xfrm flipH="1">
                <a:off x="2217" y="249"/>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47" name="Rectangle 135"/>
              <p:cNvSpPr>
                <a:spLocks noChangeArrowheads="1"/>
              </p:cNvSpPr>
              <p:nvPr userDrawn="1"/>
            </p:nvSpPr>
            <p:spPr bwMode="auto">
              <a:xfrm flipH="1">
                <a:off x="2649" y="249"/>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48" name="Rectangle 136"/>
              <p:cNvSpPr>
                <a:spLocks noChangeArrowheads="1"/>
              </p:cNvSpPr>
              <p:nvPr userDrawn="1"/>
            </p:nvSpPr>
            <p:spPr bwMode="auto">
              <a:xfrm flipH="1">
                <a:off x="3081" y="249"/>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49" name="Rectangle 137"/>
              <p:cNvSpPr>
                <a:spLocks noChangeArrowheads="1"/>
              </p:cNvSpPr>
              <p:nvPr userDrawn="1"/>
            </p:nvSpPr>
            <p:spPr bwMode="auto">
              <a:xfrm flipH="1">
                <a:off x="3510" y="249"/>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50" name="Rectangle 138"/>
              <p:cNvSpPr>
                <a:spLocks noChangeArrowheads="1"/>
              </p:cNvSpPr>
              <p:nvPr userDrawn="1"/>
            </p:nvSpPr>
            <p:spPr bwMode="auto">
              <a:xfrm flipH="1">
                <a:off x="3945" y="249"/>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51" name="Rectangle 139"/>
              <p:cNvSpPr>
                <a:spLocks noChangeArrowheads="1"/>
              </p:cNvSpPr>
              <p:nvPr userDrawn="1"/>
            </p:nvSpPr>
            <p:spPr bwMode="auto">
              <a:xfrm flipH="1">
                <a:off x="4377" y="249"/>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52" name="Rectangle 140"/>
              <p:cNvSpPr>
                <a:spLocks noChangeArrowheads="1"/>
              </p:cNvSpPr>
              <p:nvPr userDrawn="1"/>
            </p:nvSpPr>
            <p:spPr bwMode="auto">
              <a:xfrm flipH="1">
                <a:off x="4809" y="249"/>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53" name="Rectangle 141"/>
              <p:cNvSpPr>
                <a:spLocks noChangeArrowheads="1"/>
              </p:cNvSpPr>
              <p:nvPr userDrawn="1"/>
            </p:nvSpPr>
            <p:spPr bwMode="auto">
              <a:xfrm flipH="1">
                <a:off x="489" y="249"/>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54" name="Rectangle 142"/>
              <p:cNvSpPr>
                <a:spLocks noChangeArrowheads="1"/>
              </p:cNvSpPr>
              <p:nvPr userDrawn="1"/>
            </p:nvSpPr>
            <p:spPr bwMode="auto">
              <a:xfrm flipH="1">
                <a:off x="921" y="249"/>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55" name="Rectangle 143"/>
              <p:cNvSpPr>
                <a:spLocks noChangeArrowheads="1"/>
              </p:cNvSpPr>
              <p:nvPr userDrawn="1"/>
            </p:nvSpPr>
            <p:spPr bwMode="auto">
              <a:xfrm flipH="1">
                <a:off x="5241" y="249"/>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grpSp>
        <p:grpSp>
          <p:nvGrpSpPr>
            <p:cNvPr id="15" name="Group 144"/>
            <p:cNvGrpSpPr>
              <a:grpSpLocks/>
            </p:cNvGrpSpPr>
            <p:nvPr userDrawn="1"/>
          </p:nvGrpSpPr>
          <p:grpSpPr bwMode="auto">
            <a:xfrm>
              <a:off x="489" y="681"/>
              <a:ext cx="5118" cy="366"/>
              <a:chOff x="489" y="681"/>
              <a:chExt cx="5118" cy="366"/>
            </a:xfrm>
          </p:grpSpPr>
          <p:sp>
            <p:nvSpPr>
              <p:cNvPr id="64657" name="Rectangle 145"/>
              <p:cNvSpPr>
                <a:spLocks noChangeArrowheads="1"/>
              </p:cNvSpPr>
              <p:nvPr userDrawn="1"/>
            </p:nvSpPr>
            <p:spPr bwMode="auto">
              <a:xfrm flipH="1">
                <a:off x="1353" y="681"/>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58" name="Rectangle 146"/>
              <p:cNvSpPr>
                <a:spLocks noChangeArrowheads="1"/>
              </p:cNvSpPr>
              <p:nvPr userDrawn="1"/>
            </p:nvSpPr>
            <p:spPr bwMode="auto">
              <a:xfrm flipH="1">
                <a:off x="1784" y="681"/>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59" name="Rectangle 147"/>
              <p:cNvSpPr>
                <a:spLocks noChangeArrowheads="1"/>
              </p:cNvSpPr>
              <p:nvPr userDrawn="1"/>
            </p:nvSpPr>
            <p:spPr bwMode="auto">
              <a:xfrm flipH="1">
                <a:off x="2217" y="681"/>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60" name="Rectangle 148"/>
              <p:cNvSpPr>
                <a:spLocks noChangeArrowheads="1"/>
              </p:cNvSpPr>
              <p:nvPr userDrawn="1"/>
            </p:nvSpPr>
            <p:spPr bwMode="auto">
              <a:xfrm flipH="1">
                <a:off x="2649" y="681"/>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61" name="Rectangle 149"/>
              <p:cNvSpPr>
                <a:spLocks noChangeArrowheads="1"/>
              </p:cNvSpPr>
              <p:nvPr userDrawn="1"/>
            </p:nvSpPr>
            <p:spPr bwMode="auto">
              <a:xfrm flipH="1">
                <a:off x="3081" y="681"/>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62" name="Rectangle 150"/>
              <p:cNvSpPr>
                <a:spLocks noChangeArrowheads="1"/>
              </p:cNvSpPr>
              <p:nvPr userDrawn="1"/>
            </p:nvSpPr>
            <p:spPr bwMode="auto">
              <a:xfrm flipH="1">
                <a:off x="3510" y="681"/>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63" name="Rectangle 151"/>
              <p:cNvSpPr>
                <a:spLocks noChangeArrowheads="1"/>
              </p:cNvSpPr>
              <p:nvPr userDrawn="1"/>
            </p:nvSpPr>
            <p:spPr bwMode="auto">
              <a:xfrm flipH="1">
                <a:off x="3945" y="681"/>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64" name="Rectangle 152"/>
              <p:cNvSpPr>
                <a:spLocks noChangeArrowheads="1"/>
              </p:cNvSpPr>
              <p:nvPr userDrawn="1"/>
            </p:nvSpPr>
            <p:spPr bwMode="auto">
              <a:xfrm flipH="1">
                <a:off x="4377" y="681"/>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65" name="Rectangle 153"/>
              <p:cNvSpPr>
                <a:spLocks noChangeArrowheads="1"/>
              </p:cNvSpPr>
              <p:nvPr userDrawn="1"/>
            </p:nvSpPr>
            <p:spPr bwMode="auto">
              <a:xfrm flipH="1">
                <a:off x="4809" y="681"/>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66" name="Rectangle 154"/>
              <p:cNvSpPr>
                <a:spLocks noChangeArrowheads="1"/>
              </p:cNvSpPr>
              <p:nvPr userDrawn="1"/>
            </p:nvSpPr>
            <p:spPr bwMode="auto">
              <a:xfrm flipH="1">
                <a:off x="489" y="681"/>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67" name="Rectangle 155"/>
              <p:cNvSpPr>
                <a:spLocks noChangeArrowheads="1"/>
              </p:cNvSpPr>
              <p:nvPr userDrawn="1"/>
            </p:nvSpPr>
            <p:spPr bwMode="auto">
              <a:xfrm flipH="1">
                <a:off x="921" y="681"/>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68" name="Rectangle 156"/>
              <p:cNvSpPr>
                <a:spLocks noChangeArrowheads="1"/>
              </p:cNvSpPr>
              <p:nvPr userDrawn="1"/>
            </p:nvSpPr>
            <p:spPr bwMode="auto">
              <a:xfrm flipH="1">
                <a:off x="5241" y="681"/>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grpSp>
        <p:grpSp>
          <p:nvGrpSpPr>
            <p:cNvPr id="16" name="Group 157"/>
            <p:cNvGrpSpPr>
              <a:grpSpLocks/>
            </p:cNvGrpSpPr>
            <p:nvPr userDrawn="1"/>
          </p:nvGrpSpPr>
          <p:grpSpPr bwMode="auto">
            <a:xfrm>
              <a:off x="488" y="1114"/>
              <a:ext cx="5118" cy="366"/>
              <a:chOff x="488" y="1114"/>
              <a:chExt cx="5118" cy="366"/>
            </a:xfrm>
          </p:grpSpPr>
          <p:sp>
            <p:nvSpPr>
              <p:cNvPr id="64670" name="Rectangle 158"/>
              <p:cNvSpPr>
                <a:spLocks noChangeArrowheads="1"/>
              </p:cNvSpPr>
              <p:nvPr userDrawn="1"/>
            </p:nvSpPr>
            <p:spPr bwMode="auto">
              <a:xfrm flipH="1">
                <a:off x="1352" y="1114"/>
                <a:ext cx="366" cy="372"/>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71" name="Rectangle 159"/>
              <p:cNvSpPr>
                <a:spLocks noChangeArrowheads="1"/>
              </p:cNvSpPr>
              <p:nvPr userDrawn="1"/>
            </p:nvSpPr>
            <p:spPr bwMode="auto">
              <a:xfrm flipH="1">
                <a:off x="1784" y="1114"/>
                <a:ext cx="370" cy="372"/>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72" name="Rectangle 160"/>
              <p:cNvSpPr>
                <a:spLocks noChangeArrowheads="1"/>
              </p:cNvSpPr>
              <p:nvPr userDrawn="1"/>
            </p:nvSpPr>
            <p:spPr bwMode="auto">
              <a:xfrm flipH="1">
                <a:off x="2216" y="1114"/>
                <a:ext cx="370" cy="372"/>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73" name="Rectangle 161"/>
              <p:cNvSpPr>
                <a:spLocks noChangeArrowheads="1"/>
              </p:cNvSpPr>
              <p:nvPr userDrawn="1"/>
            </p:nvSpPr>
            <p:spPr bwMode="auto">
              <a:xfrm flipH="1">
                <a:off x="2648" y="1114"/>
                <a:ext cx="366" cy="372"/>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74" name="Rectangle 162"/>
              <p:cNvSpPr>
                <a:spLocks noChangeArrowheads="1"/>
              </p:cNvSpPr>
              <p:nvPr userDrawn="1"/>
            </p:nvSpPr>
            <p:spPr bwMode="auto">
              <a:xfrm flipH="1">
                <a:off x="3080" y="1114"/>
                <a:ext cx="366" cy="372"/>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75" name="Rectangle 163"/>
              <p:cNvSpPr>
                <a:spLocks noChangeArrowheads="1"/>
              </p:cNvSpPr>
              <p:nvPr userDrawn="1"/>
            </p:nvSpPr>
            <p:spPr bwMode="auto">
              <a:xfrm flipH="1">
                <a:off x="3510" y="1114"/>
                <a:ext cx="370" cy="372"/>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76" name="Rectangle 164"/>
              <p:cNvSpPr>
                <a:spLocks noChangeArrowheads="1"/>
              </p:cNvSpPr>
              <p:nvPr userDrawn="1"/>
            </p:nvSpPr>
            <p:spPr bwMode="auto">
              <a:xfrm flipH="1">
                <a:off x="3944" y="1114"/>
                <a:ext cx="370" cy="372"/>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77" name="Rectangle 165"/>
              <p:cNvSpPr>
                <a:spLocks noChangeArrowheads="1"/>
              </p:cNvSpPr>
              <p:nvPr userDrawn="1"/>
            </p:nvSpPr>
            <p:spPr bwMode="auto">
              <a:xfrm flipH="1">
                <a:off x="4376" y="1114"/>
                <a:ext cx="366" cy="372"/>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78" name="Rectangle 166"/>
              <p:cNvSpPr>
                <a:spLocks noChangeArrowheads="1"/>
              </p:cNvSpPr>
              <p:nvPr userDrawn="1"/>
            </p:nvSpPr>
            <p:spPr bwMode="auto">
              <a:xfrm flipH="1">
                <a:off x="4808" y="1114"/>
                <a:ext cx="366" cy="372"/>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79" name="Rectangle 167"/>
              <p:cNvSpPr>
                <a:spLocks noChangeArrowheads="1"/>
              </p:cNvSpPr>
              <p:nvPr userDrawn="1"/>
            </p:nvSpPr>
            <p:spPr bwMode="auto">
              <a:xfrm flipH="1">
                <a:off x="488" y="1114"/>
                <a:ext cx="366" cy="372"/>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80" name="Rectangle 168"/>
              <p:cNvSpPr>
                <a:spLocks noChangeArrowheads="1"/>
              </p:cNvSpPr>
              <p:nvPr userDrawn="1"/>
            </p:nvSpPr>
            <p:spPr bwMode="auto">
              <a:xfrm flipH="1">
                <a:off x="920" y="1114"/>
                <a:ext cx="366" cy="372"/>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81" name="Rectangle 169"/>
              <p:cNvSpPr>
                <a:spLocks noChangeArrowheads="1"/>
              </p:cNvSpPr>
              <p:nvPr userDrawn="1"/>
            </p:nvSpPr>
            <p:spPr bwMode="auto">
              <a:xfrm flipH="1">
                <a:off x="5240" y="1114"/>
                <a:ext cx="366" cy="372"/>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grpSp>
        <p:grpSp>
          <p:nvGrpSpPr>
            <p:cNvPr id="17" name="Group 170"/>
            <p:cNvGrpSpPr>
              <a:grpSpLocks/>
            </p:cNvGrpSpPr>
            <p:nvPr userDrawn="1"/>
          </p:nvGrpSpPr>
          <p:grpSpPr bwMode="auto">
            <a:xfrm>
              <a:off x="487" y="1547"/>
              <a:ext cx="5118" cy="366"/>
              <a:chOff x="487" y="1547"/>
              <a:chExt cx="5118" cy="366"/>
            </a:xfrm>
          </p:grpSpPr>
          <p:sp>
            <p:nvSpPr>
              <p:cNvPr id="64683" name="Rectangle 171"/>
              <p:cNvSpPr>
                <a:spLocks noChangeArrowheads="1"/>
              </p:cNvSpPr>
              <p:nvPr userDrawn="1"/>
            </p:nvSpPr>
            <p:spPr bwMode="auto">
              <a:xfrm flipH="1">
                <a:off x="1351" y="1547"/>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84" name="Rectangle 172"/>
              <p:cNvSpPr>
                <a:spLocks noChangeArrowheads="1"/>
              </p:cNvSpPr>
              <p:nvPr userDrawn="1"/>
            </p:nvSpPr>
            <p:spPr bwMode="auto">
              <a:xfrm flipH="1">
                <a:off x="1783" y="1547"/>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85" name="Rectangle 173"/>
              <p:cNvSpPr>
                <a:spLocks noChangeArrowheads="1"/>
              </p:cNvSpPr>
              <p:nvPr userDrawn="1"/>
            </p:nvSpPr>
            <p:spPr bwMode="auto">
              <a:xfrm flipH="1">
                <a:off x="2215" y="1547"/>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86" name="Rectangle 174"/>
              <p:cNvSpPr>
                <a:spLocks noChangeArrowheads="1"/>
              </p:cNvSpPr>
              <p:nvPr userDrawn="1"/>
            </p:nvSpPr>
            <p:spPr bwMode="auto">
              <a:xfrm flipH="1">
                <a:off x="2647" y="1547"/>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87" name="Rectangle 175"/>
              <p:cNvSpPr>
                <a:spLocks noChangeArrowheads="1"/>
              </p:cNvSpPr>
              <p:nvPr userDrawn="1"/>
            </p:nvSpPr>
            <p:spPr bwMode="auto">
              <a:xfrm flipH="1">
                <a:off x="3079" y="1547"/>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88" name="Rectangle 176"/>
              <p:cNvSpPr>
                <a:spLocks noChangeArrowheads="1"/>
              </p:cNvSpPr>
              <p:nvPr userDrawn="1"/>
            </p:nvSpPr>
            <p:spPr bwMode="auto">
              <a:xfrm flipH="1">
                <a:off x="3510" y="1547"/>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89" name="Rectangle 177"/>
              <p:cNvSpPr>
                <a:spLocks noChangeArrowheads="1"/>
              </p:cNvSpPr>
              <p:nvPr userDrawn="1"/>
            </p:nvSpPr>
            <p:spPr bwMode="auto">
              <a:xfrm flipH="1">
                <a:off x="3943" y="1547"/>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90" name="Rectangle 178"/>
              <p:cNvSpPr>
                <a:spLocks noChangeArrowheads="1"/>
              </p:cNvSpPr>
              <p:nvPr userDrawn="1"/>
            </p:nvSpPr>
            <p:spPr bwMode="auto">
              <a:xfrm flipH="1">
                <a:off x="4375" y="1547"/>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91" name="Rectangle 179"/>
              <p:cNvSpPr>
                <a:spLocks noChangeArrowheads="1"/>
              </p:cNvSpPr>
              <p:nvPr userDrawn="1"/>
            </p:nvSpPr>
            <p:spPr bwMode="auto">
              <a:xfrm flipH="1">
                <a:off x="4807" y="1547"/>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92" name="Rectangle 180"/>
              <p:cNvSpPr>
                <a:spLocks noChangeArrowheads="1"/>
              </p:cNvSpPr>
              <p:nvPr userDrawn="1"/>
            </p:nvSpPr>
            <p:spPr bwMode="auto">
              <a:xfrm flipH="1">
                <a:off x="487" y="1547"/>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93" name="Rectangle 181"/>
              <p:cNvSpPr>
                <a:spLocks noChangeArrowheads="1"/>
              </p:cNvSpPr>
              <p:nvPr userDrawn="1"/>
            </p:nvSpPr>
            <p:spPr bwMode="auto">
              <a:xfrm flipH="1">
                <a:off x="919" y="1547"/>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94" name="Rectangle 182"/>
              <p:cNvSpPr>
                <a:spLocks noChangeArrowheads="1"/>
              </p:cNvSpPr>
              <p:nvPr userDrawn="1"/>
            </p:nvSpPr>
            <p:spPr bwMode="auto">
              <a:xfrm flipH="1">
                <a:off x="5239" y="1547"/>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grpSp>
        <p:grpSp>
          <p:nvGrpSpPr>
            <p:cNvPr id="18" name="Group 183"/>
            <p:cNvGrpSpPr>
              <a:grpSpLocks/>
            </p:cNvGrpSpPr>
            <p:nvPr userDrawn="1"/>
          </p:nvGrpSpPr>
          <p:grpSpPr bwMode="auto">
            <a:xfrm>
              <a:off x="486" y="1980"/>
              <a:ext cx="5118" cy="366"/>
              <a:chOff x="486" y="1980"/>
              <a:chExt cx="5118" cy="366"/>
            </a:xfrm>
          </p:grpSpPr>
          <p:sp>
            <p:nvSpPr>
              <p:cNvPr id="64696" name="Rectangle 184"/>
              <p:cNvSpPr>
                <a:spLocks noChangeArrowheads="1"/>
              </p:cNvSpPr>
              <p:nvPr userDrawn="1"/>
            </p:nvSpPr>
            <p:spPr bwMode="auto">
              <a:xfrm flipH="1">
                <a:off x="1350" y="1980"/>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97" name="Rectangle 185"/>
              <p:cNvSpPr>
                <a:spLocks noChangeArrowheads="1"/>
              </p:cNvSpPr>
              <p:nvPr userDrawn="1"/>
            </p:nvSpPr>
            <p:spPr bwMode="auto">
              <a:xfrm flipH="1">
                <a:off x="1782" y="1980"/>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98" name="Rectangle 186"/>
              <p:cNvSpPr>
                <a:spLocks noChangeArrowheads="1"/>
              </p:cNvSpPr>
              <p:nvPr userDrawn="1"/>
            </p:nvSpPr>
            <p:spPr bwMode="auto">
              <a:xfrm flipH="1">
                <a:off x="2214" y="1980"/>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699" name="Rectangle 187"/>
              <p:cNvSpPr>
                <a:spLocks noChangeArrowheads="1"/>
              </p:cNvSpPr>
              <p:nvPr userDrawn="1"/>
            </p:nvSpPr>
            <p:spPr bwMode="auto">
              <a:xfrm flipH="1">
                <a:off x="2646" y="1980"/>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00" name="Rectangle 188"/>
              <p:cNvSpPr>
                <a:spLocks noChangeArrowheads="1"/>
              </p:cNvSpPr>
              <p:nvPr userDrawn="1"/>
            </p:nvSpPr>
            <p:spPr bwMode="auto">
              <a:xfrm flipH="1">
                <a:off x="3078" y="1980"/>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01" name="Rectangle 189"/>
              <p:cNvSpPr>
                <a:spLocks noChangeArrowheads="1"/>
              </p:cNvSpPr>
              <p:nvPr userDrawn="1"/>
            </p:nvSpPr>
            <p:spPr bwMode="auto">
              <a:xfrm flipH="1">
                <a:off x="3510" y="1980"/>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02" name="Rectangle 190"/>
              <p:cNvSpPr>
                <a:spLocks noChangeArrowheads="1"/>
              </p:cNvSpPr>
              <p:nvPr userDrawn="1"/>
            </p:nvSpPr>
            <p:spPr bwMode="auto">
              <a:xfrm flipH="1">
                <a:off x="3942" y="1980"/>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03" name="Rectangle 191"/>
              <p:cNvSpPr>
                <a:spLocks noChangeArrowheads="1"/>
              </p:cNvSpPr>
              <p:nvPr userDrawn="1"/>
            </p:nvSpPr>
            <p:spPr bwMode="auto">
              <a:xfrm flipH="1">
                <a:off x="4374" y="1980"/>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04" name="Rectangle 192"/>
              <p:cNvSpPr>
                <a:spLocks noChangeArrowheads="1"/>
              </p:cNvSpPr>
              <p:nvPr userDrawn="1"/>
            </p:nvSpPr>
            <p:spPr bwMode="auto">
              <a:xfrm flipH="1">
                <a:off x="4806" y="1980"/>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05" name="Rectangle 193"/>
              <p:cNvSpPr>
                <a:spLocks noChangeArrowheads="1"/>
              </p:cNvSpPr>
              <p:nvPr userDrawn="1"/>
            </p:nvSpPr>
            <p:spPr bwMode="auto">
              <a:xfrm flipH="1">
                <a:off x="486" y="1980"/>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06" name="Rectangle 194"/>
              <p:cNvSpPr>
                <a:spLocks noChangeArrowheads="1"/>
              </p:cNvSpPr>
              <p:nvPr userDrawn="1"/>
            </p:nvSpPr>
            <p:spPr bwMode="auto">
              <a:xfrm flipH="1">
                <a:off x="918" y="1980"/>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07" name="Rectangle 195"/>
              <p:cNvSpPr>
                <a:spLocks noChangeArrowheads="1"/>
              </p:cNvSpPr>
              <p:nvPr userDrawn="1"/>
            </p:nvSpPr>
            <p:spPr bwMode="auto">
              <a:xfrm flipH="1">
                <a:off x="5238" y="1980"/>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grpSp>
        <p:grpSp>
          <p:nvGrpSpPr>
            <p:cNvPr id="19" name="Group 196"/>
            <p:cNvGrpSpPr>
              <a:grpSpLocks/>
            </p:cNvGrpSpPr>
            <p:nvPr userDrawn="1"/>
          </p:nvGrpSpPr>
          <p:grpSpPr bwMode="auto">
            <a:xfrm>
              <a:off x="485" y="2412"/>
              <a:ext cx="5118" cy="366"/>
              <a:chOff x="485" y="2412"/>
              <a:chExt cx="5118" cy="366"/>
            </a:xfrm>
          </p:grpSpPr>
          <p:sp>
            <p:nvSpPr>
              <p:cNvPr id="64709" name="Rectangle 197"/>
              <p:cNvSpPr>
                <a:spLocks noChangeArrowheads="1"/>
              </p:cNvSpPr>
              <p:nvPr userDrawn="1"/>
            </p:nvSpPr>
            <p:spPr bwMode="auto">
              <a:xfrm flipH="1">
                <a:off x="1349" y="2412"/>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10" name="Rectangle 198"/>
              <p:cNvSpPr>
                <a:spLocks noChangeArrowheads="1"/>
              </p:cNvSpPr>
              <p:nvPr userDrawn="1"/>
            </p:nvSpPr>
            <p:spPr bwMode="auto">
              <a:xfrm flipH="1">
                <a:off x="1781" y="2412"/>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11" name="Rectangle 199"/>
              <p:cNvSpPr>
                <a:spLocks noChangeArrowheads="1"/>
              </p:cNvSpPr>
              <p:nvPr userDrawn="1"/>
            </p:nvSpPr>
            <p:spPr bwMode="auto">
              <a:xfrm flipH="1">
                <a:off x="2213" y="2412"/>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12" name="Rectangle 200"/>
              <p:cNvSpPr>
                <a:spLocks noChangeArrowheads="1"/>
              </p:cNvSpPr>
              <p:nvPr userDrawn="1"/>
            </p:nvSpPr>
            <p:spPr bwMode="auto">
              <a:xfrm flipH="1">
                <a:off x="2645" y="2412"/>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13" name="Rectangle 201"/>
              <p:cNvSpPr>
                <a:spLocks noChangeArrowheads="1"/>
              </p:cNvSpPr>
              <p:nvPr userDrawn="1"/>
            </p:nvSpPr>
            <p:spPr bwMode="auto">
              <a:xfrm flipH="1">
                <a:off x="3077" y="2412"/>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14" name="Rectangle 202"/>
              <p:cNvSpPr>
                <a:spLocks noChangeArrowheads="1"/>
              </p:cNvSpPr>
              <p:nvPr userDrawn="1"/>
            </p:nvSpPr>
            <p:spPr bwMode="auto">
              <a:xfrm flipH="1">
                <a:off x="3509" y="2412"/>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15" name="Rectangle 203"/>
              <p:cNvSpPr>
                <a:spLocks noChangeArrowheads="1"/>
              </p:cNvSpPr>
              <p:nvPr userDrawn="1"/>
            </p:nvSpPr>
            <p:spPr bwMode="auto">
              <a:xfrm flipH="1">
                <a:off x="3941" y="2412"/>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16" name="Rectangle 204"/>
              <p:cNvSpPr>
                <a:spLocks noChangeArrowheads="1"/>
              </p:cNvSpPr>
              <p:nvPr userDrawn="1"/>
            </p:nvSpPr>
            <p:spPr bwMode="auto">
              <a:xfrm flipH="1">
                <a:off x="4373" y="2412"/>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17" name="Rectangle 205"/>
              <p:cNvSpPr>
                <a:spLocks noChangeArrowheads="1"/>
              </p:cNvSpPr>
              <p:nvPr userDrawn="1"/>
            </p:nvSpPr>
            <p:spPr bwMode="auto">
              <a:xfrm flipH="1">
                <a:off x="4805" y="2412"/>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18" name="Rectangle 206"/>
              <p:cNvSpPr>
                <a:spLocks noChangeArrowheads="1"/>
              </p:cNvSpPr>
              <p:nvPr userDrawn="1"/>
            </p:nvSpPr>
            <p:spPr bwMode="auto">
              <a:xfrm flipH="1">
                <a:off x="485" y="2412"/>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19" name="Rectangle 207"/>
              <p:cNvSpPr>
                <a:spLocks noChangeArrowheads="1"/>
              </p:cNvSpPr>
              <p:nvPr userDrawn="1"/>
            </p:nvSpPr>
            <p:spPr bwMode="auto">
              <a:xfrm flipH="1">
                <a:off x="917" y="2412"/>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20" name="Rectangle 208"/>
              <p:cNvSpPr>
                <a:spLocks noChangeArrowheads="1"/>
              </p:cNvSpPr>
              <p:nvPr userDrawn="1"/>
            </p:nvSpPr>
            <p:spPr bwMode="auto">
              <a:xfrm flipH="1">
                <a:off x="5237" y="2412"/>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grpSp>
        <p:grpSp>
          <p:nvGrpSpPr>
            <p:cNvPr id="20" name="Group 209"/>
            <p:cNvGrpSpPr>
              <a:grpSpLocks/>
            </p:cNvGrpSpPr>
            <p:nvPr userDrawn="1"/>
          </p:nvGrpSpPr>
          <p:grpSpPr bwMode="auto">
            <a:xfrm>
              <a:off x="484" y="2845"/>
              <a:ext cx="5118" cy="366"/>
              <a:chOff x="484" y="2845"/>
              <a:chExt cx="5118" cy="366"/>
            </a:xfrm>
          </p:grpSpPr>
          <p:sp>
            <p:nvSpPr>
              <p:cNvPr id="64722" name="Rectangle 210"/>
              <p:cNvSpPr>
                <a:spLocks noChangeArrowheads="1"/>
              </p:cNvSpPr>
              <p:nvPr userDrawn="1"/>
            </p:nvSpPr>
            <p:spPr bwMode="auto">
              <a:xfrm flipH="1">
                <a:off x="1348" y="2845"/>
                <a:ext cx="366" cy="372"/>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23" name="Rectangle 211"/>
              <p:cNvSpPr>
                <a:spLocks noChangeArrowheads="1"/>
              </p:cNvSpPr>
              <p:nvPr userDrawn="1"/>
            </p:nvSpPr>
            <p:spPr bwMode="auto">
              <a:xfrm flipH="1">
                <a:off x="1780" y="2845"/>
                <a:ext cx="370" cy="372"/>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24" name="Rectangle 212"/>
              <p:cNvSpPr>
                <a:spLocks noChangeArrowheads="1"/>
              </p:cNvSpPr>
              <p:nvPr userDrawn="1"/>
            </p:nvSpPr>
            <p:spPr bwMode="auto">
              <a:xfrm flipH="1">
                <a:off x="2212" y="2845"/>
                <a:ext cx="370" cy="372"/>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25" name="Rectangle 213"/>
              <p:cNvSpPr>
                <a:spLocks noChangeArrowheads="1"/>
              </p:cNvSpPr>
              <p:nvPr userDrawn="1"/>
            </p:nvSpPr>
            <p:spPr bwMode="auto">
              <a:xfrm flipH="1">
                <a:off x="2644" y="2845"/>
                <a:ext cx="366" cy="372"/>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26" name="Rectangle 214"/>
              <p:cNvSpPr>
                <a:spLocks noChangeArrowheads="1"/>
              </p:cNvSpPr>
              <p:nvPr userDrawn="1"/>
            </p:nvSpPr>
            <p:spPr bwMode="auto">
              <a:xfrm flipH="1">
                <a:off x="3076" y="2845"/>
                <a:ext cx="366" cy="372"/>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27" name="Rectangle 215"/>
              <p:cNvSpPr>
                <a:spLocks noChangeArrowheads="1"/>
              </p:cNvSpPr>
              <p:nvPr userDrawn="1"/>
            </p:nvSpPr>
            <p:spPr bwMode="auto">
              <a:xfrm flipH="1">
                <a:off x="3508" y="2845"/>
                <a:ext cx="370" cy="372"/>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28" name="Rectangle 216"/>
              <p:cNvSpPr>
                <a:spLocks noChangeArrowheads="1"/>
              </p:cNvSpPr>
              <p:nvPr userDrawn="1"/>
            </p:nvSpPr>
            <p:spPr bwMode="auto">
              <a:xfrm flipH="1">
                <a:off x="3940" y="2845"/>
                <a:ext cx="370" cy="372"/>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29" name="Rectangle 217"/>
              <p:cNvSpPr>
                <a:spLocks noChangeArrowheads="1"/>
              </p:cNvSpPr>
              <p:nvPr userDrawn="1"/>
            </p:nvSpPr>
            <p:spPr bwMode="auto">
              <a:xfrm flipH="1">
                <a:off x="4372" y="2845"/>
                <a:ext cx="366" cy="372"/>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30" name="Rectangle 218"/>
              <p:cNvSpPr>
                <a:spLocks noChangeArrowheads="1"/>
              </p:cNvSpPr>
              <p:nvPr userDrawn="1"/>
            </p:nvSpPr>
            <p:spPr bwMode="auto">
              <a:xfrm flipH="1">
                <a:off x="4804" y="2845"/>
                <a:ext cx="366" cy="372"/>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31" name="Rectangle 219"/>
              <p:cNvSpPr>
                <a:spLocks noChangeArrowheads="1"/>
              </p:cNvSpPr>
              <p:nvPr userDrawn="1"/>
            </p:nvSpPr>
            <p:spPr bwMode="auto">
              <a:xfrm flipH="1">
                <a:off x="484" y="2845"/>
                <a:ext cx="366" cy="372"/>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32" name="Rectangle 220"/>
              <p:cNvSpPr>
                <a:spLocks noChangeArrowheads="1"/>
              </p:cNvSpPr>
              <p:nvPr userDrawn="1"/>
            </p:nvSpPr>
            <p:spPr bwMode="auto">
              <a:xfrm flipH="1">
                <a:off x="916" y="2845"/>
                <a:ext cx="366" cy="372"/>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33" name="Rectangle 221"/>
              <p:cNvSpPr>
                <a:spLocks noChangeArrowheads="1"/>
              </p:cNvSpPr>
              <p:nvPr userDrawn="1"/>
            </p:nvSpPr>
            <p:spPr bwMode="auto">
              <a:xfrm flipH="1">
                <a:off x="5237" y="2845"/>
                <a:ext cx="366" cy="372"/>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grpSp>
        <p:grpSp>
          <p:nvGrpSpPr>
            <p:cNvPr id="21" name="Group 222"/>
            <p:cNvGrpSpPr>
              <a:grpSpLocks/>
            </p:cNvGrpSpPr>
            <p:nvPr userDrawn="1"/>
          </p:nvGrpSpPr>
          <p:grpSpPr bwMode="auto">
            <a:xfrm>
              <a:off x="483" y="3278"/>
              <a:ext cx="5118" cy="366"/>
              <a:chOff x="483" y="3278"/>
              <a:chExt cx="5118" cy="366"/>
            </a:xfrm>
          </p:grpSpPr>
          <p:sp>
            <p:nvSpPr>
              <p:cNvPr id="64735" name="Rectangle 223"/>
              <p:cNvSpPr>
                <a:spLocks noChangeArrowheads="1"/>
              </p:cNvSpPr>
              <p:nvPr userDrawn="1"/>
            </p:nvSpPr>
            <p:spPr bwMode="auto">
              <a:xfrm flipH="1">
                <a:off x="1347" y="3278"/>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36" name="Rectangle 224"/>
              <p:cNvSpPr>
                <a:spLocks noChangeArrowheads="1"/>
              </p:cNvSpPr>
              <p:nvPr userDrawn="1"/>
            </p:nvSpPr>
            <p:spPr bwMode="auto">
              <a:xfrm flipH="1">
                <a:off x="1779" y="3278"/>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37" name="Rectangle 225"/>
              <p:cNvSpPr>
                <a:spLocks noChangeArrowheads="1"/>
              </p:cNvSpPr>
              <p:nvPr userDrawn="1"/>
            </p:nvSpPr>
            <p:spPr bwMode="auto">
              <a:xfrm flipH="1">
                <a:off x="2211" y="3278"/>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38" name="Rectangle 226"/>
              <p:cNvSpPr>
                <a:spLocks noChangeArrowheads="1"/>
              </p:cNvSpPr>
              <p:nvPr userDrawn="1"/>
            </p:nvSpPr>
            <p:spPr bwMode="auto">
              <a:xfrm flipH="1">
                <a:off x="2643" y="3278"/>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39" name="Rectangle 227"/>
              <p:cNvSpPr>
                <a:spLocks noChangeArrowheads="1"/>
              </p:cNvSpPr>
              <p:nvPr userDrawn="1"/>
            </p:nvSpPr>
            <p:spPr bwMode="auto">
              <a:xfrm flipH="1">
                <a:off x="3075" y="3278"/>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40" name="Rectangle 228"/>
              <p:cNvSpPr>
                <a:spLocks noChangeArrowheads="1"/>
              </p:cNvSpPr>
              <p:nvPr userDrawn="1"/>
            </p:nvSpPr>
            <p:spPr bwMode="auto">
              <a:xfrm flipH="1">
                <a:off x="3507" y="3278"/>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41" name="Rectangle 229"/>
              <p:cNvSpPr>
                <a:spLocks noChangeArrowheads="1"/>
              </p:cNvSpPr>
              <p:nvPr userDrawn="1"/>
            </p:nvSpPr>
            <p:spPr bwMode="auto">
              <a:xfrm flipH="1">
                <a:off x="3939" y="3278"/>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42" name="Rectangle 230"/>
              <p:cNvSpPr>
                <a:spLocks noChangeArrowheads="1"/>
              </p:cNvSpPr>
              <p:nvPr userDrawn="1"/>
            </p:nvSpPr>
            <p:spPr bwMode="auto">
              <a:xfrm flipH="1">
                <a:off x="4371" y="3278"/>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43" name="Rectangle 231"/>
              <p:cNvSpPr>
                <a:spLocks noChangeArrowheads="1"/>
              </p:cNvSpPr>
              <p:nvPr userDrawn="1"/>
            </p:nvSpPr>
            <p:spPr bwMode="auto">
              <a:xfrm flipH="1">
                <a:off x="4803" y="3278"/>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44" name="Rectangle 232"/>
              <p:cNvSpPr>
                <a:spLocks noChangeArrowheads="1"/>
              </p:cNvSpPr>
              <p:nvPr userDrawn="1"/>
            </p:nvSpPr>
            <p:spPr bwMode="auto">
              <a:xfrm flipH="1">
                <a:off x="483" y="3278"/>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45" name="Rectangle 233"/>
              <p:cNvSpPr>
                <a:spLocks noChangeArrowheads="1"/>
              </p:cNvSpPr>
              <p:nvPr userDrawn="1"/>
            </p:nvSpPr>
            <p:spPr bwMode="auto">
              <a:xfrm flipH="1">
                <a:off x="915" y="3278"/>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46" name="Rectangle 234"/>
              <p:cNvSpPr>
                <a:spLocks noChangeArrowheads="1"/>
              </p:cNvSpPr>
              <p:nvPr userDrawn="1"/>
            </p:nvSpPr>
            <p:spPr bwMode="auto">
              <a:xfrm flipH="1">
                <a:off x="5237" y="3278"/>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grpSp>
        <p:grpSp>
          <p:nvGrpSpPr>
            <p:cNvPr id="22" name="Group 235"/>
            <p:cNvGrpSpPr>
              <a:grpSpLocks/>
            </p:cNvGrpSpPr>
            <p:nvPr userDrawn="1"/>
          </p:nvGrpSpPr>
          <p:grpSpPr bwMode="auto">
            <a:xfrm>
              <a:off x="482" y="3711"/>
              <a:ext cx="5118" cy="366"/>
              <a:chOff x="482" y="3711"/>
              <a:chExt cx="5118" cy="366"/>
            </a:xfrm>
          </p:grpSpPr>
          <p:sp>
            <p:nvSpPr>
              <p:cNvPr id="64748" name="Rectangle 236"/>
              <p:cNvSpPr>
                <a:spLocks noChangeArrowheads="1"/>
              </p:cNvSpPr>
              <p:nvPr userDrawn="1"/>
            </p:nvSpPr>
            <p:spPr bwMode="auto">
              <a:xfrm flipH="1">
                <a:off x="1346" y="3711"/>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49" name="Rectangle 237"/>
              <p:cNvSpPr>
                <a:spLocks noChangeArrowheads="1"/>
              </p:cNvSpPr>
              <p:nvPr userDrawn="1"/>
            </p:nvSpPr>
            <p:spPr bwMode="auto">
              <a:xfrm flipH="1">
                <a:off x="1778" y="3711"/>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50" name="Rectangle 238"/>
              <p:cNvSpPr>
                <a:spLocks noChangeArrowheads="1"/>
              </p:cNvSpPr>
              <p:nvPr userDrawn="1"/>
            </p:nvSpPr>
            <p:spPr bwMode="auto">
              <a:xfrm flipH="1">
                <a:off x="2210" y="3711"/>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51" name="Rectangle 239"/>
              <p:cNvSpPr>
                <a:spLocks noChangeArrowheads="1"/>
              </p:cNvSpPr>
              <p:nvPr userDrawn="1"/>
            </p:nvSpPr>
            <p:spPr bwMode="auto">
              <a:xfrm flipH="1">
                <a:off x="2642" y="3711"/>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52" name="Rectangle 240"/>
              <p:cNvSpPr>
                <a:spLocks noChangeArrowheads="1"/>
              </p:cNvSpPr>
              <p:nvPr userDrawn="1"/>
            </p:nvSpPr>
            <p:spPr bwMode="auto">
              <a:xfrm flipH="1">
                <a:off x="3074" y="3711"/>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53" name="Rectangle 241"/>
              <p:cNvSpPr>
                <a:spLocks noChangeArrowheads="1"/>
              </p:cNvSpPr>
              <p:nvPr userDrawn="1"/>
            </p:nvSpPr>
            <p:spPr bwMode="auto">
              <a:xfrm flipH="1">
                <a:off x="3506" y="3711"/>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54" name="Rectangle 242"/>
              <p:cNvSpPr>
                <a:spLocks noChangeArrowheads="1"/>
              </p:cNvSpPr>
              <p:nvPr userDrawn="1"/>
            </p:nvSpPr>
            <p:spPr bwMode="auto">
              <a:xfrm flipH="1">
                <a:off x="3938" y="3711"/>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55" name="Rectangle 243"/>
              <p:cNvSpPr>
                <a:spLocks noChangeArrowheads="1"/>
              </p:cNvSpPr>
              <p:nvPr userDrawn="1"/>
            </p:nvSpPr>
            <p:spPr bwMode="auto">
              <a:xfrm flipH="1">
                <a:off x="4370" y="3711"/>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56" name="Rectangle 244"/>
              <p:cNvSpPr>
                <a:spLocks noChangeArrowheads="1"/>
              </p:cNvSpPr>
              <p:nvPr userDrawn="1"/>
            </p:nvSpPr>
            <p:spPr bwMode="auto">
              <a:xfrm flipH="1">
                <a:off x="4802" y="3711"/>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57" name="Rectangle 245"/>
              <p:cNvSpPr>
                <a:spLocks noChangeArrowheads="1"/>
              </p:cNvSpPr>
              <p:nvPr userDrawn="1"/>
            </p:nvSpPr>
            <p:spPr bwMode="auto">
              <a:xfrm flipH="1">
                <a:off x="482" y="3711"/>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58" name="Rectangle 246"/>
              <p:cNvSpPr>
                <a:spLocks noChangeArrowheads="1"/>
              </p:cNvSpPr>
              <p:nvPr userDrawn="1"/>
            </p:nvSpPr>
            <p:spPr bwMode="auto">
              <a:xfrm flipH="1">
                <a:off x="914" y="3711"/>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64759" name="Rectangle 247"/>
              <p:cNvSpPr>
                <a:spLocks noChangeArrowheads="1"/>
              </p:cNvSpPr>
              <p:nvPr userDrawn="1"/>
            </p:nvSpPr>
            <p:spPr bwMode="auto">
              <a:xfrm flipH="1">
                <a:off x="5237" y="3711"/>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grpSp>
      </p:grpSp>
      <p:sp>
        <p:nvSpPr>
          <p:cNvPr id="1027" name="Rectangle 3"/>
          <p:cNvSpPr>
            <a:spLocks noGrp="1" noChangeArrowheads="1"/>
          </p:cNvSpPr>
          <p:nvPr>
            <p:ph type="title"/>
          </p:nvPr>
        </p:nvSpPr>
        <p:spPr bwMode="auto">
          <a:xfrm>
            <a:off x="0" y="2"/>
            <a:ext cx="9156701" cy="946296"/>
          </a:xfrm>
          <a:prstGeom prst="rect">
            <a:avLst/>
          </a:prstGeom>
          <a:noFill/>
          <a:ln w="9525">
            <a:noFill/>
            <a:miter lim="800000"/>
            <a:headEnd/>
            <a:tailEnd/>
          </a:ln>
        </p:spPr>
        <p:txBody>
          <a:bodyPr vert="horz" wrap="square" lIns="365760" tIns="182880" rIns="0" bIns="0" numCol="1" anchor="t" anchorCtr="0" compatLnSpc="1">
            <a:prstTxWarp prst="textNoShape">
              <a:avLst/>
            </a:prstTxWarp>
          </a:bodyPr>
          <a:lstStyle/>
          <a:p>
            <a:pPr lvl="0"/>
            <a:r>
              <a:rPr lang="en-US"/>
              <a:t>Click to edit Master title style</a:t>
            </a:r>
            <a:endParaRPr lang="en-US" dirty="0"/>
          </a:p>
        </p:txBody>
      </p:sp>
      <p:grpSp>
        <p:nvGrpSpPr>
          <p:cNvPr id="250" name="Group 130"/>
          <p:cNvGrpSpPr>
            <a:grpSpLocks/>
          </p:cNvGrpSpPr>
          <p:nvPr/>
        </p:nvGrpSpPr>
        <p:grpSpPr bwMode="auto">
          <a:xfrm>
            <a:off x="366713" y="1300163"/>
            <a:ext cx="8412162" cy="4294302"/>
            <a:chOff x="482" y="249"/>
            <a:chExt cx="5125" cy="3828"/>
          </a:xfrm>
        </p:grpSpPr>
        <p:grpSp>
          <p:nvGrpSpPr>
            <p:cNvPr id="251" name="Group 131"/>
            <p:cNvGrpSpPr>
              <a:grpSpLocks/>
            </p:cNvGrpSpPr>
            <p:nvPr userDrawn="1"/>
          </p:nvGrpSpPr>
          <p:grpSpPr bwMode="auto">
            <a:xfrm>
              <a:off x="489" y="249"/>
              <a:ext cx="5118" cy="366"/>
              <a:chOff x="489" y="249"/>
              <a:chExt cx="5118" cy="366"/>
            </a:xfrm>
          </p:grpSpPr>
          <p:sp>
            <p:nvSpPr>
              <p:cNvPr id="356" name="Rectangle 132"/>
              <p:cNvSpPr>
                <a:spLocks noChangeArrowheads="1"/>
              </p:cNvSpPr>
              <p:nvPr userDrawn="1"/>
            </p:nvSpPr>
            <p:spPr bwMode="auto">
              <a:xfrm flipH="1">
                <a:off x="1353" y="249"/>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57" name="Rectangle 133"/>
              <p:cNvSpPr>
                <a:spLocks noChangeArrowheads="1"/>
              </p:cNvSpPr>
              <p:nvPr userDrawn="1"/>
            </p:nvSpPr>
            <p:spPr bwMode="auto">
              <a:xfrm flipH="1">
                <a:off x="1784" y="249"/>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58" name="Rectangle 134"/>
              <p:cNvSpPr>
                <a:spLocks noChangeArrowheads="1"/>
              </p:cNvSpPr>
              <p:nvPr userDrawn="1"/>
            </p:nvSpPr>
            <p:spPr bwMode="auto">
              <a:xfrm flipH="1">
                <a:off x="2217" y="249"/>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59" name="Rectangle 135"/>
              <p:cNvSpPr>
                <a:spLocks noChangeArrowheads="1"/>
              </p:cNvSpPr>
              <p:nvPr userDrawn="1"/>
            </p:nvSpPr>
            <p:spPr bwMode="auto">
              <a:xfrm flipH="1">
                <a:off x="2649" y="249"/>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60" name="Rectangle 136"/>
              <p:cNvSpPr>
                <a:spLocks noChangeArrowheads="1"/>
              </p:cNvSpPr>
              <p:nvPr userDrawn="1"/>
            </p:nvSpPr>
            <p:spPr bwMode="auto">
              <a:xfrm flipH="1">
                <a:off x="3081" y="249"/>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61" name="Rectangle 137"/>
              <p:cNvSpPr>
                <a:spLocks noChangeArrowheads="1"/>
              </p:cNvSpPr>
              <p:nvPr userDrawn="1"/>
            </p:nvSpPr>
            <p:spPr bwMode="auto">
              <a:xfrm flipH="1">
                <a:off x="3510" y="249"/>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62" name="Rectangle 138"/>
              <p:cNvSpPr>
                <a:spLocks noChangeArrowheads="1"/>
              </p:cNvSpPr>
              <p:nvPr userDrawn="1"/>
            </p:nvSpPr>
            <p:spPr bwMode="auto">
              <a:xfrm flipH="1">
                <a:off x="3945" y="249"/>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63" name="Rectangle 139"/>
              <p:cNvSpPr>
                <a:spLocks noChangeArrowheads="1"/>
              </p:cNvSpPr>
              <p:nvPr userDrawn="1"/>
            </p:nvSpPr>
            <p:spPr bwMode="auto">
              <a:xfrm flipH="1">
                <a:off x="4377" y="249"/>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64" name="Rectangle 140"/>
              <p:cNvSpPr>
                <a:spLocks noChangeArrowheads="1"/>
              </p:cNvSpPr>
              <p:nvPr userDrawn="1"/>
            </p:nvSpPr>
            <p:spPr bwMode="auto">
              <a:xfrm flipH="1">
                <a:off x="4809" y="249"/>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65" name="Rectangle 141"/>
              <p:cNvSpPr>
                <a:spLocks noChangeArrowheads="1"/>
              </p:cNvSpPr>
              <p:nvPr userDrawn="1"/>
            </p:nvSpPr>
            <p:spPr bwMode="auto">
              <a:xfrm flipH="1">
                <a:off x="489" y="249"/>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66" name="Rectangle 142"/>
              <p:cNvSpPr>
                <a:spLocks noChangeArrowheads="1"/>
              </p:cNvSpPr>
              <p:nvPr userDrawn="1"/>
            </p:nvSpPr>
            <p:spPr bwMode="auto">
              <a:xfrm flipH="1">
                <a:off x="921" y="249"/>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67" name="Rectangle 143"/>
              <p:cNvSpPr>
                <a:spLocks noChangeArrowheads="1"/>
              </p:cNvSpPr>
              <p:nvPr userDrawn="1"/>
            </p:nvSpPr>
            <p:spPr bwMode="auto">
              <a:xfrm flipH="1">
                <a:off x="5241" y="249"/>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grpSp>
        <p:grpSp>
          <p:nvGrpSpPr>
            <p:cNvPr id="252" name="Group 144"/>
            <p:cNvGrpSpPr>
              <a:grpSpLocks/>
            </p:cNvGrpSpPr>
            <p:nvPr userDrawn="1"/>
          </p:nvGrpSpPr>
          <p:grpSpPr bwMode="auto">
            <a:xfrm>
              <a:off x="489" y="681"/>
              <a:ext cx="5118" cy="366"/>
              <a:chOff x="489" y="681"/>
              <a:chExt cx="5118" cy="366"/>
            </a:xfrm>
          </p:grpSpPr>
          <p:sp>
            <p:nvSpPr>
              <p:cNvPr id="344" name="Rectangle 145"/>
              <p:cNvSpPr>
                <a:spLocks noChangeArrowheads="1"/>
              </p:cNvSpPr>
              <p:nvPr userDrawn="1"/>
            </p:nvSpPr>
            <p:spPr bwMode="auto">
              <a:xfrm flipH="1">
                <a:off x="1353" y="681"/>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45" name="Rectangle 146"/>
              <p:cNvSpPr>
                <a:spLocks noChangeArrowheads="1"/>
              </p:cNvSpPr>
              <p:nvPr userDrawn="1"/>
            </p:nvSpPr>
            <p:spPr bwMode="auto">
              <a:xfrm flipH="1">
                <a:off x="1784" y="681"/>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46" name="Rectangle 147"/>
              <p:cNvSpPr>
                <a:spLocks noChangeArrowheads="1"/>
              </p:cNvSpPr>
              <p:nvPr userDrawn="1"/>
            </p:nvSpPr>
            <p:spPr bwMode="auto">
              <a:xfrm flipH="1">
                <a:off x="2217" y="681"/>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47" name="Rectangle 148"/>
              <p:cNvSpPr>
                <a:spLocks noChangeArrowheads="1"/>
              </p:cNvSpPr>
              <p:nvPr userDrawn="1"/>
            </p:nvSpPr>
            <p:spPr bwMode="auto">
              <a:xfrm flipH="1">
                <a:off x="2649" y="681"/>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48" name="Rectangle 149"/>
              <p:cNvSpPr>
                <a:spLocks noChangeArrowheads="1"/>
              </p:cNvSpPr>
              <p:nvPr userDrawn="1"/>
            </p:nvSpPr>
            <p:spPr bwMode="auto">
              <a:xfrm flipH="1">
                <a:off x="3081" y="681"/>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49" name="Rectangle 150"/>
              <p:cNvSpPr>
                <a:spLocks noChangeArrowheads="1"/>
              </p:cNvSpPr>
              <p:nvPr userDrawn="1"/>
            </p:nvSpPr>
            <p:spPr bwMode="auto">
              <a:xfrm flipH="1">
                <a:off x="3510" y="681"/>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50" name="Rectangle 151"/>
              <p:cNvSpPr>
                <a:spLocks noChangeArrowheads="1"/>
              </p:cNvSpPr>
              <p:nvPr userDrawn="1"/>
            </p:nvSpPr>
            <p:spPr bwMode="auto">
              <a:xfrm flipH="1">
                <a:off x="3945" y="681"/>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51" name="Rectangle 152"/>
              <p:cNvSpPr>
                <a:spLocks noChangeArrowheads="1"/>
              </p:cNvSpPr>
              <p:nvPr userDrawn="1"/>
            </p:nvSpPr>
            <p:spPr bwMode="auto">
              <a:xfrm flipH="1">
                <a:off x="4377" y="681"/>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52" name="Rectangle 153"/>
              <p:cNvSpPr>
                <a:spLocks noChangeArrowheads="1"/>
              </p:cNvSpPr>
              <p:nvPr userDrawn="1"/>
            </p:nvSpPr>
            <p:spPr bwMode="auto">
              <a:xfrm flipH="1">
                <a:off x="4809" y="681"/>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53" name="Rectangle 154"/>
              <p:cNvSpPr>
                <a:spLocks noChangeArrowheads="1"/>
              </p:cNvSpPr>
              <p:nvPr userDrawn="1"/>
            </p:nvSpPr>
            <p:spPr bwMode="auto">
              <a:xfrm flipH="1">
                <a:off x="489" y="681"/>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54" name="Rectangle 155"/>
              <p:cNvSpPr>
                <a:spLocks noChangeArrowheads="1"/>
              </p:cNvSpPr>
              <p:nvPr userDrawn="1"/>
            </p:nvSpPr>
            <p:spPr bwMode="auto">
              <a:xfrm flipH="1">
                <a:off x="921" y="681"/>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55" name="Rectangle 156"/>
              <p:cNvSpPr>
                <a:spLocks noChangeArrowheads="1"/>
              </p:cNvSpPr>
              <p:nvPr userDrawn="1"/>
            </p:nvSpPr>
            <p:spPr bwMode="auto">
              <a:xfrm flipH="1">
                <a:off x="5241" y="681"/>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grpSp>
        <p:grpSp>
          <p:nvGrpSpPr>
            <p:cNvPr id="253" name="Group 157"/>
            <p:cNvGrpSpPr>
              <a:grpSpLocks/>
            </p:cNvGrpSpPr>
            <p:nvPr userDrawn="1"/>
          </p:nvGrpSpPr>
          <p:grpSpPr bwMode="auto">
            <a:xfrm>
              <a:off x="488" y="1114"/>
              <a:ext cx="5118" cy="372"/>
              <a:chOff x="488" y="1114"/>
              <a:chExt cx="5118" cy="372"/>
            </a:xfrm>
          </p:grpSpPr>
          <p:sp>
            <p:nvSpPr>
              <p:cNvPr id="332" name="Rectangle 158"/>
              <p:cNvSpPr>
                <a:spLocks noChangeArrowheads="1"/>
              </p:cNvSpPr>
              <p:nvPr userDrawn="1"/>
            </p:nvSpPr>
            <p:spPr bwMode="auto">
              <a:xfrm flipH="1">
                <a:off x="1352" y="1114"/>
                <a:ext cx="366" cy="372"/>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33" name="Rectangle 159"/>
              <p:cNvSpPr>
                <a:spLocks noChangeArrowheads="1"/>
              </p:cNvSpPr>
              <p:nvPr userDrawn="1"/>
            </p:nvSpPr>
            <p:spPr bwMode="auto">
              <a:xfrm flipH="1">
                <a:off x="1784" y="1114"/>
                <a:ext cx="370" cy="372"/>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34" name="Rectangle 160"/>
              <p:cNvSpPr>
                <a:spLocks noChangeArrowheads="1"/>
              </p:cNvSpPr>
              <p:nvPr userDrawn="1"/>
            </p:nvSpPr>
            <p:spPr bwMode="auto">
              <a:xfrm flipH="1">
                <a:off x="2216" y="1114"/>
                <a:ext cx="370" cy="372"/>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35" name="Rectangle 161"/>
              <p:cNvSpPr>
                <a:spLocks noChangeArrowheads="1"/>
              </p:cNvSpPr>
              <p:nvPr userDrawn="1"/>
            </p:nvSpPr>
            <p:spPr bwMode="auto">
              <a:xfrm flipH="1">
                <a:off x="2648" y="1114"/>
                <a:ext cx="366" cy="372"/>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36" name="Rectangle 162"/>
              <p:cNvSpPr>
                <a:spLocks noChangeArrowheads="1"/>
              </p:cNvSpPr>
              <p:nvPr userDrawn="1"/>
            </p:nvSpPr>
            <p:spPr bwMode="auto">
              <a:xfrm flipH="1">
                <a:off x="3080" y="1114"/>
                <a:ext cx="366" cy="372"/>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37" name="Rectangle 163"/>
              <p:cNvSpPr>
                <a:spLocks noChangeArrowheads="1"/>
              </p:cNvSpPr>
              <p:nvPr userDrawn="1"/>
            </p:nvSpPr>
            <p:spPr bwMode="auto">
              <a:xfrm flipH="1">
                <a:off x="3510" y="1114"/>
                <a:ext cx="370" cy="372"/>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38" name="Rectangle 164"/>
              <p:cNvSpPr>
                <a:spLocks noChangeArrowheads="1"/>
              </p:cNvSpPr>
              <p:nvPr userDrawn="1"/>
            </p:nvSpPr>
            <p:spPr bwMode="auto">
              <a:xfrm flipH="1">
                <a:off x="3944" y="1114"/>
                <a:ext cx="370" cy="372"/>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39" name="Rectangle 165"/>
              <p:cNvSpPr>
                <a:spLocks noChangeArrowheads="1"/>
              </p:cNvSpPr>
              <p:nvPr userDrawn="1"/>
            </p:nvSpPr>
            <p:spPr bwMode="auto">
              <a:xfrm flipH="1">
                <a:off x="4376" y="1114"/>
                <a:ext cx="366" cy="372"/>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40" name="Rectangle 166"/>
              <p:cNvSpPr>
                <a:spLocks noChangeArrowheads="1"/>
              </p:cNvSpPr>
              <p:nvPr userDrawn="1"/>
            </p:nvSpPr>
            <p:spPr bwMode="auto">
              <a:xfrm flipH="1">
                <a:off x="4808" y="1114"/>
                <a:ext cx="366" cy="372"/>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41" name="Rectangle 167"/>
              <p:cNvSpPr>
                <a:spLocks noChangeArrowheads="1"/>
              </p:cNvSpPr>
              <p:nvPr userDrawn="1"/>
            </p:nvSpPr>
            <p:spPr bwMode="auto">
              <a:xfrm flipH="1">
                <a:off x="488" y="1114"/>
                <a:ext cx="366" cy="372"/>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42" name="Rectangle 168"/>
              <p:cNvSpPr>
                <a:spLocks noChangeArrowheads="1"/>
              </p:cNvSpPr>
              <p:nvPr userDrawn="1"/>
            </p:nvSpPr>
            <p:spPr bwMode="auto">
              <a:xfrm flipH="1">
                <a:off x="920" y="1114"/>
                <a:ext cx="366" cy="372"/>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43" name="Rectangle 169"/>
              <p:cNvSpPr>
                <a:spLocks noChangeArrowheads="1"/>
              </p:cNvSpPr>
              <p:nvPr userDrawn="1"/>
            </p:nvSpPr>
            <p:spPr bwMode="auto">
              <a:xfrm flipH="1">
                <a:off x="5240" y="1114"/>
                <a:ext cx="366" cy="372"/>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grpSp>
        <p:grpSp>
          <p:nvGrpSpPr>
            <p:cNvPr id="254" name="Group 170"/>
            <p:cNvGrpSpPr>
              <a:grpSpLocks/>
            </p:cNvGrpSpPr>
            <p:nvPr userDrawn="1"/>
          </p:nvGrpSpPr>
          <p:grpSpPr bwMode="auto">
            <a:xfrm>
              <a:off x="487" y="1547"/>
              <a:ext cx="5118" cy="366"/>
              <a:chOff x="487" y="1547"/>
              <a:chExt cx="5118" cy="366"/>
            </a:xfrm>
          </p:grpSpPr>
          <p:sp>
            <p:nvSpPr>
              <p:cNvPr id="320" name="Rectangle 171"/>
              <p:cNvSpPr>
                <a:spLocks noChangeArrowheads="1"/>
              </p:cNvSpPr>
              <p:nvPr userDrawn="1"/>
            </p:nvSpPr>
            <p:spPr bwMode="auto">
              <a:xfrm flipH="1">
                <a:off x="1351" y="1547"/>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21" name="Rectangle 172"/>
              <p:cNvSpPr>
                <a:spLocks noChangeArrowheads="1"/>
              </p:cNvSpPr>
              <p:nvPr userDrawn="1"/>
            </p:nvSpPr>
            <p:spPr bwMode="auto">
              <a:xfrm flipH="1">
                <a:off x="1783" y="1547"/>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22" name="Rectangle 173"/>
              <p:cNvSpPr>
                <a:spLocks noChangeArrowheads="1"/>
              </p:cNvSpPr>
              <p:nvPr userDrawn="1"/>
            </p:nvSpPr>
            <p:spPr bwMode="auto">
              <a:xfrm flipH="1">
                <a:off x="2215" y="1547"/>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23" name="Rectangle 174"/>
              <p:cNvSpPr>
                <a:spLocks noChangeArrowheads="1"/>
              </p:cNvSpPr>
              <p:nvPr userDrawn="1"/>
            </p:nvSpPr>
            <p:spPr bwMode="auto">
              <a:xfrm flipH="1">
                <a:off x="2647" y="1547"/>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24" name="Rectangle 175"/>
              <p:cNvSpPr>
                <a:spLocks noChangeArrowheads="1"/>
              </p:cNvSpPr>
              <p:nvPr userDrawn="1"/>
            </p:nvSpPr>
            <p:spPr bwMode="auto">
              <a:xfrm flipH="1">
                <a:off x="3079" y="1547"/>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25" name="Rectangle 176"/>
              <p:cNvSpPr>
                <a:spLocks noChangeArrowheads="1"/>
              </p:cNvSpPr>
              <p:nvPr userDrawn="1"/>
            </p:nvSpPr>
            <p:spPr bwMode="auto">
              <a:xfrm flipH="1">
                <a:off x="3510" y="1547"/>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26" name="Rectangle 177"/>
              <p:cNvSpPr>
                <a:spLocks noChangeArrowheads="1"/>
              </p:cNvSpPr>
              <p:nvPr userDrawn="1"/>
            </p:nvSpPr>
            <p:spPr bwMode="auto">
              <a:xfrm flipH="1">
                <a:off x="3943" y="1547"/>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27" name="Rectangle 178"/>
              <p:cNvSpPr>
                <a:spLocks noChangeArrowheads="1"/>
              </p:cNvSpPr>
              <p:nvPr userDrawn="1"/>
            </p:nvSpPr>
            <p:spPr bwMode="auto">
              <a:xfrm flipH="1">
                <a:off x="4375" y="1547"/>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28" name="Rectangle 179"/>
              <p:cNvSpPr>
                <a:spLocks noChangeArrowheads="1"/>
              </p:cNvSpPr>
              <p:nvPr userDrawn="1"/>
            </p:nvSpPr>
            <p:spPr bwMode="auto">
              <a:xfrm flipH="1">
                <a:off x="4807" y="1547"/>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29" name="Rectangle 180"/>
              <p:cNvSpPr>
                <a:spLocks noChangeArrowheads="1"/>
              </p:cNvSpPr>
              <p:nvPr userDrawn="1"/>
            </p:nvSpPr>
            <p:spPr bwMode="auto">
              <a:xfrm flipH="1">
                <a:off x="487" y="1547"/>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30" name="Rectangle 181"/>
              <p:cNvSpPr>
                <a:spLocks noChangeArrowheads="1"/>
              </p:cNvSpPr>
              <p:nvPr userDrawn="1"/>
            </p:nvSpPr>
            <p:spPr bwMode="auto">
              <a:xfrm flipH="1">
                <a:off x="919" y="1547"/>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31" name="Rectangle 182"/>
              <p:cNvSpPr>
                <a:spLocks noChangeArrowheads="1"/>
              </p:cNvSpPr>
              <p:nvPr userDrawn="1"/>
            </p:nvSpPr>
            <p:spPr bwMode="auto">
              <a:xfrm flipH="1">
                <a:off x="5239" y="1547"/>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grpSp>
        <p:grpSp>
          <p:nvGrpSpPr>
            <p:cNvPr id="255" name="Group 183"/>
            <p:cNvGrpSpPr>
              <a:grpSpLocks/>
            </p:cNvGrpSpPr>
            <p:nvPr userDrawn="1"/>
          </p:nvGrpSpPr>
          <p:grpSpPr bwMode="auto">
            <a:xfrm>
              <a:off x="486" y="1980"/>
              <a:ext cx="5118" cy="366"/>
              <a:chOff x="486" y="1980"/>
              <a:chExt cx="5118" cy="366"/>
            </a:xfrm>
          </p:grpSpPr>
          <p:sp>
            <p:nvSpPr>
              <p:cNvPr id="308" name="Rectangle 184"/>
              <p:cNvSpPr>
                <a:spLocks noChangeArrowheads="1"/>
              </p:cNvSpPr>
              <p:nvPr userDrawn="1"/>
            </p:nvSpPr>
            <p:spPr bwMode="auto">
              <a:xfrm flipH="1">
                <a:off x="1350" y="1980"/>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09" name="Rectangle 185"/>
              <p:cNvSpPr>
                <a:spLocks noChangeArrowheads="1"/>
              </p:cNvSpPr>
              <p:nvPr userDrawn="1"/>
            </p:nvSpPr>
            <p:spPr bwMode="auto">
              <a:xfrm flipH="1">
                <a:off x="1782" y="1980"/>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10" name="Rectangle 186"/>
              <p:cNvSpPr>
                <a:spLocks noChangeArrowheads="1"/>
              </p:cNvSpPr>
              <p:nvPr userDrawn="1"/>
            </p:nvSpPr>
            <p:spPr bwMode="auto">
              <a:xfrm flipH="1">
                <a:off x="2214" y="1980"/>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11" name="Rectangle 187"/>
              <p:cNvSpPr>
                <a:spLocks noChangeArrowheads="1"/>
              </p:cNvSpPr>
              <p:nvPr userDrawn="1"/>
            </p:nvSpPr>
            <p:spPr bwMode="auto">
              <a:xfrm flipH="1">
                <a:off x="2646" y="1980"/>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12" name="Rectangle 188"/>
              <p:cNvSpPr>
                <a:spLocks noChangeArrowheads="1"/>
              </p:cNvSpPr>
              <p:nvPr userDrawn="1"/>
            </p:nvSpPr>
            <p:spPr bwMode="auto">
              <a:xfrm flipH="1">
                <a:off x="3078" y="1980"/>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13" name="Rectangle 189"/>
              <p:cNvSpPr>
                <a:spLocks noChangeArrowheads="1"/>
              </p:cNvSpPr>
              <p:nvPr userDrawn="1"/>
            </p:nvSpPr>
            <p:spPr bwMode="auto">
              <a:xfrm flipH="1">
                <a:off x="3510" y="1980"/>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14" name="Rectangle 190"/>
              <p:cNvSpPr>
                <a:spLocks noChangeArrowheads="1"/>
              </p:cNvSpPr>
              <p:nvPr userDrawn="1"/>
            </p:nvSpPr>
            <p:spPr bwMode="auto">
              <a:xfrm flipH="1">
                <a:off x="3942" y="1980"/>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15" name="Rectangle 191"/>
              <p:cNvSpPr>
                <a:spLocks noChangeArrowheads="1"/>
              </p:cNvSpPr>
              <p:nvPr userDrawn="1"/>
            </p:nvSpPr>
            <p:spPr bwMode="auto">
              <a:xfrm flipH="1">
                <a:off x="4374" y="1980"/>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16" name="Rectangle 192"/>
              <p:cNvSpPr>
                <a:spLocks noChangeArrowheads="1"/>
              </p:cNvSpPr>
              <p:nvPr userDrawn="1"/>
            </p:nvSpPr>
            <p:spPr bwMode="auto">
              <a:xfrm flipH="1">
                <a:off x="4806" y="1980"/>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17" name="Rectangle 193"/>
              <p:cNvSpPr>
                <a:spLocks noChangeArrowheads="1"/>
              </p:cNvSpPr>
              <p:nvPr userDrawn="1"/>
            </p:nvSpPr>
            <p:spPr bwMode="auto">
              <a:xfrm flipH="1">
                <a:off x="486" y="1980"/>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18" name="Rectangle 194"/>
              <p:cNvSpPr>
                <a:spLocks noChangeArrowheads="1"/>
              </p:cNvSpPr>
              <p:nvPr userDrawn="1"/>
            </p:nvSpPr>
            <p:spPr bwMode="auto">
              <a:xfrm flipH="1">
                <a:off x="918" y="1980"/>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19" name="Rectangle 195"/>
              <p:cNvSpPr>
                <a:spLocks noChangeArrowheads="1"/>
              </p:cNvSpPr>
              <p:nvPr userDrawn="1"/>
            </p:nvSpPr>
            <p:spPr bwMode="auto">
              <a:xfrm flipH="1">
                <a:off x="5238" y="1980"/>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grpSp>
        <p:grpSp>
          <p:nvGrpSpPr>
            <p:cNvPr id="256" name="Group 196"/>
            <p:cNvGrpSpPr>
              <a:grpSpLocks/>
            </p:cNvGrpSpPr>
            <p:nvPr userDrawn="1"/>
          </p:nvGrpSpPr>
          <p:grpSpPr bwMode="auto">
            <a:xfrm>
              <a:off x="485" y="2412"/>
              <a:ext cx="5118" cy="366"/>
              <a:chOff x="485" y="2412"/>
              <a:chExt cx="5118" cy="366"/>
            </a:xfrm>
          </p:grpSpPr>
          <p:sp>
            <p:nvSpPr>
              <p:cNvPr id="296" name="Rectangle 197"/>
              <p:cNvSpPr>
                <a:spLocks noChangeArrowheads="1"/>
              </p:cNvSpPr>
              <p:nvPr userDrawn="1"/>
            </p:nvSpPr>
            <p:spPr bwMode="auto">
              <a:xfrm flipH="1">
                <a:off x="1349" y="2412"/>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97" name="Rectangle 198"/>
              <p:cNvSpPr>
                <a:spLocks noChangeArrowheads="1"/>
              </p:cNvSpPr>
              <p:nvPr userDrawn="1"/>
            </p:nvSpPr>
            <p:spPr bwMode="auto">
              <a:xfrm flipH="1">
                <a:off x="1781" y="2412"/>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98" name="Rectangle 199"/>
              <p:cNvSpPr>
                <a:spLocks noChangeArrowheads="1"/>
              </p:cNvSpPr>
              <p:nvPr userDrawn="1"/>
            </p:nvSpPr>
            <p:spPr bwMode="auto">
              <a:xfrm flipH="1">
                <a:off x="2213" y="2412"/>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99" name="Rectangle 200"/>
              <p:cNvSpPr>
                <a:spLocks noChangeArrowheads="1"/>
              </p:cNvSpPr>
              <p:nvPr userDrawn="1"/>
            </p:nvSpPr>
            <p:spPr bwMode="auto">
              <a:xfrm flipH="1">
                <a:off x="2645" y="2412"/>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00" name="Rectangle 201"/>
              <p:cNvSpPr>
                <a:spLocks noChangeArrowheads="1"/>
              </p:cNvSpPr>
              <p:nvPr userDrawn="1"/>
            </p:nvSpPr>
            <p:spPr bwMode="auto">
              <a:xfrm flipH="1">
                <a:off x="3077" y="2412"/>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01" name="Rectangle 202"/>
              <p:cNvSpPr>
                <a:spLocks noChangeArrowheads="1"/>
              </p:cNvSpPr>
              <p:nvPr userDrawn="1"/>
            </p:nvSpPr>
            <p:spPr bwMode="auto">
              <a:xfrm flipH="1">
                <a:off x="3509" y="2412"/>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02" name="Rectangle 203"/>
              <p:cNvSpPr>
                <a:spLocks noChangeArrowheads="1"/>
              </p:cNvSpPr>
              <p:nvPr userDrawn="1"/>
            </p:nvSpPr>
            <p:spPr bwMode="auto">
              <a:xfrm flipH="1">
                <a:off x="3941" y="2412"/>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03" name="Rectangle 204"/>
              <p:cNvSpPr>
                <a:spLocks noChangeArrowheads="1"/>
              </p:cNvSpPr>
              <p:nvPr userDrawn="1"/>
            </p:nvSpPr>
            <p:spPr bwMode="auto">
              <a:xfrm flipH="1">
                <a:off x="4373" y="2412"/>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04" name="Rectangle 205"/>
              <p:cNvSpPr>
                <a:spLocks noChangeArrowheads="1"/>
              </p:cNvSpPr>
              <p:nvPr userDrawn="1"/>
            </p:nvSpPr>
            <p:spPr bwMode="auto">
              <a:xfrm flipH="1">
                <a:off x="4805" y="2412"/>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05" name="Rectangle 206"/>
              <p:cNvSpPr>
                <a:spLocks noChangeArrowheads="1"/>
              </p:cNvSpPr>
              <p:nvPr userDrawn="1"/>
            </p:nvSpPr>
            <p:spPr bwMode="auto">
              <a:xfrm flipH="1">
                <a:off x="485" y="2412"/>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06" name="Rectangle 207"/>
              <p:cNvSpPr>
                <a:spLocks noChangeArrowheads="1"/>
              </p:cNvSpPr>
              <p:nvPr userDrawn="1"/>
            </p:nvSpPr>
            <p:spPr bwMode="auto">
              <a:xfrm flipH="1">
                <a:off x="917" y="2412"/>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307" name="Rectangle 208"/>
              <p:cNvSpPr>
                <a:spLocks noChangeArrowheads="1"/>
              </p:cNvSpPr>
              <p:nvPr userDrawn="1"/>
            </p:nvSpPr>
            <p:spPr bwMode="auto">
              <a:xfrm flipH="1">
                <a:off x="5237" y="2412"/>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grpSp>
        <p:grpSp>
          <p:nvGrpSpPr>
            <p:cNvPr id="257" name="Group 209"/>
            <p:cNvGrpSpPr>
              <a:grpSpLocks/>
            </p:cNvGrpSpPr>
            <p:nvPr userDrawn="1"/>
          </p:nvGrpSpPr>
          <p:grpSpPr bwMode="auto">
            <a:xfrm>
              <a:off x="484" y="2845"/>
              <a:ext cx="5119" cy="372"/>
              <a:chOff x="484" y="2845"/>
              <a:chExt cx="5119" cy="372"/>
            </a:xfrm>
          </p:grpSpPr>
          <p:sp>
            <p:nvSpPr>
              <p:cNvPr id="284" name="Rectangle 210"/>
              <p:cNvSpPr>
                <a:spLocks noChangeArrowheads="1"/>
              </p:cNvSpPr>
              <p:nvPr userDrawn="1"/>
            </p:nvSpPr>
            <p:spPr bwMode="auto">
              <a:xfrm flipH="1">
                <a:off x="1348" y="2845"/>
                <a:ext cx="366" cy="372"/>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85" name="Rectangle 211"/>
              <p:cNvSpPr>
                <a:spLocks noChangeArrowheads="1"/>
              </p:cNvSpPr>
              <p:nvPr userDrawn="1"/>
            </p:nvSpPr>
            <p:spPr bwMode="auto">
              <a:xfrm flipH="1">
                <a:off x="1780" y="2845"/>
                <a:ext cx="370" cy="372"/>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86" name="Rectangle 212"/>
              <p:cNvSpPr>
                <a:spLocks noChangeArrowheads="1"/>
              </p:cNvSpPr>
              <p:nvPr userDrawn="1"/>
            </p:nvSpPr>
            <p:spPr bwMode="auto">
              <a:xfrm flipH="1">
                <a:off x="2212" y="2845"/>
                <a:ext cx="370" cy="372"/>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87" name="Rectangle 213"/>
              <p:cNvSpPr>
                <a:spLocks noChangeArrowheads="1"/>
              </p:cNvSpPr>
              <p:nvPr userDrawn="1"/>
            </p:nvSpPr>
            <p:spPr bwMode="auto">
              <a:xfrm flipH="1">
                <a:off x="2644" y="2845"/>
                <a:ext cx="366" cy="372"/>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88" name="Rectangle 214"/>
              <p:cNvSpPr>
                <a:spLocks noChangeArrowheads="1"/>
              </p:cNvSpPr>
              <p:nvPr userDrawn="1"/>
            </p:nvSpPr>
            <p:spPr bwMode="auto">
              <a:xfrm flipH="1">
                <a:off x="3076" y="2845"/>
                <a:ext cx="366" cy="372"/>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89" name="Rectangle 215"/>
              <p:cNvSpPr>
                <a:spLocks noChangeArrowheads="1"/>
              </p:cNvSpPr>
              <p:nvPr userDrawn="1"/>
            </p:nvSpPr>
            <p:spPr bwMode="auto">
              <a:xfrm flipH="1">
                <a:off x="3508" y="2845"/>
                <a:ext cx="370" cy="372"/>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90" name="Rectangle 216"/>
              <p:cNvSpPr>
                <a:spLocks noChangeArrowheads="1"/>
              </p:cNvSpPr>
              <p:nvPr userDrawn="1"/>
            </p:nvSpPr>
            <p:spPr bwMode="auto">
              <a:xfrm flipH="1">
                <a:off x="3940" y="2845"/>
                <a:ext cx="370" cy="372"/>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91" name="Rectangle 217"/>
              <p:cNvSpPr>
                <a:spLocks noChangeArrowheads="1"/>
              </p:cNvSpPr>
              <p:nvPr userDrawn="1"/>
            </p:nvSpPr>
            <p:spPr bwMode="auto">
              <a:xfrm flipH="1">
                <a:off x="4372" y="2845"/>
                <a:ext cx="366" cy="372"/>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92" name="Rectangle 218"/>
              <p:cNvSpPr>
                <a:spLocks noChangeArrowheads="1"/>
              </p:cNvSpPr>
              <p:nvPr userDrawn="1"/>
            </p:nvSpPr>
            <p:spPr bwMode="auto">
              <a:xfrm flipH="1">
                <a:off x="4804" y="2845"/>
                <a:ext cx="366" cy="372"/>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93" name="Rectangle 219"/>
              <p:cNvSpPr>
                <a:spLocks noChangeArrowheads="1"/>
              </p:cNvSpPr>
              <p:nvPr userDrawn="1"/>
            </p:nvSpPr>
            <p:spPr bwMode="auto">
              <a:xfrm flipH="1">
                <a:off x="484" y="2845"/>
                <a:ext cx="366" cy="372"/>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94" name="Rectangle 220"/>
              <p:cNvSpPr>
                <a:spLocks noChangeArrowheads="1"/>
              </p:cNvSpPr>
              <p:nvPr userDrawn="1"/>
            </p:nvSpPr>
            <p:spPr bwMode="auto">
              <a:xfrm flipH="1">
                <a:off x="916" y="2845"/>
                <a:ext cx="366" cy="372"/>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95" name="Rectangle 221"/>
              <p:cNvSpPr>
                <a:spLocks noChangeArrowheads="1"/>
              </p:cNvSpPr>
              <p:nvPr userDrawn="1"/>
            </p:nvSpPr>
            <p:spPr bwMode="auto">
              <a:xfrm flipH="1">
                <a:off x="5237" y="2845"/>
                <a:ext cx="366" cy="372"/>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grpSp>
        <p:grpSp>
          <p:nvGrpSpPr>
            <p:cNvPr id="258" name="Group 222"/>
            <p:cNvGrpSpPr>
              <a:grpSpLocks/>
            </p:cNvGrpSpPr>
            <p:nvPr userDrawn="1"/>
          </p:nvGrpSpPr>
          <p:grpSpPr bwMode="auto">
            <a:xfrm>
              <a:off x="483" y="3278"/>
              <a:ext cx="5120" cy="366"/>
              <a:chOff x="483" y="3278"/>
              <a:chExt cx="5120" cy="366"/>
            </a:xfrm>
          </p:grpSpPr>
          <p:sp>
            <p:nvSpPr>
              <p:cNvPr id="272" name="Rectangle 223"/>
              <p:cNvSpPr>
                <a:spLocks noChangeArrowheads="1"/>
              </p:cNvSpPr>
              <p:nvPr userDrawn="1"/>
            </p:nvSpPr>
            <p:spPr bwMode="auto">
              <a:xfrm flipH="1">
                <a:off x="1347" y="3278"/>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73" name="Rectangle 224"/>
              <p:cNvSpPr>
                <a:spLocks noChangeArrowheads="1"/>
              </p:cNvSpPr>
              <p:nvPr userDrawn="1"/>
            </p:nvSpPr>
            <p:spPr bwMode="auto">
              <a:xfrm flipH="1">
                <a:off x="1779" y="3278"/>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74" name="Rectangle 225"/>
              <p:cNvSpPr>
                <a:spLocks noChangeArrowheads="1"/>
              </p:cNvSpPr>
              <p:nvPr userDrawn="1"/>
            </p:nvSpPr>
            <p:spPr bwMode="auto">
              <a:xfrm flipH="1">
                <a:off x="2211" y="3278"/>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75" name="Rectangle 226"/>
              <p:cNvSpPr>
                <a:spLocks noChangeArrowheads="1"/>
              </p:cNvSpPr>
              <p:nvPr userDrawn="1"/>
            </p:nvSpPr>
            <p:spPr bwMode="auto">
              <a:xfrm flipH="1">
                <a:off x="2643" y="3278"/>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76" name="Rectangle 227"/>
              <p:cNvSpPr>
                <a:spLocks noChangeArrowheads="1"/>
              </p:cNvSpPr>
              <p:nvPr userDrawn="1"/>
            </p:nvSpPr>
            <p:spPr bwMode="auto">
              <a:xfrm flipH="1">
                <a:off x="3075" y="3278"/>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77" name="Rectangle 228"/>
              <p:cNvSpPr>
                <a:spLocks noChangeArrowheads="1"/>
              </p:cNvSpPr>
              <p:nvPr userDrawn="1"/>
            </p:nvSpPr>
            <p:spPr bwMode="auto">
              <a:xfrm flipH="1">
                <a:off x="3507" y="3278"/>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78" name="Rectangle 229"/>
              <p:cNvSpPr>
                <a:spLocks noChangeArrowheads="1"/>
              </p:cNvSpPr>
              <p:nvPr userDrawn="1"/>
            </p:nvSpPr>
            <p:spPr bwMode="auto">
              <a:xfrm flipH="1">
                <a:off x="3939" y="3278"/>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79" name="Rectangle 230"/>
              <p:cNvSpPr>
                <a:spLocks noChangeArrowheads="1"/>
              </p:cNvSpPr>
              <p:nvPr userDrawn="1"/>
            </p:nvSpPr>
            <p:spPr bwMode="auto">
              <a:xfrm flipH="1">
                <a:off x="4371" y="3278"/>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80" name="Rectangle 231"/>
              <p:cNvSpPr>
                <a:spLocks noChangeArrowheads="1"/>
              </p:cNvSpPr>
              <p:nvPr userDrawn="1"/>
            </p:nvSpPr>
            <p:spPr bwMode="auto">
              <a:xfrm flipH="1">
                <a:off x="4803" y="3278"/>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81" name="Rectangle 232"/>
              <p:cNvSpPr>
                <a:spLocks noChangeArrowheads="1"/>
              </p:cNvSpPr>
              <p:nvPr userDrawn="1"/>
            </p:nvSpPr>
            <p:spPr bwMode="auto">
              <a:xfrm flipH="1">
                <a:off x="483" y="3278"/>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82" name="Rectangle 233"/>
              <p:cNvSpPr>
                <a:spLocks noChangeArrowheads="1"/>
              </p:cNvSpPr>
              <p:nvPr userDrawn="1"/>
            </p:nvSpPr>
            <p:spPr bwMode="auto">
              <a:xfrm flipH="1">
                <a:off x="915" y="3278"/>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83" name="Rectangle 234"/>
              <p:cNvSpPr>
                <a:spLocks noChangeArrowheads="1"/>
              </p:cNvSpPr>
              <p:nvPr userDrawn="1"/>
            </p:nvSpPr>
            <p:spPr bwMode="auto">
              <a:xfrm flipH="1">
                <a:off x="5237" y="3278"/>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grpSp>
        <p:grpSp>
          <p:nvGrpSpPr>
            <p:cNvPr id="259" name="Group 235"/>
            <p:cNvGrpSpPr>
              <a:grpSpLocks/>
            </p:cNvGrpSpPr>
            <p:nvPr userDrawn="1"/>
          </p:nvGrpSpPr>
          <p:grpSpPr bwMode="auto">
            <a:xfrm>
              <a:off x="482" y="3711"/>
              <a:ext cx="5121" cy="366"/>
              <a:chOff x="482" y="3711"/>
              <a:chExt cx="5121" cy="366"/>
            </a:xfrm>
          </p:grpSpPr>
          <p:sp>
            <p:nvSpPr>
              <p:cNvPr id="260" name="Rectangle 236"/>
              <p:cNvSpPr>
                <a:spLocks noChangeArrowheads="1"/>
              </p:cNvSpPr>
              <p:nvPr userDrawn="1"/>
            </p:nvSpPr>
            <p:spPr bwMode="auto">
              <a:xfrm flipH="1">
                <a:off x="1346" y="3711"/>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61" name="Rectangle 237"/>
              <p:cNvSpPr>
                <a:spLocks noChangeArrowheads="1"/>
              </p:cNvSpPr>
              <p:nvPr userDrawn="1"/>
            </p:nvSpPr>
            <p:spPr bwMode="auto">
              <a:xfrm flipH="1">
                <a:off x="1778" y="3711"/>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62" name="Rectangle 238"/>
              <p:cNvSpPr>
                <a:spLocks noChangeArrowheads="1"/>
              </p:cNvSpPr>
              <p:nvPr userDrawn="1"/>
            </p:nvSpPr>
            <p:spPr bwMode="auto">
              <a:xfrm flipH="1">
                <a:off x="2210" y="3711"/>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63" name="Rectangle 239"/>
              <p:cNvSpPr>
                <a:spLocks noChangeArrowheads="1"/>
              </p:cNvSpPr>
              <p:nvPr userDrawn="1"/>
            </p:nvSpPr>
            <p:spPr bwMode="auto">
              <a:xfrm flipH="1">
                <a:off x="2642" y="3711"/>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64" name="Rectangle 240"/>
              <p:cNvSpPr>
                <a:spLocks noChangeArrowheads="1"/>
              </p:cNvSpPr>
              <p:nvPr userDrawn="1"/>
            </p:nvSpPr>
            <p:spPr bwMode="auto">
              <a:xfrm flipH="1">
                <a:off x="3074" y="3711"/>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65" name="Rectangle 241"/>
              <p:cNvSpPr>
                <a:spLocks noChangeArrowheads="1"/>
              </p:cNvSpPr>
              <p:nvPr userDrawn="1"/>
            </p:nvSpPr>
            <p:spPr bwMode="auto">
              <a:xfrm flipH="1">
                <a:off x="3506" y="3711"/>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66" name="Rectangle 242"/>
              <p:cNvSpPr>
                <a:spLocks noChangeArrowheads="1"/>
              </p:cNvSpPr>
              <p:nvPr userDrawn="1"/>
            </p:nvSpPr>
            <p:spPr bwMode="auto">
              <a:xfrm flipH="1">
                <a:off x="3938" y="3711"/>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67" name="Rectangle 243"/>
              <p:cNvSpPr>
                <a:spLocks noChangeArrowheads="1"/>
              </p:cNvSpPr>
              <p:nvPr userDrawn="1"/>
            </p:nvSpPr>
            <p:spPr bwMode="auto">
              <a:xfrm flipH="1">
                <a:off x="4370" y="3711"/>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68" name="Rectangle 244"/>
              <p:cNvSpPr>
                <a:spLocks noChangeArrowheads="1"/>
              </p:cNvSpPr>
              <p:nvPr userDrawn="1"/>
            </p:nvSpPr>
            <p:spPr bwMode="auto">
              <a:xfrm flipH="1">
                <a:off x="4802" y="3711"/>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69" name="Rectangle 245"/>
              <p:cNvSpPr>
                <a:spLocks noChangeArrowheads="1"/>
              </p:cNvSpPr>
              <p:nvPr userDrawn="1"/>
            </p:nvSpPr>
            <p:spPr bwMode="auto">
              <a:xfrm flipH="1">
                <a:off x="482" y="3711"/>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70" name="Rectangle 246"/>
              <p:cNvSpPr>
                <a:spLocks noChangeArrowheads="1"/>
              </p:cNvSpPr>
              <p:nvPr userDrawn="1"/>
            </p:nvSpPr>
            <p:spPr bwMode="auto">
              <a:xfrm flipH="1">
                <a:off x="914" y="3711"/>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sp>
            <p:nvSpPr>
              <p:cNvPr id="271" name="Rectangle 247"/>
              <p:cNvSpPr>
                <a:spLocks noChangeArrowheads="1"/>
              </p:cNvSpPr>
              <p:nvPr userDrawn="1"/>
            </p:nvSpPr>
            <p:spPr bwMode="auto">
              <a:xfrm flipH="1">
                <a:off x="5237" y="3711"/>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latin typeface="Arial" pitchFamily="-106" charset="0"/>
                  <a:ea typeface="ＭＳ Ｐゴシック" pitchFamily="-106" charset="-128"/>
                  <a:cs typeface="ＭＳ Ｐゴシック" pitchFamily="-106" charset="-128"/>
                </a:endParaRPr>
              </a:p>
            </p:txBody>
          </p:sp>
        </p:grpSp>
      </p:grpSp>
      <p:sp>
        <p:nvSpPr>
          <p:cNvPr id="395" name="TextBox 394"/>
          <p:cNvSpPr txBox="1"/>
          <p:nvPr/>
        </p:nvSpPr>
        <p:spPr>
          <a:xfrm>
            <a:off x="266699" y="6540976"/>
            <a:ext cx="434055" cy="246221"/>
          </a:xfrm>
          <a:prstGeom prst="rect">
            <a:avLst/>
          </a:prstGeom>
          <a:noFill/>
        </p:spPr>
        <p:txBody>
          <a:bodyPr wrap="square" rtlCol="0">
            <a:spAutoFit/>
          </a:bodyPr>
          <a:lstStyle/>
          <a:p>
            <a:fld id="{56A8B274-50B2-B547-82F6-1E5891564EA9}" type="slidenum">
              <a:rPr lang="en-US" sz="1000" b="1" smtClean="0">
                <a:solidFill>
                  <a:srgbClr val="FFFFFF"/>
                </a:solidFill>
                <a:latin typeface="Arial"/>
                <a:cs typeface="Arial"/>
              </a:rPr>
              <a:pPr/>
              <a:t>‹#›</a:t>
            </a:fld>
            <a:endParaRPr lang="en-US" sz="1000" b="1" dirty="0">
              <a:solidFill>
                <a:srgbClr val="FFFFFF"/>
              </a:solidFill>
              <a:latin typeface="Arial"/>
              <a:cs typeface="Arial"/>
            </a:endParaRPr>
          </a:p>
        </p:txBody>
      </p:sp>
      <p:grpSp>
        <p:nvGrpSpPr>
          <p:cNvPr id="3" name="Group 2"/>
          <p:cNvGrpSpPr/>
          <p:nvPr/>
        </p:nvGrpSpPr>
        <p:grpSpPr>
          <a:xfrm>
            <a:off x="7392344" y="6551659"/>
            <a:ext cx="1428885" cy="218399"/>
            <a:chOff x="5335235" y="6485148"/>
            <a:chExt cx="1528554" cy="233633"/>
          </a:xfrm>
        </p:grpSpPr>
        <p:pic>
          <p:nvPicPr>
            <p:cNvPr id="2" name="Picture 1"/>
            <p:cNvPicPr>
              <a:picLocks noChangeAspect="1"/>
            </p:cNvPicPr>
            <p:nvPr userDrawn="1"/>
          </p:nvPicPr>
          <p:blipFill>
            <a:blip r:embed="rId17" cstate="screen">
              <a:extLst>
                <a:ext uri="{28A0092B-C50C-407E-A947-70E740481C1C}">
                  <a14:useLocalDpi xmlns:a14="http://schemas.microsoft.com/office/drawing/2010/main"/>
                </a:ext>
              </a:extLst>
            </a:blip>
            <a:stretch>
              <a:fillRect/>
            </a:stretch>
          </p:blipFill>
          <p:spPr>
            <a:xfrm>
              <a:off x="5335235" y="6485148"/>
              <a:ext cx="1528554" cy="233633"/>
            </a:xfrm>
            <a:prstGeom prst="rect">
              <a:avLst/>
            </a:prstGeom>
          </p:spPr>
        </p:pic>
        <p:pic>
          <p:nvPicPr>
            <p:cNvPr id="243" name="Picture 242"/>
            <p:cNvPicPr>
              <a:picLocks noChangeAspect="1"/>
            </p:cNvPicPr>
            <p:nvPr userDrawn="1"/>
          </p:nvPicPr>
          <p:blipFill>
            <a:blip r:embed="rId17" cstate="screen">
              <a:extLst>
                <a:ext uri="{28A0092B-C50C-407E-A947-70E740481C1C}">
                  <a14:useLocalDpi xmlns:a14="http://schemas.microsoft.com/office/drawing/2010/main"/>
                </a:ext>
              </a:extLst>
            </a:blip>
            <a:stretch>
              <a:fillRect/>
            </a:stretch>
          </p:blipFill>
          <p:spPr>
            <a:xfrm>
              <a:off x="5335235" y="6485148"/>
              <a:ext cx="1528554" cy="233633"/>
            </a:xfrm>
            <a:prstGeom prst="rect">
              <a:avLst/>
            </a:prstGeom>
          </p:spPr>
        </p:pic>
      </p:grpSp>
    </p:spTree>
  </p:cSld>
  <p:clrMap bg1="lt1" tx1="dk1" bg2="lt2" tx2="dk2" accent1="accent1" accent2="accent2" accent3="accent3" accent4="accent4" accent5="accent5" accent6="accent6" hlink="hlink" folHlink="folHlink"/>
  <p:sldLayoutIdLst>
    <p:sldLayoutId id="2147483910" r:id="rId1"/>
    <p:sldLayoutId id="2147483911" r:id="rId2"/>
    <p:sldLayoutId id="2147483912" r:id="rId3"/>
    <p:sldLayoutId id="2147483913" r:id="rId4"/>
    <p:sldLayoutId id="2147483914" r:id="rId5"/>
    <p:sldLayoutId id="2147483915" r:id="rId6"/>
    <p:sldLayoutId id="2147483916" r:id="rId7"/>
    <p:sldLayoutId id="2147483869" r:id="rId8"/>
    <p:sldLayoutId id="2147483874" r:id="rId9"/>
    <p:sldLayoutId id="2147483891" r:id="rId10"/>
    <p:sldLayoutId id="2147483870" r:id="rId11"/>
    <p:sldLayoutId id="2147483895" r:id="rId12"/>
    <p:sldLayoutId id="2147483894" r:id="rId13"/>
    <p:sldLayoutId id="2147483897" r:id="rId14"/>
  </p:sldLayoutIdLst>
  <p:transition spd="med">
    <p:wipe dir="r"/>
  </p:transition>
  <p:hf hdr="0" ftr="0" dt="0"/>
  <p:txStyles>
    <p:titleStyle>
      <a:lvl1pPr algn="l" rtl="0" eaLnBrk="1" fontAlgn="base" hangingPunct="1">
        <a:lnSpc>
          <a:spcPct val="90000"/>
        </a:lnSpc>
        <a:spcBef>
          <a:spcPct val="0"/>
        </a:spcBef>
        <a:spcAft>
          <a:spcPct val="0"/>
        </a:spcAft>
        <a:defRPr sz="2600" b="1">
          <a:solidFill>
            <a:schemeClr val="bg1"/>
          </a:solidFill>
          <a:latin typeface="Arial"/>
          <a:ea typeface="+mj-ea"/>
          <a:cs typeface="Arial"/>
        </a:defRPr>
      </a:lvl1pPr>
      <a:lvl2pPr algn="l" rtl="0" eaLnBrk="1" fontAlgn="base" hangingPunct="1">
        <a:spcBef>
          <a:spcPct val="0"/>
        </a:spcBef>
        <a:spcAft>
          <a:spcPct val="0"/>
        </a:spcAft>
        <a:defRPr sz="2000" b="1">
          <a:solidFill>
            <a:srgbClr val="80AB1E"/>
          </a:solidFill>
          <a:latin typeface="Myriad Pro Bold" pitchFamily="1" charset="0"/>
          <a:ea typeface="ＭＳ Ｐゴシック" pitchFamily="-106" charset="-128"/>
          <a:cs typeface="ＭＳ Ｐゴシック" pitchFamily="-106" charset="-128"/>
        </a:defRPr>
      </a:lvl2pPr>
      <a:lvl3pPr algn="l" rtl="0" eaLnBrk="1" fontAlgn="base" hangingPunct="1">
        <a:spcBef>
          <a:spcPct val="0"/>
        </a:spcBef>
        <a:spcAft>
          <a:spcPct val="0"/>
        </a:spcAft>
        <a:defRPr sz="2000" b="1">
          <a:solidFill>
            <a:srgbClr val="80AB1E"/>
          </a:solidFill>
          <a:latin typeface="Myriad Pro Bold" pitchFamily="1" charset="0"/>
          <a:ea typeface="ＭＳ Ｐゴシック" pitchFamily="-106" charset="-128"/>
          <a:cs typeface="ＭＳ Ｐゴシック" pitchFamily="-106" charset="-128"/>
        </a:defRPr>
      </a:lvl3pPr>
      <a:lvl4pPr algn="l" rtl="0" eaLnBrk="1" fontAlgn="base" hangingPunct="1">
        <a:spcBef>
          <a:spcPct val="0"/>
        </a:spcBef>
        <a:spcAft>
          <a:spcPct val="0"/>
        </a:spcAft>
        <a:defRPr sz="2000" b="1">
          <a:solidFill>
            <a:srgbClr val="80AB1E"/>
          </a:solidFill>
          <a:latin typeface="Myriad Pro Bold" pitchFamily="1" charset="0"/>
          <a:ea typeface="ＭＳ Ｐゴシック" pitchFamily="-106" charset="-128"/>
          <a:cs typeface="ＭＳ Ｐゴシック" pitchFamily="-106" charset="-128"/>
        </a:defRPr>
      </a:lvl4pPr>
      <a:lvl5pPr algn="l" rtl="0" eaLnBrk="1" fontAlgn="base" hangingPunct="1">
        <a:spcBef>
          <a:spcPct val="0"/>
        </a:spcBef>
        <a:spcAft>
          <a:spcPct val="0"/>
        </a:spcAft>
        <a:defRPr sz="2000" b="1">
          <a:solidFill>
            <a:srgbClr val="80AB1E"/>
          </a:solidFill>
          <a:latin typeface="Myriad Pro Bold" pitchFamily="1" charset="0"/>
          <a:ea typeface="ＭＳ Ｐゴシック" pitchFamily="-106" charset="-128"/>
          <a:cs typeface="ＭＳ Ｐゴシック" pitchFamily="-106" charset="-128"/>
        </a:defRPr>
      </a:lvl5pPr>
      <a:lvl6pPr marL="457200" algn="l" rtl="0" eaLnBrk="1" fontAlgn="base" hangingPunct="1">
        <a:spcBef>
          <a:spcPct val="0"/>
        </a:spcBef>
        <a:spcAft>
          <a:spcPct val="0"/>
        </a:spcAft>
        <a:defRPr sz="2000" b="1">
          <a:solidFill>
            <a:srgbClr val="80AB1E"/>
          </a:solidFill>
          <a:latin typeface="Myriad Pro Bold" pitchFamily="1" charset="0"/>
          <a:ea typeface="ＭＳ Ｐゴシック" pitchFamily="-106" charset="-128"/>
          <a:cs typeface="ＭＳ Ｐゴシック" pitchFamily="-106" charset="-128"/>
        </a:defRPr>
      </a:lvl6pPr>
      <a:lvl7pPr marL="914400" algn="l" rtl="0" eaLnBrk="1" fontAlgn="base" hangingPunct="1">
        <a:spcBef>
          <a:spcPct val="0"/>
        </a:spcBef>
        <a:spcAft>
          <a:spcPct val="0"/>
        </a:spcAft>
        <a:defRPr sz="2000" b="1">
          <a:solidFill>
            <a:srgbClr val="80AB1E"/>
          </a:solidFill>
          <a:latin typeface="Myriad Pro Bold" pitchFamily="1" charset="0"/>
          <a:ea typeface="ＭＳ Ｐゴシック" pitchFamily="-106" charset="-128"/>
          <a:cs typeface="ＭＳ Ｐゴシック" pitchFamily="-106" charset="-128"/>
        </a:defRPr>
      </a:lvl7pPr>
      <a:lvl8pPr marL="1371600" algn="l" rtl="0" eaLnBrk="1" fontAlgn="base" hangingPunct="1">
        <a:spcBef>
          <a:spcPct val="0"/>
        </a:spcBef>
        <a:spcAft>
          <a:spcPct val="0"/>
        </a:spcAft>
        <a:defRPr sz="2000" b="1">
          <a:solidFill>
            <a:srgbClr val="80AB1E"/>
          </a:solidFill>
          <a:latin typeface="Myriad Pro Bold" pitchFamily="1" charset="0"/>
          <a:ea typeface="ＭＳ Ｐゴシック" pitchFamily="-106" charset="-128"/>
          <a:cs typeface="ＭＳ Ｐゴシック" pitchFamily="-106" charset="-128"/>
        </a:defRPr>
      </a:lvl8pPr>
      <a:lvl9pPr marL="1828800" algn="l" rtl="0" eaLnBrk="1" fontAlgn="base" hangingPunct="1">
        <a:spcBef>
          <a:spcPct val="0"/>
        </a:spcBef>
        <a:spcAft>
          <a:spcPct val="0"/>
        </a:spcAft>
        <a:defRPr sz="2000" b="1">
          <a:solidFill>
            <a:srgbClr val="80AB1E"/>
          </a:solidFill>
          <a:latin typeface="Myriad Pro Bold" pitchFamily="1" charset="0"/>
          <a:ea typeface="ＭＳ Ｐゴシック" pitchFamily="-106" charset="-128"/>
          <a:cs typeface="ＭＳ Ｐゴシック" pitchFamily="-106" charset="-128"/>
        </a:defRPr>
      </a:lvl9pPr>
    </p:titleStyle>
    <p:bodyStyle>
      <a:lvl1pPr marL="119063" indent="-119063" algn="l" rtl="0" eaLnBrk="1" fontAlgn="base" hangingPunct="1">
        <a:lnSpc>
          <a:spcPct val="95000"/>
        </a:lnSpc>
        <a:spcBef>
          <a:spcPct val="0"/>
        </a:spcBef>
        <a:spcAft>
          <a:spcPct val="40000"/>
        </a:spcAft>
        <a:buClr>
          <a:schemeClr val="tx2"/>
        </a:buClr>
        <a:buSzPct val="70000"/>
        <a:buBlip>
          <a:blip r:embed="rId18"/>
        </a:buBlip>
        <a:defRPr sz="1400">
          <a:solidFill>
            <a:srgbClr val="4C4C4C"/>
          </a:solidFill>
          <a:latin typeface="Helvetica"/>
          <a:ea typeface="+mn-ea"/>
          <a:cs typeface="Helvetica"/>
        </a:defRPr>
      </a:lvl1pPr>
      <a:lvl2pPr marL="742950" indent="-454025" algn="l" rtl="0" eaLnBrk="1" fontAlgn="base" hangingPunct="1">
        <a:lnSpc>
          <a:spcPct val="95000"/>
        </a:lnSpc>
        <a:spcBef>
          <a:spcPct val="0"/>
        </a:spcBef>
        <a:spcAft>
          <a:spcPct val="40000"/>
        </a:spcAft>
        <a:buClr>
          <a:schemeClr val="tx2"/>
        </a:buClr>
        <a:buSzPct val="70000"/>
        <a:buBlip>
          <a:blip r:embed="rId18"/>
        </a:buBlip>
        <a:defRPr sz="1400">
          <a:solidFill>
            <a:srgbClr val="4C4C4C"/>
          </a:solidFill>
          <a:latin typeface="Helvetica"/>
          <a:ea typeface="+mn-ea"/>
          <a:cs typeface="Helvetica"/>
        </a:defRPr>
      </a:lvl2pPr>
      <a:lvl3pPr marL="1085850" indent="-228600" algn="l" rtl="0" eaLnBrk="1" fontAlgn="base" hangingPunct="1">
        <a:lnSpc>
          <a:spcPct val="95000"/>
        </a:lnSpc>
        <a:spcBef>
          <a:spcPct val="0"/>
        </a:spcBef>
        <a:spcAft>
          <a:spcPct val="40000"/>
        </a:spcAft>
        <a:buClr>
          <a:schemeClr val="tx2"/>
        </a:buClr>
        <a:buSzPct val="70000"/>
        <a:buBlip>
          <a:blip r:embed="rId18"/>
        </a:buBlip>
        <a:defRPr sz="1400">
          <a:solidFill>
            <a:srgbClr val="4C4C4C"/>
          </a:solidFill>
          <a:latin typeface="Helvetica"/>
          <a:ea typeface="+mn-ea"/>
          <a:cs typeface="Helvetica"/>
        </a:defRPr>
      </a:lvl3pPr>
      <a:lvl4pPr marL="1428750" indent="-228600" algn="l" rtl="0" eaLnBrk="1" fontAlgn="base" hangingPunct="1">
        <a:lnSpc>
          <a:spcPct val="95000"/>
        </a:lnSpc>
        <a:spcBef>
          <a:spcPct val="0"/>
        </a:spcBef>
        <a:spcAft>
          <a:spcPct val="40000"/>
        </a:spcAft>
        <a:buClr>
          <a:schemeClr val="tx2"/>
        </a:buClr>
        <a:buSzPct val="70000"/>
        <a:buBlip>
          <a:blip r:embed="rId18"/>
        </a:buBlip>
        <a:defRPr sz="1400">
          <a:solidFill>
            <a:srgbClr val="4C4C4C"/>
          </a:solidFill>
          <a:latin typeface="Helvetica"/>
          <a:ea typeface="+mn-ea"/>
          <a:cs typeface="Helvetica"/>
        </a:defRPr>
      </a:lvl4pPr>
      <a:lvl5pPr marL="1771650" indent="-228600" algn="l" rtl="0" eaLnBrk="1" fontAlgn="base" hangingPunct="1">
        <a:lnSpc>
          <a:spcPct val="95000"/>
        </a:lnSpc>
        <a:spcBef>
          <a:spcPct val="0"/>
        </a:spcBef>
        <a:spcAft>
          <a:spcPct val="40000"/>
        </a:spcAft>
        <a:buClr>
          <a:schemeClr val="tx2"/>
        </a:buClr>
        <a:buSzPct val="70000"/>
        <a:buBlip>
          <a:blip r:embed="rId18"/>
        </a:buBlip>
        <a:defRPr sz="1400">
          <a:solidFill>
            <a:srgbClr val="4C4C4C"/>
          </a:solidFill>
          <a:latin typeface="Helvetica"/>
          <a:ea typeface="+mn-ea"/>
          <a:cs typeface="Helvetica"/>
        </a:defRPr>
      </a:lvl5pPr>
      <a:lvl6pPr marL="2228850" indent="-228600" algn="l" rtl="0" eaLnBrk="1" fontAlgn="base" hangingPunct="1">
        <a:lnSpc>
          <a:spcPct val="95000"/>
        </a:lnSpc>
        <a:spcBef>
          <a:spcPct val="0"/>
        </a:spcBef>
        <a:spcAft>
          <a:spcPct val="40000"/>
        </a:spcAft>
        <a:buClr>
          <a:schemeClr val="tx2"/>
        </a:buClr>
        <a:buSzPct val="70000"/>
        <a:buBlip>
          <a:blip r:embed="rId18"/>
        </a:buBlip>
        <a:defRPr sz="1400">
          <a:solidFill>
            <a:srgbClr val="4C4C4C"/>
          </a:solidFill>
          <a:latin typeface="+mn-lt"/>
          <a:ea typeface="+mn-ea"/>
        </a:defRPr>
      </a:lvl6pPr>
      <a:lvl7pPr marL="2686050" indent="-228600" algn="l" rtl="0" eaLnBrk="1" fontAlgn="base" hangingPunct="1">
        <a:lnSpc>
          <a:spcPct val="95000"/>
        </a:lnSpc>
        <a:spcBef>
          <a:spcPct val="0"/>
        </a:spcBef>
        <a:spcAft>
          <a:spcPct val="40000"/>
        </a:spcAft>
        <a:buClr>
          <a:schemeClr val="tx2"/>
        </a:buClr>
        <a:buSzPct val="70000"/>
        <a:buBlip>
          <a:blip r:embed="rId18"/>
        </a:buBlip>
        <a:defRPr sz="1400">
          <a:solidFill>
            <a:srgbClr val="4C4C4C"/>
          </a:solidFill>
          <a:latin typeface="+mn-lt"/>
          <a:ea typeface="+mn-ea"/>
        </a:defRPr>
      </a:lvl7pPr>
      <a:lvl8pPr marL="3143250" indent="-228600" algn="l" rtl="0" eaLnBrk="1" fontAlgn="base" hangingPunct="1">
        <a:lnSpc>
          <a:spcPct val="95000"/>
        </a:lnSpc>
        <a:spcBef>
          <a:spcPct val="0"/>
        </a:spcBef>
        <a:spcAft>
          <a:spcPct val="40000"/>
        </a:spcAft>
        <a:buClr>
          <a:schemeClr val="tx2"/>
        </a:buClr>
        <a:buSzPct val="70000"/>
        <a:buBlip>
          <a:blip r:embed="rId18"/>
        </a:buBlip>
        <a:defRPr sz="1400">
          <a:solidFill>
            <a:srgbClr val="4C4C4C"/>
          </a:solidFill>
          <a:latin typeface="+mn-lt"/>
          <a:ea typeface="+mn-ea"/>
        </a:defRPr>
      </a:lvl8pPr>
      <a:lvl9pPr marL="3600450" indent="-228600" algn="l" rtl="0" eaLnBrk="1" fontAlgn="base" hangingPunct="1">
        <a:lnSpc>
          <a:spcPct val="95000"/>
        </a:lnSpc>
        <a:spcBef>
          <a:spcPct val="0"/>
        </a:spcBef>
        <a:spcAft>
          <a:spcPct val="40000"/>
        </a:spcAft>
        <a:buClr>
          <a:schemeClr val="tx2"/>
        </a:buClr>
        <a:buSzPct val="70000"/>
        <a:buBlip>
          <a:blip r:embed="rId18"/>
        </a:buBlip>
        <a:defRPr sz="1400">
          <a:solidFill>
            <a:srgbClr val="4C4C4C"/>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9" name="Rectangle 18"/>
          <p:cNvSpPr>
            <a:spLocks/>
          </p:cNvSpPr>
          <p:nvPr/>
        </p:nvSpPr>
        <p:spPr bwMode="auto">
          <a:xfrm>
            <a:off x="0" y="6473952"/>
            <a:ext cx="9144000" cy="384048"/>
          </a:xfrm>
          <a:prstGeom prst="rect">
            <a:avLst/>
          </a:prstGeom>
          <a:solidFill>
            <a:schemeClr val="tx2"/>
          </a:solidFill>
          <a:ln w="317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a:ln>
                <a:noFill/>
              </a:ln>
              <a:solidFill>
                <a:schemeClr val="tx1"/>
              </a:solidFill>
              <a:effectLst/>
              <a:latin typeface="Arial" pitchFamily="-106" charset="0"/>
              <a:ea typeface="ＭＳ Ｐゴシック" pitchFamily="-106" charset="-128"/>
              <a:cs typeface="ＭＳ Ｐゴシック" pitchFamily="-106" charset="-128"/>
            </a:endParaRPr>
          </a:p>
        </p:txBody>
      </p:sp>
      <p:pic>
        <p:nvPicPr>
          <p:cNvPr id="7" name="Picture 6" descr="NOVAlogo_301c_horizontal.ai"/>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76015" y="1861354"/>
            <a:ext cx="3879792" cy="623843"/>
          </a:xfrm>
          <a:prstGeom prst="rect">
            <a:avLst/>
          </a:prstGeom>
        </p:spPr>
      </p:pic>
      <p:sp>
        <p:nvSpPr>
          <p:cNvPr id="9" name="TextBox 8"/>
          <p:cNvSpPr txBox="1"/>
          <p:nvPr/>
        </p:nvSpPr>
        <p:spPr>
          <a:xfrm>
            <a:off x="266700" y="4000500"/>
            <a:ext cx="4114800" cy="1892826"/>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900" b="1" i="0" kern="1200" dirty="0">
                <a:solidFill>
                  <a:schemeClr val="tx1"/>
                </a:solidFill>
                <a:effectLst/>
                <a:latin typeface="Arial" pitchFamily="-111" charset="0"/>
                <a:ea typeface="ＭＳ Ｐゴシック" pitchFamily="-111" charset="-128"/>
                <a:cs typeface="ＭＳ Ｐゴシック" pitchFamily="-111" charset="-128"/>
              </a:rPr>
              <a:t>© 2016 NOVA Chemicals – All rights reserved</a:t>
            </a:r>
          </a:p>
          <a:p>
            <a:pPr marL="0" marR="0" lvl="0" indent="0" algn="l" defTabSz="914400" rtl="0" eaLnBrk="0" fontAlgn="base" latinLnBrk="0" hangingPunct="0">
              <a:lnSpc>
                <a:spcPct val="100000"/>
              </a:lnSpc>
              <a:spcBef>
                <a:spcPct val="0"/>
              </a:spcBef>
              <a:spcAft>
                <a:spcPct val="0"/>
              </a:spcAft>
              <a:buClrTx/>
              <a:buSzTx/>
              <a:buFontTx/>
              <a:buNone/>
              <a:tabLst/>
              <a:defRPr/>
            </a:pPr>
            <a:r>
              <a:rPr lang="en-US" sz="900" dirty="0">
                <a:solidFill>
                  <a:schemeClr val="tx1"/>
                </a:solidFill>
                <a:latin typeface="Arial"/>
                <a:cs typeface="Arial"/>
              </a:rPr>
              <a:t>The information contained herein is provided for general reference purposes only. By providing the information contained herein, NOVA Chemicals makes no guaranty or warranty and does not assume any liability, with respect to the accuracy or completeness of such information, or product results in any specific instance, and hereby expressly disclaims any implied warranties of merchantability or fitness for a particular purpose or any other warranties or representations whatsoever, expressed or implied. Nothing contained herein shall be construed as a license to use the products of NOVA Chemicals in any manner that would infringe any patent. Nothing herein shall be copied, reproduced, distributed or otherwise used without the express written permission of NOVA Chemicals. </a:t>
            </a:r>
            <a:endParaRPr lang="en-US" dirty="0">
              <a:solidFill>
                <a:schemeClr val="tx1"/>
              </a:solidFill>
              <a:latin typeface="Arial"/>
              <a:cs typeface="Arial"/>
            </a:endParaRPr>
          </a:p>
          <a:p>
            <a:endParaRPr lang="en-US" dirty="0"/>
          </a:p>
        </p:txBody>
      </p:sp>
      <p:sp>
        <p:nvSpPr>
          <p:cNvPr id="13" name="TextBox 12"/>
          <p:cNvSpPr txBox="1"/>
          <p:nvPr/>
        </p:nvSpPr>
        <p:spPr>
          <a:xfrm>
            <a:off x="298450" y="2692400"/>
            <a:ext cx="4572000" cy="4770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en-US" sz="1600" dirty="0">
                <a:solidFill>
                  <a:srgbClr val="818F84"/>
                </a:solidFill>
                <a:latin typeface="Arial"/>
                <a:cs typeface="Arial"/>
              </a:rPr>
              <a:t>novachemicals.com</a:t>
            </a:r>
          </a:p>
          <a:p>
            <a:endParaRPr lang="en-US" dirty="0"/>
          </a:p>
        </p:txBody>
      </p:sp>
      <p:cxnSp>
        <p:nvCxnSpPr>
          <p:cNvPr id="12" name="Straight Connector 11"/>
          <p:cNvCxnSpPr/>
          <p:nvPr/>
        </p:nvCxnSpPr>
        <p:spPr bwMode="auto">
          <a:xfrm>
            <a:off x="368300" y="3885143"/>
            <a:ext cx="8445500" cy="1588"/>
          </a:xfrm>
          <a:prstGeom prst="line">
            <a:avLst/>
          </a:prstGeom>
          <a:noFill/>
          <a:ln w="6350" cap="flat" cmpd="sng" algn="ctr">
            <a:solidFill>
              <a:schemeClr val="bg1">
                <a:lumMod val="50000"/>
              </a:schemeClr>
            </a:solidFill>
            <a:prstDash val="solid"/>
            <a:round/>
            <a:headEnd type="none" w="med" len="med"/>
            <a:tailEnd type="none" w="med" len="med"/>
          </a:ln>
          <a:effectLst/>
        </p:spPr>
      </p:cxnSp>
      <p:pic>
        <p:nvPicPr>
          <p:cNvPr id="10" name="Picture 9"/>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1" y="0"/>
            <a:ext cx="9144001" cy="965675"/>
          </a:xfrm>
          <a:prstGeom prst="rect">
            <a:avLst/>
          </a:prstGeom>
        </p:spPr>
      </p:pic>
    </p:spTree>
  </p:cSld>
  <p:clrMap bg1="lt1" tx1="dk1" bg2="lt2" tx2="dk2" accent1="accent1" accent2="accent2" accent3="accent3" accent4="accent4" accent5="accent5" accent6="accent6" hlink="hlink" folHlink="folHlink"/>
  <p:sldLayoutIdLst>
    <p:sldLayoutId id="2147483918"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indent="0" algn="l" defTabSz="457200" rtl="0" eaLnBrk="1" latinLnBrk="0" hangingPunct="1">
        <a:spcBef>
          <a:spcPct val="20000"/>
        </a:spcBef>
        <a:buFont typeface="Arial"/>
        <a:buNone/>
        <a:defRPr lang="en-US" sz="1300" b="0" i="0" kern="1200" baseline="0" smtClean="0">
          <a:solidFill>
            <a:schemeClr val="tx1"/>
          </a:solidFill>
          <a:latin typeface="Helvetica"/>
          <a:ea typeface="+mn-ea"/>
          <a:cs typeface="Helvetica"/>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0" y="0"/>
            <a:ext cx="9144000" cy="4255803"/>
          </a:xfrm>
          <a:prstGeom prst="rect">
            <a:avLst/>
          </a:prstGeom>
        </p:spPr>
      </p:pic>
      <p:grpSp>
        <p:nvGrpSpPr>
          <p:cNvPr id="101" name="Group 100"/>
          <p:cNvGrpSpPr/>
          <p:nvPr/>
        </p:nvGrpSpPr>
        <p:grpSpPr>
          <a:xfrm>
            <a:off x="0" y="4255803"/>
            <a:ext cx="9144000" cy="457200"/>
            <a:chOff x="94004" y="4888192"/>
            <a:chExt cx="9144000" cy="457200"/>
          </a:xfrm>
        </p:grpSpPr>
        <p:sp>
          <p:nvSpPr>
            <p:cNvPr id="102" name="Rectangle 101"/>
            <p:cNvSpPr/>
            <p:nvPr userDrawn="1"/>
          </p:nvSpPr>
          <p:spPr bwMode="auto">
            <a:xfrm>
              <a:off x="94004" y="4888192"/>
              <a:ext cx="9144000" cy="457200"/>
            </a:xfrm>
            <a:prstGeom prst="rect">
              <a:avLst/>
            </a:prstGeom>
            <a:solidFill>
              <a:srgbClr val="0069A0"/>
            </a:solidFill>
            <a:ln w="317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endParaRPr lang="en-US">
                <a:solidFill>
                  <a:srgbClr val="4C4C4C"/>
                </a:solidFill>
                <a:latin typeface="Arial" pitchFamily="-106" charset="0"/>
                <a:ea typeface="ＭＳ Ｐゴシック" pitchFamily="-106" charset="-128"/>
                <a:cs typeface="ＭＳ Ｐゴシック" pitchFamily="-106" charset="-128"/>
              </a:endParaRPr>
            </a:p>
          </p:txBody>
        </p:sp>
        <p:grpSp>
          <p:nvGrpSpPr>
            <p:cNvPr id="103" name="Group 102"/>
            <p:cNvGrpSpPr/>
            <p:nvPr userDrawn="1"/>
          </p:nvGrpSpPr>
          <p:grpSpPr>
            <a:xfrm>
              <a:off x="495655" y="4968936"/>
              <a:ext cx="1384419" cy="211603"/>
              <a:chOff x="5335235" y="6485148"/>
              <a:chExt cx="1528554" cy="233633"/>
            </a:xfrm>
          </p:grpSpPr>
          <p:pic>
            <p:nvPicPr>
              <p:cNvPr id="104" name="Picture 103"/>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335235" y="6485148"/>
                <a:ext cx="1528554" cy="233633"/>
              </a:xfrm>
              <a:prstGeom prst="rect">
                <a:avLst/>
              </a:prstGeom>
            </p:spPr>
          </p:pic>
          <p:pic>
            <p:nvPicPr>
              <p:cNvPr id="105" name="Picture 104"/>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335235" y="6485148"/>
                <a:ext cx="1528554" cy="233633"/>
              </a:xfrm>
              <a:prstGeom prst="rect">
                <a:avLst/>
              </a:prstGeom>
            </p:spPr>
          </p:pic>
        </p:grpSp>
      </p:grpSp>
    </p:spTree>
  </p:cSld>
  <p:clrMap bg1="lt1" tx1="dk1" bg2="lt2" tx2="dk2" accent1="accent1" accent2="accent2" accent3="accent3" accent4="accent4" accent5="accent5" accent6="accent6" hlink="hlink" folHlink="folHlink"/>
  <p:hf hdr="0" ftr="0" dt="0"/>
  <p:txStyles>
    <p:titleStyle>
      <a:lvl1pPr algn="l" defTabSz="457200" rtl="0" eaLnBrk="1" latinLnBrk="0" hangingPunct="1">
        <a:spcBef>
          <a:spcPct val="0"/>
        </a:spcBef>
        <a:buNone/>
        <a:defRPr sz="3200" b="1" kern="1200">
          <a:solidFill>
            <a:schemeClr val="bg1"/>
          </a:solidFill>
          <a:latin typeface="Helvetica"/>
          <a:ea typeface="+mj-ea"/>
          <a:cs typeface="Helvetica"/>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45" name="Picture 244"/>
          <p:cNvPicPr>
            <a:picLocks noChangeAspect="1"/>
          </p:cNvPicPr>
          <p:nvPr/>
        </p:nvPicPr>
        <p:blipFill rotWithShape="1">
          <a:blip r:embed="rId2">
            <a:extLst>
              <a:ext uri="{28A0092B-C50C-407E-A947-70E740481C1C}">
                <a14:useLocalDpi xmlns:a14="http://schemas.microsoft.com/office/drawing/2010/main"/>
              </a:ext>
            </a:extLst>
          </a:blip>
          <a:srcRect/>
          <a:stretch/>
        </p:blipFill>
        <p:spPr>
          <a:xfrm>
            <a:off x="-1" y="0"/>
            <a:ext cx="9144001" cy="965675"/>
          </a:xfrm>
          <a:prstGeom prst="rect">
            <a:avLst/>
          </a:prstGeom>
        </p:spPr>
      </p:pic>
      <p:sp>
        <p:nvSpPr>
          <p:cNvPr id="4" name="Rectangle 3"/>
          <p:cNvSpPr>
            <a:spLocks/>
          </p:cNvSpPr>
          <p:nvPr/>
        </p:nvSpPr>
        <p:spPr bwMode="auto">
          <a:xfrm>
            <a:off x="0" y="6473952"/>
            <a:ext cx="9144000" cy="384048"/>
          </a:xfrm>
          <a:prstGeom prst="rect">
            <a:avLst/>
          </a:prstGeom>
          <a:solidFill>
            <a:schemeClr val="tx2"/>
          </a:solidFill>
          <a:ln w="317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spAutoFit/>
          </a:bodyPr>
          <a:lstStyle/>
          <a:p>
            <a:endParaRPr lang="en-US">
              <a:solidFill>
                <a:srgbClr val="4C4C4C"/>
              </a:solidFill>
              <a:latin typeface="Arial" pitchFamily="-106" charset="0"/>
              <a:ea typeface="ＭＳ Ｐゴシック" pitchFamily="-106" charset="-128"/>
              <a:cs typeface="ＭＳ Ｐゴシック" pitchFamily="-106" charset="-128"/>
            </a:endParaRPr>
          </a:p>
        </p:txBody>
      </p:sp>
      <p:grpSp>
        <p:nvGrpSpPr>
          <p:cNvPr id="13" name="Group 130"/>
          <p:cNvGrpSpPr>
            <a:grpSpLocks/>
          </p:cNvGrpSpPr>
          <p:nvPr/>
        </p:nvGrpSpPr>
        <p:grpSpPr bwMode="auto">
          <a:xfrm>
            <a:off x="346075" y="273052"/>
            <a:ext cx="8432800" cy="822102"/>
            <a:chOff x="482" y="249"/>
            <a:chExt cx="5125" cy="3828"/>
          </a:xfrm>
        </p:grpSpPr>
        <p:grpSp>
          <p:nvGrpSpPr>
            <p:cNvPr id="14" name="Group 131"/>
            <p:cNvGrpSpPr>
              <a:grpSpLocks/>
            </p:cNvGrpSpPr>
            <p:nvPr userDrawn="1"/>
          </p:nvGrpSpPr>
          <p:grpSpPr bwMode="auto">
            <a:xfrm>
              <a:off x="489" y="249"/>
              <a:ext cx="5118" cy="366"/>
              <a:chOff x="489" y="249"/>
              <a:chExt cx="5118" cy="366"/>
            </a:xfrm>
          </p:grpSpPr>
          <p:sp>
            <p:nvSpPr>
              <p:cNvPr id="64644" name="Rectangle 132"/>
              <p:cNvSpPr>
                <a:spLocks noChangeArrowheads="1"/>
              </p:cNvSpPr>
              <p:nvPr userDrawn="1"/>
            </p:nvSpPr>
            <p:spPr bwMode="auto">
              <a:xfrm flipH="1">
                <a:off x="1353" y="249"/>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45" name="Rectangle 133"/>
              <p:cNvSpPr>
                <a:spLocks noChangeArrowheads="1"/>
              </p:cNvSpPr>
              <p:nvPr userDrawn="1"/>
            </p:nvSpPr>
            <p:spPr bwMode="auto">
              <a:xfrm flipH="1">
                <a:off x="1784" y="249"/>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46" name="Rectangle 134"/>
              <p:cNvSpPr>
                <a:spLocks noChangeArrowheads="1"/>
              </p:cNvSpPr>
              <p:nvPr userDrawn="1"/>
            </p:nvSpPr>
            <p:spPr bwMode="auto">
              <a:xfrm flipH="1">
                <a:off x="2217" y="249"/>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47" name="Rectangle 135"/>
              <p:cNvSpPr>
                <a:spLocks noChangeArrowheads="1"/>
              </p:cNvSpPr>
              <p:nvPr userDrawn="1"/>
            </p:nvSpPr>
            <p:spPr bwMode="auto">
              <a:xfrm flipH="1">
                <a:off x="2649" y="249"/>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48" name="Rectangle 136"/>
              <p:cNvSpPr>
                <a:spLocks noChangeArrowheads="1"/>
              </p:cNvSpPr>
              <p:nvPr userDrawn="1"/>
            </p:nvSpPr>
            <p:spPr bwMode="auto">
              <a:xfrm flipH="1">
                <a:off x="3081" y="249"/>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49" name="Rectangle 137"/>
              <p:cNvSpPr>
                <a:spLocks noChangeArrowheads="1"/>
              </p:cNvSpPr>
              <p:nvPr userDrawn="1"/>
            </p:nvSpPr>
            <p:spPr bwMode="auto">
              <a:xfrm flipH="1">
                <a:off x="3510" y="249"/>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50" name="Rectangle 138"/>
              <p:cNvSpPr>
                <a:spLocks noChangeArrowheads="1"/>
              </p:cNvSpPr>
              <p:nvPr userDrawn="1"/>
            </p:nvSpPr>
            <p:spPr bwMode="auto">
              <a:xfrm flipH="1">
                <a:off x="3945" y="249"/>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51" name="Rectangle 139"/>
              <p:cNvSpPr>
                <a:spLocks noChangeArrowheads="1"/>
              </p:cNvSpPr>
              <p:nvPr userDrawn="1"/>
            </p:nvSpPr>
            <p:spPr bwMode="auto">
              <a:xfrm flipH="1">
                <a:off x="4377" y="249"/>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52" name="Rectangle 140"/>
              <p:cNvSpPr>
                <a:spLocks noChangeArrowheads="1"/>
              </p:cNvSpPr>
              <p:nvPr userDrawn="1"/>
            </p:nvSpPr>
            <p:spPr bwMode="auto">
              <a:xfrm flipH="1">
                <a:off x="4809" y="249"/>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53" name="Rectangle 141"/>
              <p:cNvSpPr>
                <a:spLocks noChangeArrowheads="1"/>
              </p:cNvSpPr>
              <p:nvPr userDrawn="1"/>
            </p:nvSpPr>
            <p:spPr bwMode="auto">
              <a:xfrm flipH="1">
                <a:off x="489" y="249"/>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54" name="Rectangle 142"/>
              <p:cNvSpPr>
                <a:spLocks noChangeArrowheads="1"/>
              </p:cNvSpPr>
              <p:nvPr userDrawn="1"/>
            </p:nvSpPr>
            <p:spPr bwMode="auto">
              <a:xfrm flipH="1">
                <a:off x="921" y="249"/>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55" name="Rectangle 143"/>
              <p:cNvSpPr>
                <a:spLocks noChangeArrowheads="1"/>
              </p:cNvSpPr>
              <p:nvPr userDrawn="1"/>
            </p:nvSpPr>
            <p:spPr bwMode="auto">
              <a:xfrm flipH="1">
                <a:off x="5241" y="249"/>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grpSp>
        <p:grpSp>
          <p:nvGrpSpPr>
            <p:cNvPr id="15" name="Group 144"/>
            <p:cNvGrpSpPr>
              <a:grpSpLocks/>
            </p:cNvGrpSpPr>
            <p:nvPr userDrawn="1"/>
          </p:nvGrpSpPr>
          <p:grpSpPr bwMode="auto">
            <a:xfrm>
              <a:off x="489" y="681"/>
              <a:ext cx="5118" cy="366"/>
              <a:chOff x="489" y="681"/>
              <a:chExt cx="5118" cy="366"/>
            </a:xfrm>
          </p:grpSpPr>
          <p:sp>
            <p:nvSpPr>
              <p:cNvPr id="64657" name="Rectangle 145"/>
              <p:cNvSpPr>
                <a:spLocks noChangeArrowheads="1"/>
              </p:cNvSpPr>
              <p:nvPr userDrawn="1"/>
            </p:nvSpPr>
            <p:spPr bwMode="auto">
              <a:xfrm flipH="1">
                <a:off x="1353" y="681"/>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58" name="Rectangle 146"/>
              <p:cNvSpPr>
                <a:spLocks noChangeArrowheads="1"/>
              </p:cNvSpPr>
              <p:nvPr userDrawn="1"/>
            </p:nvSpPr>
            <p:spPr bwMode="auto">
              <a:xfrm flipH="1">
                <a:off x="1784" y="681"/>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59" name="Rectangle 147"/>
              <p:cNvSpPr>
                <a:spLocks noChangeArrowheads="1"/>
              </p:cNvSpPr>
              <p:nvPr userDrawn="1"/>
            </p:nvSpPr>
            <p:spPr bwMode="auto">
              <a:xfrm flipH="1">
                <a:off x="2217" y="681"/>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60" name="Rectangle 148"/>
              <p:cNvSpPr>
                <a:spLocks noChangeArrowheads="1"/>
              </p:cNvSpPr>
              <p:nvPr userDrawn="1"/>
            </p:nvSpPr>
            <p:spPr bwMode="auto">
              <a:xfrm flipH="1">
                <a:off x="2649" y="681"/>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61" name="Rectangle 149"/>
              <p:cNvSpPr>
                <a:spLocks noChangeArrowheads="1"/>
              </p:cNvSpPr>
              <p:nvPr userDrawn="1"/>
            </p:nvSpPr>
            <p:spPr bwMode="auto">
              <a:xfrm flipH="1">
                <a:off x="3081" y="681"/>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62" name="Rectangle 150"/>
              <p:cNvSpPr>
                <a:spLocks noChangeArrowheads="1"/>
              </p:cNvSpPr>
              <p:nvPr userDrawn="1"/>
            </p:nvSpPr>
            <p:spPr bwMode="auto">
              <a:xfrm flipH="1">
                <a:off x="3510" y="681"/>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63" name="Rectangle 151"/>
              <p:cNvSpPr>
                <a:spLocks noChangeArrowheads="1"/>
              </p:cNvSpPr>
              <p:nvPr userDrawn="1"/>
            </p:nvSpPr>
            <p:spPr bwMode="auto">
              <a:xfrm flipH="1">
                <a:off x="3945" y="681"/>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64" name="Rectangle 152"/>
              <p:cNvSpPr>
                <a:spLocks noChangeArrowheads="1"/>
              </p:cNvSpPr>
              <p:nvPr userDrawn="1"/>
            </p:nvSpPr>
            <p:spPr bwMode="auto">
              <a:xfrm flipH="1">
                <a:off x="4377" y="681"/>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65" name="Rectangle 153"/>
              <p:cNvSpPr>
                <a:spLocks noChangeArrowheads="1"/>
              </p:cNvSpPr>
              <p:nvPr userDrawn="1"/>
            </p:nvSpPr>
            <p:spPr bwMode="auto">
              <a:xfrm flipH="1">
                <a:off x="4809" y="681"/>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66" name="Rectangle 154"/>
              <p:cNvSpPr>
                <a:spLocks noChangeArrowheads="1"/>
              </p:cNvSpPr>
              <p:nvPr userDrawn="1"/>
            </p:nvSpPr>
            <p:spPr bwMode="auto">
              <a:xfrm flipH="1">
                <a:off x="489" y="681"/>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67" name="Rectangle 155"/>
              <p:cNvSpPr>
                <a:spLocks noChangeArrowheads="1"/>
              </p:cNvSpPr>
              <p:nvPr userDrawn="1"/>
            </p:nvSpPr>
            <p:spPr bwMode="auto">
              <a:xfrm flipH="1">
                <a:off x="921" y="681"/>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68" name="Rectangle 156"/>
              <p:cNvSpPr>
                <a:spLocks noChangeArrowheads="1"/>
              </p:cNvSpPr>
              <p:nvPr userDrawn="1"/>
            </p:nvSpPr>
            <p:spPr bwMode="auto">
              <a:xfrm flipH="1">
                <a:off x="5241" y="681"/>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grpSp>
        <p:grpSp>
          <p:nvGrpSpPr>
            <p:cNvPr id="16" name="Group 157"/>
            <p:cNvGrpSpPr>
              <a:grpSpLocks/>
            </p:cNvGrpSpPr>
            <p:nvPr userDrawn="1"/>
          </p:nvGrpSpPr>
          <p:grpSpPr bwMode="auto">
            <a:xfrm>
              <a:off x="488" y="1114"/>
              <a:ext cx="5118" cy="366"/>
              <a:chOff x="488" y="1114"/>
              <a:chExt cx="5118" cy="366"/>
            </a:xfrm>
          </p:grpSpPr>
          <p:sp>
            <p:nvSpPr>
              <p:cNvPr id="64670" name="Rectangle 158"/>
              <p:cNvSpPr>
                <a:spLocks noChangeArrowheads="1"/>
              </p:cNvSpPr>
              <p:nvPr userDrawn="1"/>
            </p:nvSpPr>
            <p:spPr bwMode="auto">
              <a:xfrm flipH="1">
                <a:off x="1352" y="1114"/>
                <a:ext cx="366" cy="372"/>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71" name="Rectangle 159"/>
              <p:cNvSpPr>
                <a:spLocks noChangeArrowheads="1"/>
              </p:cNvSpPr>
              <p:nvPr userDrawn="1"/>
            </p:nvSpPr>
            <p:spPr bwMode="auto">
              <a:xfrm flipH="1">
                <a:off x="1784" y="1114"/>
                <a:ext cx="370" cy="372"/>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72" name="Rectangle 160"/>
              <p:cNvSpPr>
                <a:spLocks noChangeArrowheads="1"/>
              </p:cNvSpPr>
              <p:nvPr userDrawn="1"/>
            </p:nvSpPr>
            <p:spPr bwMode="auto">
              <a:xfrm flipH="1">
                <a:off x="2216" y="1114"/>
                <a:ext cx="370" cy="372"/>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73" name="Rectangle 161"/>
              <p:cNvSpPr>
                <a:spLocks noChangeArrowheads="1"/>
              </p:cNvSpPr>
              <p:nvPr userDrawn="1"/>
            </p:nvSpPr>
            <p:spPr bwMode="auto">
              <a:xfrm flipH="1">
                <a:off x="2648" y="1114"/>
                <a:ext cx="366" cy="372"/>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74" name="Rectangle 162"/>
              <p:cNvSpPr>
                <a:spLocks noChangeArrowheads="1"/>
              </p:cNvSpPr>
              <p:nvPr userDrawn="1"/>
            </p:nvSpPr>
            <p:spPr bwMode="auto">
              <a:xfrm flipH="1">
                <a:off x="3080" y="1114"/>
                <a:ext cx="366" cy="372"/>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75" name="Rectangle 163"/>
              <p:cNvSpPr>
                <a:spLocks noChangeArrowheads="1"/>
              </p:cNvSpPr>
              <p:nvPr userDrawn="1"/>
            </p:nvSpPr>
            <p:spPr bwMode="auto">
              <a:xfrm flipH="1">
                <a:off x="3510" y="1114"/>
                <a:ext cx="370" cy="372"/>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76" name="Rectangle 164"/>
              <p:cNvSpPr>
                <a:spLocks noChangeArrowheads="1"/>
              </p:cNvSpPr>
              <p:nvPr userDrawn="1"/>
            </p:nvSpPr>
            <p:spPr bwMode="auto">
              <a:xfrm flipH="1">
                <a:off x="3944" y="1114"/>
                <a:ext cx="370" cy="372"/>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77" name="Rectangle 165"/>
              <p:cNvSpPr>
                <a:spLocks noChangeArrowheads="1"/>
              </p:cNvSpPr>
              <p:nvPr userDrawn="1"/>
            </p:nvSpPr>
            <p:spPr bwMode="auto">
              <a:xfrm flipH="1">
                <a:off x="4376" y="1114"/>
                <a:ext cx="366" cy="372"/>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78" name="Rectangle 166"/>
              <p:cNvSpPr>
                <a:spLocks noChangeArrowheads="1"/>
              </p:cNvSpPr>
              <p:nvPr userDrawn="1"/>
            </p:nvSpPr>
            <p:spPr bwMode="auto">
              <a:xfrm flipH="1">
                <a:off x="4808" y="1114"/>
                <a:ext cx="366" cy="372"/>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79" name="Rectangle 167"/>
              <p:cNvSpPr>
                <a:spLocks noChangeArrowheads="1"/>
              </p:cNvSpPr>
              <p:nvPr userDrawn="1"/>
            </p:nvSpPr>
            <p:spPr bwMode="auto">
              <a:xfrm flipH="1">
                <a:off x="488" y="1114"/>
                <a:ext cx="366" cy="372"/>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80" name="Rectangle 168"/>
              <p:cNvSpPr>
                <a:spLocks noChangeArrowheads="1"/>
              </p:cNvSpPr>
              <p:nvPr userDrawn="1"/>
            </p:nvSpPr>
            <p:spPr bwMode="auto">
              <a:xfrm flipH="1">
                <a:off x="920" y="1114"/>
                <a:ext cx="366" cy="372"/>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81" name="Rectangle 169"/>
              <p:cNvSpPr>
                <a:spLocks noChangeArrowheads="1"/>
              </p:cNvSpPr>
              <p:nvPr userDrawn="1"/>
            </p:nvSpPr>
            <p:spPr bwMode="auto">
              <a:xfrm flipH="1">
                <a:off x="5240" y="1114"/>
                <a:ext cx="366" cy="372"/>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grpSp>
        <p:grpSp>
          <p:nvGrpSpPr>
            <p:cNvPr id="17" name="Group 170"/>
            <p:cNvGrpSpPr>
              <a:grpSpLocks/>
            </p:cNvGrpSpPr>
            <p:nvPr userDrawn="1"/>
          </p:nvGrpSpPr>
          <p:grpSpPr bwMode="auto">
            <a:xfrm>
              <a:off x="487" y="1547"/>
              <a:ext cx="5118" cy="366"/>
              <a:chOff x="487" y="1547"/>
              <a:chExt cx="5118" cy="366"/>
            </a:xfrm>
          </p:grpSpPr>
          <p:sp>
            <p:nvSpPr>
              <p:cNvPr id="64683" name="Rectangle 171"/>
              <p:cNvSpPr>
                <a:spLocks noChangeArrowheads="1"/>
              </p:cNvSpPr>
              <p:nvPr userDrawn="1"/>
            </p:nvSpPr>
            <p:spPr bwMode="auto">
              <a:xfrm flipH="1">
                <a:off x="1351" y="1547"/>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84" name="Rectangle 172"/>
              <p:cNvSpPr>
                <a:spLocks noChangeArrowheads="1"/>
              </p:cNvSpPr>
              <p:nvPr userDrawn="1"/>
            </p:nvSpPr>
            <p:spPr bwMode="auto">
              <a:xfrm flipH="1">
                <a:off x="1783" y="1547"/>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85" name="Rectangle 173"/>
              <p:cNvSpPr>
                <a:spLocks noChangeArrowheads="1"/>
              </p:cNvSpPr>
              <p:nvPr userDrawn="1"/>
            </p:nvSpPr>
            <p:spPr bwMode="auto">
              <a:xfrm flipH="1">
                <a:off x="2215" y="1547"/>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86" name="Rectangle 174"/>
              <p:cNvSpPr>
                <a:spLocks noChangeArrowheads="1"/>
              </p:cNvSpPr>
              <p:nvPr userDrawn="1"/>
            </p:nvSpPr>
            <p:spPr bwMode="auto">
              <a:xfrm flipH="1">
                <a:off x="2647" y="1547"/>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87" name="Rectangle 175"/>
              <p:cNvSpPr>
                <a:spLocks noChangeArrowheads="1"/>
              </p:cNvSpPr>
              <p:nvPr userDrawn="1"/>
            </p:nvSpPr>
            <p:spPr bwMode="auto">
              <a:xfrm flipH="1">
                <a:off x="3079" y="1547"/>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88" name="Rectangle 176"/>
              <p:cNvSpPr>
                <a:spLocks noChangeArrowheads="1"/>
              </p:cNvSpPr>
              <p:nvPr userDrawn="1"/>
            </p:nvSpPr>
            <p:spPr bwMode="auto">
              <a:xfrm flipH="1">
                <a:off x="3510" y="1547"/>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89" name="Rectangle 177"/>
              <p:cNvSpPr>
                <a:spLocks noChangeArrowheads="1"/>
              </p:cNvSpPr>
              <p:nvPr userDrawn="1"/>
            </p:nvSpPr>
            <p:spPr bwMode="auto">
              <a:xfrm flipH="1">
                <a:off x="3943" y="1547"/>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90" name="Rectangle 178"/>
              <p:cNvSpPr>
                <a:spLocks noChangeArrowheads="1"/>
              </p:cNvSpPr>
              <p:nvPr userDrawn="1"/>
            </p:nvSpPr>
            <p:spPr bwMode="auto">
              <a:xfrm flipH="1">
                <a:off x="4375" y="1547"/>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91" name="Rectangle 179"/>
              <p:cNvSpPr>
                <a:spLocks noChangeArrowheads="1"/>
              </p:cNvSpPr>
              <p:nvPr userDrawn="1"/>
            </p:nvSpPr>
            <p:spPr bwMode="auto">
              <a:xfrm flipH="1">
                <a:off x="4807" y="1547"/>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92" name="Rectangle 180"/>
              <p:cNvSpPr>
                <a:spLocks noChangeArrowheads="1"/>
              </p:cNvSpPr>
              <p:nvPr userDrawn="1"/>
            </p:nvSpPr>
            <p:spPr bwMode="auto">
              <a:xfrm flipH="1">
                <a:off x="487" y="1547"/>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93" name="Rectangle 181"/>
              <p:cNvSpPr>
                <a:spLocks noChangeArrowheads="1"/>
              </p:cNvSpPr>
              <p:nvPr userDrawn="1"/>
            </p:nvSpPr>
            <p:spPr bwMode="auto">
              <a:xfrm flipH="1">
                <a:off x="919" y="1547"/>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94" name="Rectangle 182"/>
              <p:cNvSpPr>
                <a:spLocks noChangeArrowheads="1"/>
              </p:cNvSpPr>
              <p:nvPr userDrawn="1"/>
            </p:nvSpPr>
            <p:spPr bwMode="auto">
              <a:xfrm flipH="1">
                <a:off x="5239" y="1547"/>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grpSp>
        <p:grpSp>
          <p:nvGrpSpPr>
            <p:cNvPr id="18" name="Group 183"/>
            <p:cNvGrpSpPr>
              <a:grpSpLocks/>
            </p:cNvGrpSpPr>
            <p:nvPr userDrawn="1"/>
          </p:nvGrpSpPr>
          <p:grpSpPr bwMode="auto">
            <a:xfrm>
              <a:off x="486" y="1980"/>
              <a:ext cx="5118" cy="366"/>
              <a:chOff x="486" y="1980"/>
              <a:chExt cx="5118" cy="366"/>
            </a:xfrm>
          </p:grpSpPr>
          <p:sp>
            <p:nvSpPr>
              <p:cNvPr id="64696" name="Rectangle 184"/>
              <p:cNvSpPr>
                <a:spLocks noChangeArrowheads="1"/>
              </p:cNvSpPr>
              <p:nvPr userDrawn="1"/>
            </p:nvSpPr>
            <p:spPr bwMode="auto">
              <a:xfrm flipH="1">
                <a:off x="1350" y="1980"/>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97" name="Rectangle 185"/>
              <p:cNvSpPr>
                <a:spLocks noChangeArrowheads="1"/>
              </p:cNvSpPr>
              <p:nvPr userDrawn="1"/>
            </p:nvSpPr>
            <p:spPr bwMode="auto">
              <a:xfrm flipH="1">
                <a:off x="1782" y="1980"/>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98" name="Rectangle 186"/>
              <p:cNvSpPr>
                <a:spLocks noChangeArrowheads="1"/>
              </p:cNvSpPr>
              <p:nvPr userDrawn="1"/>
            </p:nvSpPr>
            <p:spPr bwMode="auto">
              <a:xfrm flipH="1">
                <a:off x="2214" y="1980"/>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699" name="Rectangle 187"/>
              <p:cNvSpPr>
                <a:spLocks noChangeArrowheads="1"/>
              </p:cNvSpPr>
              <p:nvPr userDrawn="1"/>
            </p:nvSpPr>
            <p:spPr bwMode="auto">
              <a:xfrm flipH="1">
                <a:off x="2646" y="1980"/>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00" name="Rectangle 188"/>
              <p:cNvSpPr>
                <a:spLocks noChangeArrowheads="1"/>
              </p:cNvSpPr>
              <p:nvPr userDrawn="1"/>
            </p:nvSpPr>
            <p:spPr bwMode="auto">
              <a:xfrm flipH="1">
                <a:off x="3078" y="1980"/>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01" name="Rectangle 189"/>
              <p:cNvSpPr>
                <a:spLocks noChangeArrowheads="1"/>
              </p:cNvSpPr>
              <p:nvPr userDrawn="1"/>
            </p:nvSpPr>
            <p:spPr bwMode="auto">
              <a:xfrm flipH="1">
                <a:off x="3510" y="1980"/>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02" name="Rectangle 190"/>
              <p:cNvSpPr>
                <a:spLocks noChangeArrowheads="1"/>
              </p:cNvSpPr>
              <p:nvPr userDrawn="1"/>
            </p:nvSpPr>
            <p:spPr bwMode="auto">
              <a:xfrm flipH="1">
                <a:off x="3942" y="1980"/>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03" name="Rectangle 191"/>
              <p:cNvSpPr>
                <a:spLocks noChangeArrowheads="1"/>
              </p:cNvSpPr>
              <p:nvPr userDrawn="1"/>
            </p:nvSpPr>
            <p:spPr bwMode="auto">
              <a:xfrm flipH="1">
                <a:off x="4374" y="1980"/>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04" name="Rectangle 192"/>
              <p:cNvSpPr>
                <a:spLocks noChangeArrowheads="1"/>
              </p:cNvSpPr>
              <p:nvPr userDrawn="1"/>
            </p:nvSpPr>
            <p:spPr bwMode="auto">
              <a:xfrm flipH="1">
                <a:off x="4806" y="1980"/>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05" name="Rectangle 193"/>
              <p:cNvSpPr>
                <a:spLocks noChangeArrowheads="1"/>
              </p:cNvSpPr>
              <p:nvPr userDrawn="1"/>
            </p:nvSpPr>
            <p:spPr bwMode="auto">
              <a:xfrm flipH="1">
                <a:off x="486" y="1980"/>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06" name="Rectangle 194"/>
              <p:cNvSpPr>
                <a:spLocks noChangeArrowheads="1"/>
              </p:cNvSpPr>
              <p:nvPr userDrawn="1"/>
            </p:nvSpPr>
            <p:spPr bwMode="auto">
              <a:xfrm flipH="1">
                <a:off x="918" y="1980"/>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07" name="Rectangle 195"/>
              <p:cNvSpPr>
                <a:spLocks noChangeArrowheads="1"/>
              </p:cNvSpPr>
              <p:nvPr userDrawn="1"/>
            </p:nvSpPr>
            <p:spPr bwMode="auto">
              <a:xfrm flipH="1">
                <a:off x="5238" y="1980"/>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grpSp>
        <p:grpSp>
          <p:nvGrpSpPr>
            <p:cNvPr id="19" name="Group 196"/>
            <p:cNvGrpSpPr>
              <a:grpSpLocks/>
            </p:cNvGrpSpPr>
            <p:nvPr userDrawn="1"/>
          </p:nvGrpSpPr>
          <p:grpSpPr bwMode="auto">
            <a:xfrm>
              <a:off x="485" y="2412"/>
              <a:ext cx="5118" cy="366"/>
              <a:chOff x="485" y="2412"/>
              <a:chExt cx="5118" cy="366"/>
            </a:xfrm>
          </p:grpSpPr>
          <p:sp>
            <p:nvSpPr>
              <p:cNvPr id="64709" name="Rectangle 197"/>
              <p:cNvSpPr>
                <a:spLocks noChangeArrowheads="1"/>
              </p:cNvSpPr>
              <p:nvPr userDrawn="1"/>
            </p:nvSpPr>
            <p:spPr bwMode="auto">
              <a:xfrm flipH="1">
                <a:off x="1349" y="2412"/>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10" name="Rectangle 198"/>
              <p:cNvSpPr>
                <a:spLocks noChangeArrowheads="1"/>
              </p:cNvSpPr>
              <p:nvPr userDrawn="1"/>
            </p:nvSpPr>
            <p:spPr bwMode="auto">
              <a:xfrm flipH="1">
                <a:off x="1781" y="2412"/>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11" name="Rectangle 199"/>
              <p:cNvSpPr>
                <a:spLocks noChangeArrowheads="1"/>
              </p:cNvSpPr>
              <p:nvPr userDrawn="1"/>
            </p:nvSpPr>
            <p:spPr bwMode="auto">
              <a:xfrm flipH="1">
                <a:off x="2213" y="2412"/>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12" name="Rectangle 200"/>
              <p:cNvSpPr>
                <a:spLocks noChangeArrowheads="1"/>
              </p:cNvSpPr>
              <p:nvPr userDrawn="1"/>
            </p:nvSpPr>
            <p:spPr bwMode="auto">
              <a:xfrm flipH="1">
                <a:off x="2645" y="2412"/>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13" name="Rectangle 201"/>
              <p:cNvSpPr>
                <a:spLocks noChangeArrowheads="1"/>
              </p:cNvSpPr>
              <p:nvPr userDrawn="1"/>
            </p:nvSpPr>
            <p:spPr bwMode="auto">
              <a:xfrm flipH="1">
                <a:off x="3077" y="2412"/>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14" name="Rectangle 202"/>
              <p:cNvSpPr>
                <a:spLocks noChangeArrowheads="1"/>
              </p:cNvSpPr>
              <p:nvPr userDrawn="1"/>
            </p:nvSpPr>
            <p:spPr bwMode="auto">
              <a:xfrm flipH="1">
                <a:off x="3509" y="2412"/>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15" name="Rectangle 203"/>
              <p:cNvSpPr>
                <a:spLocks noChangeArrowheads="1"/>
              </p:cNvSpPr>
              <p:nvPr userDrawn="1"/>
            </p:nvSpPr>
            <p:spPr bwMode="auto">
              <a:xfrm flipH="1">
                <a:off x="3941" y="2412"/>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16" name="Rectangle 204"/>
              <p:cNvSpPr>
                <a:spLocks noChangeArrowheads="1"/>
              </p:cNvSpPr>
              <p:nvPr userDrawn="1"/>
            </p:nvSpPr>
            <p:spPr bwMode="auto">
              <a:xfrm flipH="1">
                <a:off x="4373" y="2412"/>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17" name="Rectangle 205"/>
              <p:cNvSpPr>
                <a:spLocks noChangeArrowheads="1"/>
              </p:cNvSpPr>
              <p:nvPr userDrawn="1"/>
            </p:nvSpPr>
            <p:spPr bwMode="auto">
              <a:xfrm flipH="1">
                <a:off x="4805" y="2412"/>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18" name="Rectangle 206"/>
              <p:cNvSpPr>
                <a:spLocks noChangeArrowheads="1"/>
              </p:cNvSpPr>
              <p:nvPr userDrawn="1"/>
            </p:nvSpPr>
            <p:spPr bwMode="auto">
              <a:xfrm flipH="1">
                <a:off x="485" y="2412"/>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19" name="Rectangle 207"/>
              <p:cNvSpPr>
                <a:spLocks noChangeArrowheads="1"/>
              </p:cNvSpPr>
              <p:nvPr userDrawn="1"/>
            </p:nvSpPr>
            <p:spPr bwMode="auto">
              <a:xfrm flipH="1">
                <a:off x="917" y="2412"/>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20" name="Rectangle 208"/>
              <p:cNvSpPr>
                <a:spLocks noChangeArrowheads="1"/>
              </p:cNvSpPr>
              <p:nvPr userDrawn="1"/>
            </p:nvSpPr>
            <p:spPr bwMode="auto">
              <a:xfrm flipH="1">
                <a:off x="5237" y="2412"/>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grpSp>
        <p:grpSp>
          <p:nvGrpSpPr>
            <p:cNvPr id="20" name="Group 209"/>
            <p:cNvGrpSpPr>
              <a:grpSpLocks/>
            </p:cNvGrpSpPr>
            <p:nvPr userDrawn="1"/>
          </p:nvGrpSpPr>
          <p:grpSpPr bwMode="auto">
            <a:xfrm>
              <a:off x="484" y="2845"/>
              <a:ext cx="5118" cy="366"/>
              <a:chOff x="484" y="2845"/>
              <a:chExt cx="5118" cy="366"/>
            </a:xfrm>
          </p:grpSpPr>
          <p:sp>
            <p:nvSpPr>
              <p:cNvPr id="64722" name="Rectangle 210"/>
              <p:cNvSpPr>
                <a:spLocks noChangeArrowheads="1"/>
              </p:cNvSpPr>
              <p:nvPr userDrawn="1"/>
            </p:nvSpPr>
            <p:spPr bwMode="auto">
              <a:xfrm flipH="1">
                <a:off x="1348" y="2845"/>
                <a:ext cx="366" cy="372"/>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23" name="Rectangle 211"/>
              <p:cNvSpPr>
                <a:spLocks noChangeArrowheads="1"/>
              </p:cNvSpPr>
              <p:nvPr userDrawn="1"/>
            </p:nvSpPr>
            <p:spPr bwMode="auto">
              <a:xfrm flipH="1">
                <a:off x="1780" y="2845"/>
                <a:ext cx="370" cy="372"/>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24" name="Rectangle 212"/>
              <p:cNvSpPr>
                <a:spLocks noChangeArrowheads="1"/>
              </p:cNvSpPr>
              <p:nvPr userDrawn="1"/>
            </p:nvSpPr>
            <p:spPr bwMode="auto">
              <a:xfrm flipH="1">
                <a:off x="2212" y="2845"/>
                <a:ext cx="370" cy="372"/>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25" name="Rectangle 213"/>
              <p:cNvSpPr>
                <a:spLocks noChangeArrowheads="1"/>
              </p:cNvSpPr>
              <p:nvPr userDrawn="1"/>
            </p:nvSpPr>
            <p:spPr bwMode="auto">
              <a:xfrm flipH="1">
                <a:off x="2644" y="2845"/>
                <a:ext cx="366" cy="372"/>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26" name="Rectangle 214"/>
              <p:cNvSpPr>
                <a:spLocks noChangeArrowheads="1"/>
              </p:cNvSpPr>
              <p:nvPr userDrawn="1"/>
            </p:nvSpPr>
            <p:spPr bwMode="auto">
              <a:xfrm flipH="1">
                <a:off x="3076" y="2845"/>
                <a:ext cx="366" cy="372"/>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27" name="Rectangle 215"/>
              <p:cNvSpPr>
                <a:spLocks noChangeArrowheads="1"/>
              </p:cNvSpPr>
              <p:nvPr userDrawn="1"/>
            </p:nvSpPr>
            <p:spPr bwMode="auto">
              <a:xfrm flipH="1">
                <a:off x="3508" y="2845"/>
                <a:ext cx="370" cy="372"/>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28" name="Rectangle 216"/>
              <p:cNvSpPr>
                <a:spLocks noChangeArrowheads="1"/>
              </p:cNvSpPr>
              <p:nvPr userDrawn="1"/>
            </p:nvSpPr>
            <p:spPr bwMode="auto">
              <a:xfrm flipH="1">
                <a:off x="3940" y="2845"/>
                <a:ext cx="370" cy="372"/>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29" name="Rectangle 217"/>
              <p:cNvSpPr>
                <a:spLocks noChangeArrowheads="1"/>
              </p:cNvSpPr>
              <p:nvPr userDrawn="1"/>
            </p:nvSpPr>
            <p:spPr bwMode="auto">
              <a:xfrm flipH="1">
                <a:off x="4372" y="2845"/>
                <a:ext cx="366" cy="372"/>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30" name="Rectangle 218"/>
              <p:cNvSpPr>
                <a:spLocks noChangeArrowheads="1"/>
              </p:cNvSpPr>
              <p:nvPr userDrawn="1"/>
            </p:nvSpPr>
            <p:spPr bwMode="auto">
              <a:xfrm flipH="1">
                <a:off x="4804" y="2845"/>
                <a:ext cx="366" cy="372"/>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31" name="Rectangle 219"/>
              <p:cNvSpPr>
                <a:spLocks noChangeArrowheads="1"/>
              </p:cNvSpPr>
              <p:nvPr userDrawn="1"/>
            </p:nvSpPr>
            <p:spPr bwMode="auto">
              <a:xfrm flipH="1">
                <a:off x="484" y="2845"/>
                <a:ext cx="366" cy="372"/>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32" name="Rectangle 220"/>
              <p:cNvSpPr>
                <a:spLocks noChangeArrowheads="1"/>
              </p:cNvSpPr>
              <p:nvPr userDrawn="1"/>
            </p:nvSpPr>
            <p:spPr bwMode="auto">
              <a:xfrm flipH="1">
                <a:off x="916" y="2845"/>
                <a:ext cx="366" cy="372"/>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33" name="Rectangle 221"/>
              <p:cNvSpPr>
                <a:spLocks noChangeArrowheads="1"/>
              </p:cNvSpPr>
              <p:nvPr userDrawn="1"/>
            </p:nvSpPr>
            <p:spPr bwMode="auto">
              <a:xfrm flipH="1">
                <a:off x="5237" y="2845"/>
                <a:ext cx="366" cy="372"/>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grpSp>
        <p:grpSp>
          <p:nvGrpSpPr>
            <p:cNvPr id="21" name="Group 222"/>
            <p:cNvGrpSpPr>
              <a:grpSpLocks/>
            </p:cNvGrpSpPr>
            <p:nvPr userDrawn="1"/>
          </p:nvGrpSpPr>
          <p:grpSpPr bwMode="auto">
            <a:xfrm>
              <a:off x="483" y="3278"/>
              <a:ext cx="5118" cy="366"/>
              <a:chOff x="483" y="3278"/>
              <a:chExt cx="5118" cy="366"/>
            </a:xfrm>
          </p:grpSpPr>
          <p:sp>
            <p:nvSpPr>
              <p:cNvPr id="64735" name="Rectangle 223"/>
              <p:cNvSpPr>
                <a:spLocks noChangeArrowheads="1"/>
              </p:cNvSpPr>
              <p:nvPr userDrawn="1"/>
            </p:nvSpPr>
            <p:spPr bwMode="auto">
              <a:xfrm flipH="1">
                <a:off x="1347" y="3278"/>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36" name="Rectangle 224"/>
              <p:cNvSpPr>
                <a:spLocks noChangeArrowheads="1"/>
              </p:cNvSpPr>
              <p:nvPr userDrawn="1"/>
            </p:nvSpPr>
            <p:spPr bwMode="auto">
              <a:xfrm flipH="1">
                <a:off x="1779" y="3278"/>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37" name="Rectangle 225"/>
              <p:cNvSpPr>
                <a:spLocks noChangeArrowheads="1"/>
              </p:cNvSpPr>
              <p:nvPr userDrawn="1"/>
            </p:nvSpPr>
            <p:spPr bwMode="auto">
              <a:xfrm flipH="1">
                <a:off x="2211" y="3278"/>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38" name="Rectangle 226"/>
              <p:cNvSpPr>
                <a:spLocks noChangeArrowheads="1"/>
              </p:cNvSpPr>
              <p:nvPr userDrawn="1"/>
            </p:nvSpPr>
            <p:spPr bwMode="auto">
              <a:xfrm flipH="1">
                <a:off x="2643" y="3278"/>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39" name="Rectangle 227"/>
              <p:cNvSpPr>
                <a:spLocks noChangeArrowheads="1"/>
              </p:cNvSpPr>
              <p:nvPr userDrawn="1"/>
            </p:nvSpPr>
            <p:spPr bwMode="auto">
              <a:xfrm flipH="1">
                <a:off x="3075" y="3278"/>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40" name="Rectangle 228"/>
              <p:cNvSpPr>
                <a:spLocks noChangeArrowheads="1"/>
              </p:cNvSpPr>
              <p:nvPr userDrawn="1"/>
            </p:nvSpPr>
            <p:spPr bwMode="auto">
              <a:xfrm flipH="1">
                <a:off x="3507" y="3278"/>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41" name="Rectangle 229"/>
              <p:cNvSpPr>
                <a:spLocks noChangeArrowheads="1"/>
              </p:cNvSpPr>
              <p:nvPr userDrawn="1"/>
            </p:nvSpPr>
            <p:spPr bwMode="auto">
              <a:xfrm flipH="1">
                <a:off x="3939" y="3278"/>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42" name="Rectangle 230"/>
              <p:cNvSpPr>
                <a:spLocks noChangeArrowheads="1"/>
              </p:cNvSpPr>
              <p:nvPr userDrawn="1"/>
            </p:nvSpPr>
            <p:spPr bwMode="auto">
              <a:xfrm flipH="1">
                <a:off x="4371" y="3278"/>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43" name="Rectangle 231"/>
              <p:cNvSpPr>
                <a:spLocks noChangeArrowheads="1"/>
              </p:cNvSpPr>
              <p:nvPr userDrawn="1"/>
            </p:nvSpPr>
            <p:spPr bwMode="auto">
              <a:xfrm flipH="1">
                <a:off x="4803" y="3278"/>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44" name="Rectangle 232"/>
              <p:cNvSpPr>
                <a:spLocks noChangeArrowheads="1"/>
              </p:cNvSpPr>
              <p:nvPr userDrawn="1"/>
            </p:nvSpPr>
            <p:spPr bwMode="auto">
              <a:xfrm flipH="1">
                <a:off x="483" y="3278"/>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45" name="Rectangle 233"/>
              <p:cNvSpPr>
                <a:spLocks noChangeArrowheads="1"/>
              </p:cNvSpPr>
              <p:nvPr userDrawn="1"/>
            </p:nvSpPr>
            <p:spPr bwMode="auto">
              <a:xfrm flipH="1">
                <a:off x="915" y="3278"/>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46" name="Rectangle 234"/>
              <p:cNvSpPr>
                <a:spLocks noChangeArrowheads="1"/>
              </p:cNvSpPr>
              <p:nvPr userDrawn="1"/>
            </p:nvSpPr>
            <p:spPr bwMode="auto">
              <a:xfrm flipH="1">
                <a:off x="5237" y="3278"/>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grpSp>
        <p:grpSp>
          <p:nvGrpSpPr>
            <p:cNvPr id="22" name="Group 235"/>
            <p:cNvGrpSpPr>
              <a:grpSpLocks/>
            </p:cNvGrpSpPr>
            <p:nvPr userDrawn="1"/>
          </p:nvGrpSpPr>
          <p:grpSpPr bwMode="auto">
            <a:xfrm>
              <a:off x="482" y="3711"/>
              <a:ext cx="5118" cy="366"/>
              <a:chOff x="482" y="3711"/>
              <a:chExt cx="5118" cy="366"/>
            </a:xfrm>
          </p:grpSpPr>
          <p:sp>
            <p:nvSpPr>
              <p:cNvPr id="64748" name="Rectangle 236"/>
              <p:cNvSpPr>
                <a:spLocks noChangeArrowheads="1"/>
              </p:cNvSpPr>
              <p:nvPr userDrawn="1"/>
            </p:nvSpPr>
            <p:spPr bwMode="auto">
              <a:xfrm flipH="1">
                <a:off x="1346" y="3711"/>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49" name="Rectangle 237"/>
              <p:cNvSpPr>
                <a:spLocks noChangeArrowheads="1"/>
              </p:cNvSpPr>
              <p:nvPr userDrawn="1"/>
            </p:nvSpPr>
            <p:spPr bwMode="auto">
              <a:xfrm flipH="1">
                <a:off x="1778" y="3711"/>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50" name="Rectangle 238"/>
              <p:cNvSpPr>
                <a:spLocks noChangeArrowheads="1"/>
              </p:cNvSpPr>
              <p:nvPr userDrawn="1"/>
            </p:nvSpPr>
            <p:spPr bwMode="auto">
              <a:xfrm flipH="1">
                <a:off x="2210" y="3711"/>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51" name="Rectangle 239"/>
              <p:cNvSpPr>
                <a:spLocks noChangeArrowheads="1"/>
              </p:cNvSpPr>
              <p:nvPr userDrawn="1"/>
            </p:nvSpPr>
            <p:spPr bwMode="auto">
              <a:xfrm flipH="1">
                <a:off x="2642" y="3711"/>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52" name="Rectangle 240"/>
              <p:cNvSpPr>
                <a:spLocks noChangeArrowheads="1"/>
              </p:cNvSpPr>
              <p:nvPr userDrawn="1"/>
            </p:nvSpPr>
            <p:spPr bwMode="auto">
              <a:xfrm flipH="1">
                <a:off x="3074" y="3711"/>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53" name="Rectangle 241"/>
              <p:cNvSpPr>
                <a:spLocks noChangeArrowheads="1"/>
              </p:cNvSpPr>
              <p:nvPr userDrawn="1"/>
            </p:nvSpPr>
            <p:spPr bwMode="auto">
              <a:xfrm flipH="1">
                <a:off x="3506" y="3711"/>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54" name="Rectangle 242"/>
              <p:cNvSpPr>
                <a:spLocks noChangeArrowheads="1"/>
              </p:cNvSpPr>
              <p:nvPr userDrawn="1"/>
            </p:nvSpPr>
            <p:spPr bwMode="auto">
              <a:xfrm flipH="1">
                <a:off x="3938" y="3711"/>
                <a:ext cx="370"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55" name="Rectangle 243"/>
              <p:cNvSpPr>
                <a:spLocks noChangeArrowheads="1"/>
              </p:cNvSpPr>
              <p:nvPr userDrawn="1"/>
            </p:nvSpPr>
            <p:spPr bwMode="auto">
              <a:xfrm flipH="1">
                <a:off x="4370" y="3711"/>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56" name="Rectangle 244"/>
              <p:cNvSpPr>
                <a:spLocks noChangeArrowheads="1"/>
              </p:cNvSpPr>
              <p:nvPr userDrawn="1"/>
            </p:nvSpPr>
            <p:spPr bwMode="auto">
              <a:xfrm flipH="1">
                <a:off x="4802" y="3711"/>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57" name="Rectangle 245"/>
              <p:cNvSpPr>
                <a:spLocks noChangeArrowheads="1"/>
              </p:cNvSpPr>
              <p:nvPr userDrawn="1"/>
            </p:nvSpPr>
            <p:spPr bwMode="auto">
              <a:xfrm flipH="1">
                <a:off x="482" y="3711"/>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58" name="Rectangle 246"/>
              <p:cNvSpPr>
                <a:spLocks noChangeArrowheads="1"/>
              </p:cNvSpPr>
              <p:nvPr userDrawn="1"/>
            </p:nvSpPr>
            <p:spPr bwMode="auto">
              <a:xfrm flipH="1">
                <a:off x="914" y="3711"/>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64759" name="Rectangle 247"/>
              <p:cNvSpPr>
                <a:spLocks noChangeArrowheads="1"/>
              </p:cNvSpPr>
              <p:nvPr userDrawn="1"/>
            </p:nvSpPr>
            <p:spPr bwMode="auto">
              <a:xfrm flipH="1">
                <a:off x="5237" y="3711"/>
                <a:ext cx="366" cy="366"/>
              </a:xfrm>
              <a:prstGeom prst="rect">
                <a:avLst/>
              </a:prstGeom>
              <a:noFill/>
              <a:ln w="9525">
                <a:noFill/>
                <a:miter lim="800000"/>
                <a:headEnd/>
                <a:tailEnd/>
              </a:ln>
            </p:spPr>
            <p:txBody>
              <a:bodyPr wrap="none"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grpSp>
      </p:grpSp>
      <p:sp>
        <p:nvSpPr>
          <p:cNvPr id="1027" name="Rectangle 3"/>
          <p:cNvSpPr>
            <a:spLocks noGrp="1" noChangeArrowheads="1"/>
          </p:cNvSpPr>
          <p:nvPr>
            <p:ph type="title"/>
          </p:nvPr>
        </p:nvSpPr>
        <p:spPr bwMode="auto">
          <a:xfrm>
            <a:off x="0" y="2"/>
            <a:ext cx="9156701" cy="946296"/>
          </a:xfrm>
          <a:prstGeom prst="rect">
            <a:avLst/>
          </a:prstGeom>
          <a:noFill/>
          <a:ln w="9525">
            <a:noFill/>
            <a:miter lim="800000"/>
            <a:headEnd/>
            <a:tailEnd/>
          </a:ln>
        </p:spPr>
        <p:txBody>
          <a:bodyPr vert="horz" wrap="square" lIns="365760" tIns="182880" rIns="0" bIns="0" numCol="1" anchor="t" anchorCtr="0" compatLnSpc="1">
            <a:prstTxWarp prst="textNoShape">
              <a:avLst/>
            </a:prstTxWarp>
          </a:bodyPr>
          <a:lstStyle/>
          <a:p>
            <a:pPr lvl="0"/>
            <a:r>
              <a:rPr lang="en-US"/>
              <a:t>Click to edit Master title style</a:t>
            </a:r>
            <a:endParaRPr lang="en-US" dirty="0"/>
          </a:p>
        </p:txBody>
      </p:sp>
      <p:grpSp>
        <p:nvGrpSpPr>
          <p:cNvPr id="250" name="Group 130"/>
          <p:cNvGrpSpPr>
            <a:grpSpLocks/>
          </p:cNvGrpSpPr>
          <p:nvPr/>
        </p:nvGrpSpPr>
        <p:grpSpPr bwMode="auto">
          <a:xfrm>
            <a:off x="366713" y="1300163"/>
            <a:ext cx="8412162" cy="4294302"/>
            <a:chOff x="482" y="249"/>
            <a:chExt cx="5125" cy="3828"/>
          </a:xfrm>
        </p:grpSpPr>
        <p:grpSp>
          <p:nvGrpSpPr>
            <p:cNvPr id="251" name="Group 131"/>
            <p:cNvGrpSpPr>
              <a:grpSpLocks/>
            </p:cNvGrpSpPr>
            <p:nvPr userDrawn="1"/>
          </p:nvGrpSpPr>
          <p:grpSpPr bwMode="auto">
            <a:xfrm>
              <a:off x="489" y="249"/>
              <a:ext cx="5118" cy="366"/>
              <a:chOff x="489" y="249"/>
              <a:chExt cx="5118" cy="366"/>
            </a:xfrm>
          </p:grpSpPr>
          <p:sp>
            <p:nvSpPr>
              <p:cNvPr id="356" name="Rectangle 132"/>
              <p:cNvSpPr>
                <a:spLocks noChangeArrowheads="1"/>
              </p:cNvSpPr>
              <p:nvPr userDrawn="1"/>
            </p:nvSpPr>
            <p:spPr bwMode="auto">
              <a:xfrm flipH="1">
                <a:off x="1353" y="249"/>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57" name="Rectangle 133"/>
              <p:cNvSpPr>
                <a:spLocks noChangeArrowheads="1"/>
              </p:cNvSpPr>
              <p:nvPr userDrawn="1"/>
            </p:nvSpPr>
            <p:spPr bwMode="auto">
              <a:xfrm flipH="1">
                <a:off x="1784" y="249"/>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58" name="Rectangle 134"/>
              <p:cNvSpPr>
                <a:spLocks noChangeArrowheads="1"/>
              </p:cNvSpPr>
              <p:nvPr userDrawn="1"/>
            </p:nvSpPr>
            <p:spPr bwMode="auto">
              <a:xfrm flipH="1">
                <a:off x="2217" y="249"/>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59" name="Rectangle 135"/>
              <p:cNvSpPr>
                <a:spLocks noChangeArrowheads="1"/>
              </p:cNvSpPr>
              <p:nvPr userDrawn="1"/>
            </p:nvSpPr>
            <p:spPr bwMode="auto">
              <a:xfrm flipH="1">
                <a:off x="2649" y="249"/>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60" name="Rectangle 136"/>
              <p:cNvSpPr>
                <a:spLocks noChangeArrowheads="1"/>
              </p:cNvSpPr>
              <p:nvPr userDrawn="1"/>
            </p:nvSpPr>
            <p:spPr bwMode="auto">
              <a:xfrm flipH="1">
                <a:off x="3081" y="249"/>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61" name="Rectangle 137"/>
              <p:cNvSpPr>
                <a:spLocks noChangeArrowheads="1"/>
              </p:cNvSpPr>
              <p:nvPr userDrawn="1"/>
            </p:nvSpPr>
            <p:spPr bwMode="auto">
              <a:xfrm flipH="1">
                <a:off x="3510" y="249"/>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62" name="Rectangle 138"/>
              <p:cNvSpPr>
                <a:spLocks noChangeArrowheads="1"/>
              </p:cNvSpPr>
              <p:nvPr userDrawn="1"/>
            </p:nvSpPr>
            <p:spPr bwMode="auto">
              <a:xfrm flipH="1">
                <a:off x="3945" y="249"/>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63" name="Rectangle 139"/>
              <p:cNvSpPr>
                <a:spLocks noChangeArrowheads="1"/>
              </p:cNvSpPr>
              <p:nvPr userDrawn="1"/>
            </p:nvSpPr>
            <p:spPr bwMode="auto">
              <a:xfrm flipH="1">
                <a:off x="4377" y="249"/>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64" name="Rectangle 140"/>
              <p:cNvSpPr>
                <a:spLocks noChangeArrowheads="1"/>
              </p:cNvSpPr>
              <p:nvPr userDrawn="1"/>
            </p:nvSpPr>
            <p:spPr bwMode="auto">
              <a:xfrm flipH="1">
                <a:off x="4809" y="249"/>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65" name="Rectangle 141"/>
              <p:cNvSpPr>
                <a:spLocks noChangeArrowheads="1"/>
              </p:cNvSpPr>
              <p:nvPr userDrawn="1"/>
            </p:nvSpPr>
            <p:spPr bwMode="auto">
              <a:xfrm flipH="1">
                <a:off x="489" y="249"/>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66" name="Rectangle 142"/>
              <p:cNvSpPr>
                <a:spLocks noChangeArrowheads="1"/>
              </p:cNvSpPr>
              <p:nvPr userDrawn="1"/>
            </p:nvSpPr>
            <p:spPr bwMode="auto">
              <a:xfrm flipH="1">
                <a:off x="921" y="249"/>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67" name="Rectangle 143"/>
              <p:cNvSpPr>
                <a:spLocks noChangeArrowheads="1"/>
              </p:cNvSpPr>
              <p:nvPr userDrawn="1"/>
            </p:nvSpPr>
            <p:spPr bwMode="auto">
              <a:xfrm flipH="1">
                <a:off x="5241" y="249"/>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grpSp>
        <p:grpSp>
          <p:nvGrpSpPr>
            <p:cNvPr id="252" name="Group 144"/>
            <p:cNvGrpSpPr>
              <a:grpSpLocks/>
            </p:cNvGrpSpPr>
            <p:nvPr userDrawn="1"/>
          </p:nvGrpSpPr>
          <p:grpSpPr bwMode="auto">
            <a:xfrm>
              <a:off x="489" y="681"/>
              <a:ext cx="5118" cy="366"/>
              <a:chOff x="489" y="681"/>
              <a:chExt cx="5118" cy="366"/>
            </a:xfrm>
          </p:grpSpPr>
          <p:sp>
            <p:nvSpPr>
              <p:cNvPr id="344" name="Rectangle 145"/>
              <p:cNvSpPr>
                <a:spLocks noChangeArrowheads="1"/>
              </p:cNvSpPr>
              <p:nvPr userDrawn="1"/>
            </p:nvSpPr>
            <p:spPr bwMode="auto">
              <a:xfrm flipH="1">
                <a:off x="1353" y="681"/>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45" name="Rectangle 146"/>
              <p:cNvSpPr>
                <a:spLocks noChangeArrowheads="1"/>
              </p:cNvSpPr>
              <p:nvPr userDrawn="1"/>
            </p:nvSpPr>
            <p:spPr bwMode="auto">
              <a:xfrm flipH="1">
                <a:off x="1784" y="681"/>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46" name="Rectangle 147"/>
              <p:cNvSpPr>
                <a:spLocks noChangeArrowheads="1"/>
              </p:cNvSpPr>
              <p:nvPr userDrawn="1"/>
            </p:nvSpPr>
            <p:spPr bwMode="auto">
              <a:xfrm flipH="1">
                <a:off x="2217" y="681"/>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47" name="Rectangle 148"/>
              <p:cNvSpPr>
                <a:spLocks noChangeArrowheads="1"/>
              </p:cNvSpPr>
              <p:nvPr userDrawn="1"/>
            </p:nvSpPr>
            <p:spPr bwMode="auto">
              <a:xfrm flipH="1">
                <a:off x="2649" y="681"/>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48" name="Rectangle 149"/>
              <p:cNvSpPr>
                <a:spLocks noChangeArrowheads="1"/>
              </p:cNvSpPr>
              <p:nvPr userDrawn="1"/>
            </p:nvSpPr>
            <p:spPr bwMode="auto">
              <a:xfrm flipH="1">
                <a:off x="3081" y="681"/>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49" name="Rectangle 150"/>
              <p:cNvSpPr>
                <a:spLocks noChangeArrowheads="1"/>
              </p:cNvSpPr>
              <p:nvPr userDrawn="1"/>
            </p:nvSpPr>
            <p:spPr bwMode="auto">
              <a:xfrm flipH="1">
                <a:off x="3510" y="681"/>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50" name="Rectangle 151"/>
              <p:cNvSpPr>
                <a:spLocks noChangeArrowheads="1"/>
              </p:cNvSpPr>
              <p:nvPr userDrawn="1"/>
            </p:nvSpPr>
            <p:spPr bwMode="auto">
              <a:xfrm flipH="1">
                <a:off x="3945" y="681"/>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51" name="Rectangle 152"/>
              <p:cNvSpPr>
                <a:spLocks noChangeArrowheads="1"/>
              </p:cNvSpPr>
              <p:nvPr userDrawn="1"/>
            </p:nvSpPr>
            <p:spPr bwMode="auto">
              <a:xfrm flipH="1">
                <a:off x="4377" y="681"/>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52" name="Rectangle 153"/>
              <p:cNvSpPr>
                <a:spLocks noChangeArrowheads="1"/>
              </p:cNvSpPr>
              <p:nvPr userDrawn="1"/>
            </p:nvSpPr>
            <p:spPr bwMode="auto">
              <a:xfrm flipH="1">
                <a:off x="4809" y="681"/>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53" name="Rectangle 154"/>
              <p:cNvSpPr>
                <a:spLocks noChangeArrowheads="1"/>
              </p:cNvSpPr>
              <p:nvPr userDrawn="1"/>
            </p:nvSpPr>
            <p:spPr bwMode="auto">
              <a:xfrm flipH="1">
                <a:off x="489" y="681"/>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54" name="Rectangle 155"/>
              <p:cNvSpPr>
                <a:spLocks noChangeArrowheads="1"/>
              </p:cNvSpPr>
              <p:nvPr userDrawn="1"/>
            </p:nvSpPr>
            <p:spPr bwMode="auto">
              <a:xfrm flipH="1">
                <a:off x="921" y="681"/>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55" name="Rectangle 156"/>
              <p:cNvSpPr>
                <a:spLocks noChangeArrowheads="1"/>
              </p:cNvSpPr>
              <p:nvPr userDrawn="1"/>
            </p:nvSpPr>
            <p:spPr bwMode="auto">
              <a:xfrm flipH="1">
                <a:off x="5241" y="681"/>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grpSp>
        <p:grpSp>
          <p:nvGrpSpPr>
            <p:cNvPr id="253" name="Group 157"/>
            <p:cNvGrpSpPr>
              <a:grpSpLocks/>
            </p:cNvGrpSpPr>
            <p:nvPr userDrawn="1"/>
          </p:nvGrpSpPr>
          <p:grpSpPr bwMode="auto">
            <a:xfrm>
              <a:off x="488" y="1114"/>
              <a:ext cx="5118" cy="372"/>
              <a:chOff x="488" y="1114"/>
              <a:chExt cx="5118" cy="372"/>
            </a:xfrm>
          </p:grpSpPr>
          <p:sp>
            <p:nvSpPr>
              <p:cNvPr id="332" name="Rectangle 158"/>
              <p:cNvSpPr>
                <a:spLocks noChangeArrowheads="1"/>
              </p:cNvSpPr>
              <p:nvPr userDrawn="1"/>
            </p:nvSpPr>
            <p:spPr bwMode="auto">
              <a:xfrm flipH="1">
                <a:off x="1352" y="1114"/>
                <a:ext cx="366" cy="372"/>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33" name="Rectangle 159"/>
              <p:cNvSpPr>
                <a:spLocks noChangeArrowheads="1"/>
              </p:cNvSpPr>
              <p:nvPr userDrawn="1"/>
            </p:nvSpPr>
            <p:spPr bwMode="auto">
              <a:xfrm flipH="1">
                <a:off x="1784" y="1114"/>
                <a:ext cx="370" cy="372"/>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34" name="Rectangle 160"/>
              <p:cNvSpPr>
                <a:spLocks noChangeArrowheads="1"/>
              </p:cNvSpPr>
              <p:nvPr userDrawn="1"/>
            </p:nvSpPr>
            <p:spPr bwMode="auto">
              <a:xfrm flipH="1">
                <a:off x="2216" y="1114"/>
                <a:ext cx="370" cy="372"/>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35" name="Rectangle 161"/>
              <p:cNvSpPr>
                <a:spLocks noChangeArrowheads="1"/>
              </p:cNvSpPr>
              <p:nvPr userDrawn="1"/>
            </p:nvSpPr>
            <p:spPr bwMode="auto">
              <a:xfrm flipH="1">
                <a:off x="2648" y="1114"/>
                <a:ext cx="366" cy="372"/>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36" name="Rectangle 162"/>
              <p:cNvSpPr>
                <a:spLocks noChangeArrowheads="1"/>
              </p:cNvSpPr>
              <p:nvPr userDrawn="1"/>
            </p:nvSpPr>
            <p:spPr bwMode="auto">
              <a:xfrm flipH="1">
                <a:off x="3080" y="1114"/>
                <a:ext cx="366" cy="372"/>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37" name="Rectangle 163"/>
              <p:cNvSpPr>
                <a:spLocks noChangeArrowheads="1"/>
              </p:cNvSpPr>
              <p:nvPr userDrawn="1"/>
            </p:nvSpPr>
            <p:spPr bwMode="auto">
              <a:xfrm flipH="1">
                <a:off x="3510" y="1114"/>
                <a:ext cx="370" cy="372"/>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38" name="Rectangle 164"/>
              <p:cNvSpPr>
                <a:spLocks noChangeArrowheads="1"/>
              </p:cNvSpPr>
              <p:nvPr userDrawn="1"/>
            </p:nvSpPr>
            <p:spPr bwMode="auto">
              <a:xfrm flipH="1">
                <a:off x="3944" y="1114"/>
                <a:ext cx="370" cy="372"/>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39" name="Rectangle 165"/>
              <p:cNvSpPr>
                <a:spLocks noChangeArrowheads="1"/>
              </p:cNvSpPr>
              <p:nvPr userDrawn="1"/>
            </p:nvSpPr>
            <p:spPr bwMode="auto">
              <a:xfrm flipH="1">
                <a:off x="4376" y="1114"/>
                <a:ext cx="366" cy="372"/>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40" name="Rectangle 166"/>
              <p:cNvSpPr>
                <a:spLocks noChangeArrowheads="1"/>
              </p:cNvSpPr>
              <p:nvPr userDrawn="1"/>
            </p:nvSpPr>
            <p:spPr bwMode="auto">
              <a:xfrm flipH="1">
                <a:off x="4808" y="1114"/>
                <a:ext cx="366" cy="372"/>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41" name="Rectangle 167"/>
              <p:cNvSpPr>
                <a:spLocks noChangeArrowheads="1"/>
              </p:cNvSpPr>
              <p:nvPr userDrawn="1"/>
            </p:nvSpPr>
            <p:spPr bwMode="auto">
              <a:xfrm flipH="1">
                <a:off x="488" y="1114"/>
                <a:ext cx="366" cy="372"/>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42" name="Rectangle 168"/>
              <p:cNvSpPr>
                <a:spLocks noChangeArrowheads="1"/>
              </p:cNvSpPr>
              <p:nvPr userDrawn="1"/>
            </p:nvSpPr>
            <p:spPr bwMode="auto">
              <a:xfrm flipH="1">
                <a:off x="920" y="1114"/>
                <a:ext cx="366" cy="372"/>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43" name="Rectangle 169"/>
              <p:cNvSpPr>
                <a:spLocks noChangeArrowheads="1"/>
              </p:cNvSpPr>
              <p:nvPr userDrawn="1"/>
            </p:nvSpPr>
            <p:spPr bwMode="auto">
              <a:xfrm flipH="1">
                <a:off x="5240" y="1114"/>
                <a:ext cx="366" cy="372"/>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grpSp>
        <p:grpSp>
          <p:nvGrpSpPr>
            <p:cNvPr id="254" name="Group 170"/>
            <p:cNvGrpSpPr>
              <a:grpSpLocks/>
            </p:cNvGrpSpPr>
            <p:nvPr userDrawn="1"/>
          </p:nvGrpSpPr>
          <p:grpSpPr bwMode="auto">
            <a:xfrm>
              <a:off x="487" y="1547"/>
              <a:ext cx="5118" cy="366"/>
              <a:chOff x="487" y="1547"/>
              <a:chExt cx="5118" cy="366"/>
            </a:xfrm>
          </p:grpSpPr>
          <p:sp>
            <p:nvSpPr>
              <p:cNvPr id="320" name="Rectangle 171"/>
              <p:cNvSpPr>
                <a:spLocks noChangeArrowheads="1"/>
              </p:cNvSpPr>
              <p:nvPr userDrawn="1"/>
            </p:nvSpPr>
            <p:spPr bwMode="auto">
              <a:xfrm flipH="1">
                <a:off x="1351" y="1547"/>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21" name="Rectangle 172"/>
              <p:cNvSpPr>
                <a:spLocks noChangeArrowheads="1"/>
              </p:cNvSpPr>
              <p:nvPr userDrawn="1"/>
            </p:nvSpPr>
            <p:spPr bwMode="auto">
              <a:xfrm flipH="1">
                <a:off x="1783" y="1547"/>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22" name="Rectangle 173"/>
              <p:cNvSpPr>
                <a:spLocks noChangeArrowheads="1"/>
              </p:cNvSpPr>
              <p:nvPr userDrawn="1"/>
            </p:nvSpPr>
            <p:spPr bwMode="auto">
              <a:xfrm flipH="1">
                <a:off x="2215" y="1547"/>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23" name="Rectangle 174"/>
              <p:cNvSpPr>
                <a:spLocks noChangeArrowheads="1"/>
              </p:cNvSpPr>
              <p:nvPr userDrawn="1"/>
            </p:nvSpPr>
            <p:spPr bwMode="auto">
              <a:xfrm flipH="1">
                <a:off x="2647" y="1547"/>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24" name="Rectangle 175"/>
              <p:cNvSpPr>
                <a:spLocks noChangeArrowheads="1"/>
              </p:cNvSpPr>
              <p:nvPr userDrawn="1"/>
            </p:nvSpPr>
            <p:spPr bwMode="auto">
              <a:xfrm flipH="1">
                <a:off x="3079" y="1547"/>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25" name="Rectangle 176"/>
              <p:cNvSpPr>
                <a:spLocks noChangeArrowheads="1"/>
              </p:cNvSpPr>
              <p:nvPr userDrawn="1"/>
            </p:nvSpPr>
            <p:spPr bwMode="auto">
              <a:xfrm flipH="1">
                <a:off x="3510" y="1547"/>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26" name="Rectangle 177"/>
              <p:cNvSpPr>
                <a:spLocks noChangeArrowheads="1"/>
              </p:cNvSpPr>
              <p:nvPr userDrawn="1"/>
            </p:nvSpPr>
            <p:spPr bwMode="auto">
              <a:xfrm flipH="1">
                <a:off x="3943" y="1547"/>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27" name="Rectangle 178"/>
              <p:cNvSpPr>
                <a:spLocks noChangeArrowheads="1"/>
              </p:cNvSpPr>
              <p:nvPr userDrawn="1"/>
            </p:nvSpPr>
            <p:spPr bwMode="auto">
              <a:xfrm flipH="1">
                <a:off x="4375" y="1547"/>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28" name="Rectangle 179"/>
              <p:cNvSpPr>
                <a:spLocks noChangeArrowheads="1"/>
              </p:cNvSpPr>
              <p:nvPr userDrawn="1"/>
            </p:nvSpPr>
            <p:spPr bwMode="auto">
              <a:xfrm flipH="1">
                <a:off x="4807" y="1547"/>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29" name="Rectangle 180"/>
              <p:cNvSpPr>
                <a:spLocks noChangeArrowheads="1"/>
              </p:cNvSpPr>
              <p:nvPr userDrawn="1"/>
            </p:nvSpPr>
            <p:spPr bwMode="auto">
              <a:xfrm flipH="1">
                <a:off x="487" y="1547"/>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30" name="Rectangle 181"/>
              <p:cNvSpPr>
                <a:spLocks noChangeArrowheads="1"/>
              </p:cNvSpPr>
              <p:nvPr userDrawn="1"/>
            </p:nvSpPr>
            <p:spPr bwMode="auto">
              <a:xfrm flipH="1">
                <a:off x="919" y="1547"/>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31" name="Rectangle 182"/>
              <p:cNvSpPr>
                <a:spLocks noChangeArrowheads="1"/>
              </p:cNvSpPr>
              <p:nvPr userDrawn="1"/>
            </p:nvSpPr>
            <p:spPr bwMode="auto">
              <a:xfrm flipH="1">
                <a:off x="5239" y="1547"/>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grpSp>
        <p:grpSp>
          <p:nvGrpSpPr>
            <p:cNvPr id="255" name="Group 183"/>
            <p:cNvGrpSpPr>
              <a:grpSpLocks/>
            </p:cNvGrpSpPr>
            <p:nvPr userDrawn="1"/>
          </p:nvGrpSpPr>
          <p:grpSpPr bwMode="auto">
            <a:xfrm>
              <a:off x="486" y="1980"/>
              <a:ext cx="5118" cy="366"/>
              <a:chOff x="486" y="1980"/>
              <a:chExt cx="5118" cy="366"/>
            </a:xfrm>
          </p:grpSpPr>
          <p:sp>
            <p:nvSpPr>
              <p:cNvPr id="308" name="Rectangle 184"/>
              <p:cNvSpPr>
                <a:spLocks noChangeArrowheads="1"/>
              </p:cNvSpPr>
              <p:nvPr userDrawn="1"/>
            </p:nvSpPr>
            <p:spPr bwMode="auto">
              <a:xfrm flipH="1">
                <a:off x="1350" y="1980"/>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09" name="Rectangle 185"/>
              <p:cNvSpPr>
                <a:spLocks noChangeArrowheads="1"/>
              </p:cNvSpPr>
              <p:nvPr userDrawn="1"/>
            </p:nvSpPr>
            <p:spPr bwMode="auto">
              <a:xfrm flipH="1">
                <a:off x="1782" y="1980"/>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10" name="Rectangle 186"/>
              <p:cNvSpPr>
                <a:spLocks noChangeArrowheads="1"/>
              </p:cNvSpPr>
              <p:nvPr userDrawn="1"/>
            </p:nvSpPr>
            <p:spPr bwMode="auto">
              <a:xfrm flipH="1">
                <a:off x="2214" y="1980"/>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11" name="Rectangle 187"/>
              <p:cNvSpPr>
                <a:spLocks noChangeArrowheads="1"/>
              </p:cNvSpPr>
              <p:nvPr userDrawn="1"/>
            </p:nvSpPr>
            <p:spPr bwMode="auto">
              <a:xfrm flipH="1">
                <a:off x="2646" y="1980"/>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12" name="Rectangle 188"/>
              <p:cNvSpPr>
                <a:spLocks noChangeArrowheads="1"/>
              </p:cNvSpPr>
              <p:nvPr userDrawn="1"/>
            </p:nvSpPr>
            <p:spPr bwMode="auto">
              <a:xfrm flipH="1">
                <a:off x="3078" y="1980"/>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13" name="Rectangle 189"/>
              <p:cNvSpPr>
                <a:spLocks noChangeArrowheads="1"/>
              </p:cNvSpPr>
              <p:nvPr userDrawn="1"/>
            </p:nvSpPr>
            <p:spPr bwMode="auto">
              <a:xfrm flipH="1">
                <a:off x="3510" y="1980"/>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14" name="Rectangle 190"/>
              <p:cNvSpPr>
                <a:spLocks noChangeArrowheads="1"/>
              </p:cNvSpPr>
              <p:nvPr userDrawn="1"/>
            </p:nvSpPr>
            <p:spPr bwMode="auto">
              <a:xfrm flipH="1">
                <a:off x="3942" y="1980"/>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15" name="Rectangle 191"/>
              <p:cNvSpPr>
                <a:spLocks noChangeArrowheads="1"/>
              </p:cNvSpPr>
              <p:nvPr userDrawn="1"/>
            </p:nvSpPr>
            <p:spPr bwMode="auto">
              <a:xfrm flipH="1">
                <a:off x="4374" y="1980"/>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16" name="Rectangle 192"/>
              <p:cNvSpPr>
                <a:spLocks noChangeArrowheads="1"/>
              </p:cNvSpPr>
              <p:nvPr userDrawn="1"/>
            </p:nvSpPr>
            <p:spPr bwMode="auto">
              <a:xfrm flipH="1">
                <a:off x="4806" y="1980"/>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17" name="Rectangle 193"/>
              <p:cNvSpPr>
                <a:spLocks noChangeArrowheads="1"/>
              </p:cNvSpPr>
              <p:nvPr userDrawn="1"/>
            </p:nvSpPr>
            <p:spPr bwMode="auto">
              <a:xfrm flipH="1">
                <a:off x="486" y="1980"/>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18" name="Rectangle 194"/>
              <p:cNvSpPr>
                <a:spLocks noChangeArrowheads="1"/>
              </p:cNvSpPr>
              <p:nvPr userDrawn="1"/>
            </p:nvSpPr>
            <p:spPr bwMode="auto">
              <a:xfrm flipH="1">
                <a:off x="918" y="1980"/>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19" name="Rectangle 195"/>
              <p:cNvSpPr>
                <a:spLocks noChangeArrowheads="1"/>
              </p:cNvSpPr>
              <p:nvPr userDrawn="1"/>
            </p:nvSpPr>
            <p:spPr bwMode="auto">
              <a:xfrm flipH="1">
                <a:off x="5238" y="1980"/>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grpSp>
        <p:grpSp>
          <p:nvGrpSpPr>
            <p:cNvPr id="256" name="Group 196"/>
            <p:cNvGrpSpPr>
              <a:grpSpLocks/>
            </p:cNvGrpSpPr>
            <p:nvPr userDrawn="1"/>
          </p:nvGrpSpPr>
          <p:grpSpPr bwMode="auto">
            <a:xfrm>
              <a:off x="485" y="2412"/>
              <a:ext cx="5118" cy="366"/>
              <a:chOff x="485" y="2412"/>
              <a:chExt cx="5118" cy="366"/>
            </a:xfrm>
          </p:grpSpPr>
          <p:sp>
            <p:nvSpPr>
              <p:cNvPr id="296" name="Rectangle 197"/>
              <p:cNvSpPr>
                <a:spLocks noChangeArrowheads="1"/>
              </p:cNvSpPr>
              <p:nvPr userDrawn="1"/>
            </p:nvSpPr>
            <p:spPr bwMode="auto">
              <a:xfrm flipH="1">
                <a:off x="1349" y="2412"/>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97" name="Rectangle 198"/>
              <p:cNvSpPr>
                <a:spLocks noChangeArrowheads="1"/>
              </p:cNvSpPr>
              <p:nvPr userDrawn="1"/>
            </p:nvSpPr>
            <p:spPr bwMode="auto">
              <a:xfrm flipH="1">
                <a:off x="1781" y="2412"/>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98" name="Rectangle 199"/>
              <p:cNvSpPr>
                <a:spLocks noChangeArrowheads="1"/>
              </p:cNvSpPr>
              <p:nvPr userDrawn="1"/>
            </p:nvSpPr>
            <p:spPr bwMode="auto">
              <a:xfrm flipH="1">
                <a:off x="2213" y="2412"/>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99" name="Rectangle 200"/>
              <p:cNvSpPr>
                <a:spLocks noChangeArrowheads="1"/>
              </p:cNvSpPr>
              <p:nvPr userDrawn="1"/>
            </p:nvSpPr>
            <p:spPr bwMode="auto">
              <a:xfrm flipH="1">
                <a:off x="2645" y="2412"/>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00" name="Rectangle 201"/>
              <p:cNvSpPr>
                <a:spLocks noChangeArrowheads="1"/>
              </p:cNvSpPr>
              <p:nvPr userDrawn="1"/>
            </p:nvSpPr>
            <p:spPr bwMode="auto">
              <a:xfrm flipH="1">
                <a:off x="3077" y="2412"/>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01" name="Rectangle 202"/>
              <p:cNvSpPr>
                <a:spLocks noChangeArrowheads="1"/>
              </p:cNvSpPr>
              <p:nvPr userDrawn="1"/>
            </p:nvSpPr>
            <p:spPr bwMode="auto">
              <a:xfrm flipH="1">
                <a:off x="3509" y="2412"/>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02" name="Rectangle 203"/>
              <p:cNvSpPr>
                <a:spLocks noChangeArrowheads="1"/>
              </p:cNvSpPr>
              <p:nvPr userDrawn="1"/>
            </p:nvSpPr>
            <p:spPr bwMode="auto">
              <a:xfrm flipH="1">
                <a:off x="3941" y="2412"/>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03" name="Rectangle 204"/>
              <p:cNvSpPr>
                <a:spLocks noChangeArrowheads="1"/>
              </p:cNvSpPr>
              <p:nvPr userDrawn="1"/>
            </p:nvSpPr>
            <p:spPr bwMode="auto">
              <a:xfrm flipH="1">
                <a:off x="4373" y="2412"/>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04" name="Rectangle 205"/>
              <p:cNvSpPr>
                <a:spLocks noChangeArrowheads="1"/>
              </p:cNvSpPr>
              <p:nvPr userDrawn="1"/>
            </p:nvSpPr>
            <p:spPr bwMode="auto">
              <a:xfrm flipH="1">
                <a:off x="4805" y="2412"/>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05" name="Rectangle 206"/>
              <p:cNvSpPr>
                <a:spLocks noChangeArrowheads="1"/>
              </p:cNvSpPr>
              <p:nvPr userDrawn="1"/>
            </p:nvSpPr>
            <p:spPr bwMode="auto">
              <a:xfrm flipH="1">
                <a:off x="485" y="2412"/>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06" name="Rectangle 207"/>
              <p:cNvSpPr>
                <a:spLocks noChangeArrowheads="1"/>
              </p:cNvSpPr>
              <p:nvPr userDrawn="1"/>
            </p:nvSpPr>
            <p:spPr bwMode="auto">
              <a:xfrm flipH="1">
                <a:off x="917" y="2412"/>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307" name="Rectangle 208"/>
              <p:cNvSpPr>
                <a:spLocks noChangeArrowheads="1"/>
              </p:cNvSpPr>
              <p:nvPr userDrawn="1"/>
            </p:nvSpPr>
            <p:spPr bwMode="auto">
              <a:xfrm flipH="1">
                <a:off x="5237" y="2412"/>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grpSp>
        <p:grpSp>
          <p:nvGrpSpPr>
            <p:cNvPr id="257" name="Group 209"/>
            <p:cNvGrpSpPr>
              <a:grpSpLocks/>
            </p:cNvGrpSpPr>
            <p:nvPr userDrawn="1"/>
          </p:nvGrpSpPr>
          <p:grpSpPr bwMode="auto">
            <a:xfrm>
              <a:off x="484" y="2845"/>
              <a:ext cx="5119" cy="372"/>
              <a:chOff x="484" y="2845"/>
              <a:chExt cx="5119" cy="372"/>
            </a:xfrm>
          </p:grpSpPr>
          <p:sp>
            <p:nvSpPr>
              <p:cNvPr id="284" name="Rectangle 210"/>
              <p:cNvSpPr>
                <a:spLocks noChangeArrowheads="1"/>
              </p:cNvSpPr>
              <p:nvPr userDrawn="1"/>
            </p:nvSpPr>
            <p:spPr bwMode="auto">
              <a:xfrm flipH="1">
                <a:off x="1348" y="2845"/>
                <a:ext cx="366" cy="372"/>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85" name="Rectangle 211"/>
              <p:cNvSpPr>
                <a:spLocks noChangeArrowheads="1"/>
              </p:cNvSpPr>
              <p:nvPr userDrawn="1"/>
            </p:nvSpPr>
            <p:spPr bwMode="auto">
              <a:xfrm flipH="1">
                <a:off x="1780" y="2845"/>
                <a:ext cx="370" cy="372"/>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86" name="Rectangle 212"/>
              <p:cNvSpPr>
                <a:spLocks noChangeArrowheads="1"/>
              </p:cNvSpPr>
              <p:nvPr userDrawn="1"/>
            </p:nvSpPr>
            <p:spPr bwMode="auto">
              <a:xfrm flipH="1">
                <a:off x="2212" y="2845"/>
                <a:ext cx="370" cy="372"/>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87" name="Rectangle 213"/>
              <p:cNvSpPr>
                <a:spLocks noChangeArrowheads="1"/>
              </p:cNvSpPr>
              <p:nvPr userDrawn="1"/>
            </p:nvSpPr>
            <p:spPr bwMode="auto">
              <a:xfrm flipH="1">
                <a:off x="2644" y="2845"/>
                <a:ext cx="366" cy="372"/>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88" name="Rectangle 214"/>
              <p:cNvSpPr>
                <a:spLocks noChangeArrowheads="1"/>
              </p:cNvSpPr>
              <p:nvPr userDrawn="1"/>
            </p:nvSpPr>
            <p:spPr bwMode="auto">
              <a:xfrm flipH="1">
                <a:off x="3076" y="2845"/>
                <a:ext cx="366" cy="372"/>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89" name="Rectangle 215"/>
              <p:cNvSpPr>
                <a:spLocks noChangeArrowheads="1"/>
              </p:cNvSpPr>
              <p:nvPr userDrawn="1"/>
            </p:nvSpPr>
            <p:spPr bwMode="auto">
              <a:xfrm flipH="1">
                <a:off x="3508" y="2845"/>
                <a:ext cx="370" cy="372"/>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90" name="Rectangle 216"/>
              <p:cNvSpPr>
                <a:spLocks noChangeArrowheads="1"/>
              </p:cNvSpPr>
              <p:nvPr userDrawn="1"/>
            </p:nvSpPr>
            <p:spPr bwMode="auto">
              <a:xfrm flipH="1">
                <a:off x="3940" y="2845"/>
                <a:ext cx="370" cy="372"/>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91" name="Rectangle 217"/>
              <p:cNvSpPr>
                <a:spLocks noChangeArrowheads="1"/>
              </p:cNvSpPr>
              <p:nvPr userDrawn="1"/>
            </p:nvSpPr>
            <p:spPr bwMode="auto">
              <a:xfrm flipH="1">
                <a:off x="4372" y="2845"/>
                <a:ext cx="366" cy="372"/>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92" name="Rectangle 218"/>
              <p:cNvSpPr>
                <a:spLocks noChangeArrowheads="1"/>
              </p:cNvSpPr>
              <p:nvPr userDrawn="1"/>
            </p:nvSpPr>
            <p:spPr bwMode="auto">
              <a:xfrm flipH="1">
                <a:off x="4804" y="2845"/>
                <a:ext cx="366" cy="372"/>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93" name="Rectangle 219"/>
              <p:cNvSpPr>
                <a:spLocks noChangeArrowheads="1"/>
              </p:cNvSpPr>
              <p:nvPr userDrawn="1"/>
            </p:nvSpPr>
            <p:spPr bwMode="auto">
              <a:xfrm flipH="1">
                <a:off x="484" y="2845"/>
                <a:ext cx="366" cy="372"/>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94" name="Rectangle 220"/>
              <p:cNvSpPr>
                <a:spLocks noChangeArrowheads="1"/>
              </p:cNvSpPr>
              <p:nvPr userDrawn="1"/>
            </p:nvSpPr>
            <p:spPr bwMode="auto">
              <a:xfrm flipH="1">
                <a:off x="916" y="2845"/>
                <a:ext cx="366" cy="372"/>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95" name="Rectangle 221"/>
              <p:cNvSpPr>
                <a:spLocks noChangeArrowheads="1"/>
              </p:cNvSpPr>
              <p:nvPr userDrawn="1"/>
            </p:nvSpPr>
            <p:spPr bwMode="auto">
              <a:xfrm flipH="1">
                <a:off x="5237" y="2845"/>
                <a:ext cx="366" cy="372"/>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grpSp>
        <p:grpSp>
          <p:nvGrpSpPr>
            <p:cNvPr id="258" name="Group 222"/>
            <p:cNvGrpSpPr>
              <a:grpSpLocks/>
            </p:cNvGrpSpPr>
            <p:nvPr userDrawn="1"/>
          </p:nvGrpSpPr>
          <p:grpSpPr bwMode="auto">
            <a:xfrm>
              <a:off x="483" y="3278"/>
              <a:ext cx="5120" cy="366"/>
              <a:chOff x="483" y="3278"/>
              <a:chExt cx="5120" cy="366"/>
            </a:xfrm>
          </p:grpSpPr>
          <p:sp>
            <p:nvSpPr>
              <p:cNvPr id="272" name="Rectangle 223"/>
              <p:cNvSpPr>
                <a:spLocks noChangeArrowheads="1"/>
              </p:cNvSpPr>
              <p:nvPr userDrawn="1"/>
            </p:nvSpPr>
            <p:spPr bwMode="auto">
              <a:xfrm flipH="1">
                <a:off x="1347" y="3278"/>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73" name="Rectangle 224"/>
              <p:cNvSpPr>
                <a:spLocks noChangeArrowheads="1"/>
              </p:cNvSpPr>
              <p:nvPr userDrawn="1"/>
            </p:nvSpPr>
            <p:spPr bwMode="auto">
              <a:xfrm flipH="1">
                <a:off x="1779" y="3278"/>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74" name="Rectangle 225"/>
              <p:cNvSpPr>
                <a:spLocks noChangeArrowheads="1"/>
              </p:cNvSpPr>
              <p:nvPr userDrawn="1"/>
            </p:nvSpPr>
            <p:spPr bwMode="auto">
              <a:xfrm flipH="1">
                <a:off x="2211" y="3278"/>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75" name="Rectangle 226"/>
              <p:cNvSpPr>
                <a:spLocks noChangeArrowheads="1"/>
              </p:cNvSpPr>
              <p:nvPr userDrawn="1"/>
            </p:nvSpPr>
            <p:spPr bwMode="auto">
              <a:xfrm flipH="1">
                <a:off x="2643" y="3278"/>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76" name="Rectangle 227"/>
              <p:cNvSpPr>
                <a:spLocks noChangeArrowheads="1"/>
              </p:cNvSpPr>
              <p:nvPr userDrawn="1"/>
            </p:nvSpPr>
            <p:spPr bwMode="auto">
              <a:xfrm flipH="1">
                <a:off x="3075" y="3278"/>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77" name="Rectangle 228"/>
              <p:cNvSpPr>
                <a:spLocks noChangeArrowheads="1"/>
              </p:cNvSpPr>
              <p:nvPr userDrawn="1"/>
            </p:nvSpPr>
            <p:spPr bwMode="auto">
              <a:xfrm flipH="1">
                <a:off x="3507" y="3278"/>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78" name="Rectangle 229"/>
              <p:cNvSpPr>
                <a:spLocks noChangeArrowheads="1"/>
              </p:cNvSpPr>
              <p:nvPr userDrawn="1"/>
            </p:nvSpPr>
            <p:spPr bwMode="auto">
              <a:xfrm flipH="1">
                <a:off x="3939" y="3278"/>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79" name="Rectangle 230"/>
              <p:cNvSpPr>
                <a:spLocks noChangeArrowheads="1"/>
              </p:cNvSpPr>
              <p:nvPr userDrawn="1"/>
            </p:nvSpPr>
            <p:spPr bwMode="auto">
              <a:xfrm flipH="1">
                <a:off x="4371" y="3278"/>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80" name="Rectangle 231"/>
              <p:cNvSpPr>
                <a:spLocks noChangeArrowheads="1"/>
              </p:cNvSpPr>
              <p:nvPr userDrawn="1"/>
            </p:nvSpPr>
            <p:spPr bwMode="auto">
              <a:xfrm flipH="1">
                <a:off x="4803" y="3278"/>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81" name="Rectangle 232"/>
              <p:cNvSpPr>
                <a:spLocks noChangeArrowheads="1"/>
              </p:cNvSpPr>
              <p:nvPr userDrawn="1"/>
            </p:nvSpPr>
            <p:spPr bwMode="auto">
              <a:xfrm flipH="1">
                <a:off x="483" y="3278"/>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82" name="Rectangle 233"/>
              <p:cNvSpPr>
                <a:spLocks noChangeArrowheads="1"/>
              </p:cNvSpPr>
              <p:nvPr userDrawn="1"/>
            </p:nvSpPr>
            <p:spPr bwMode="auto">
              <a:xfrm flipH="1">
                <a:off x="915" y="3278"/>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83" name="Rectangle 234"/>
              <p:cNvSpPr>
                <a:spLocks noChangeArrowheads="1"/>
              </p:cNvSpPr>
              <p:nvPr userDrawn="1"/>
            </p:nvSpPr>
            <p:spPr bwMode="auto">
              <a:xfrm flipH="1">
                <a:off x="5237" y="3278"/>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grpSp>
        <p:grpSp>
          <p:nvGrpSpPr>
            <p:cNvPr id="259" name="Group 235"/>
            <p:cNvGrpSpPr>
              <a:grpSpLocks/>
            </p:cNvGrpSpPr>
            <p:nvPr userDrawn="1"/>
          </p:nvGrpSpPr>
          <p:grpSpPr bwMode="auto">
            <a:xfrm>
              <a:off x="482" y="3711"/>
              <a:ext cx="5121" cy="366"/>
              <a:chOff x="482" y="3711"/>
              <a:chExt cx="5121" cy="366"/>
            </a:xfrm>
          </p:grpSpPr>
          <p:sp>
            <p:nvSpPr>
              <p:cNvPr id="260" name="Rectangle 236"/>
              <p:cNvSpPr>
                <a:spLocks noChangeArrowheads="1"/>
              </p:cNvSpPr>
              <p:nvPr userDrawn="1"/>
            </p:nvSpPr>
            <p:spPr bwMode="auto">
              <a:xfrm flipH="1">
                <a:off x="1346" y="3711"/>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61" name="Rectangle 237"/>
              <p:cNvSpPr>
                <a:spLocks noChangeArrowheads="1"/>
              </p:cNvSpPr>
              <p:nvPr userDrawn="1"/>
            </p:nvSpPr>
            <p:spPr bwMode="auto">
              <a:xfrm flipH="1">
                <a:off x="1778" y="3711"/>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62" name="Rectangle 238"/>
              <p:cNvSpPr>
                <a:spLocks noChangeArrowheads="1"/>
              </p:cNvSpPr>
              <p:nvPr userDrawn="1"/>
            </p:nvSpPr>
            <p:spPr bwMode="auto">
              <a:xfrm flipH="1">
                <a:off x="2210" y="3711"/>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63" name="Rectangle 239"/>
              <p:cNvSpPr>
                <a:spLocks noChangeArrowheads="1"/>
              </p:cNvSpPr>
              <p:nvPr userDrawn="1"/>
            </p:nvSpPr>
            <p:spPr bwMode="auto">
              <a:xfrm flipH="1">
                <a:off x="2642" y="3711"/>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64" name="Rectangle 240"/>
              <p:cNvSpPr>
                <a:spLocks noChangeArrowheads="1"/>
              </p:cNvSpPr>
              <p:nvPr userDrawn="1"/>
            </p:nvSpPr>
            <p:spPr bwMode="auto">
              <a:xfrm flipH="1">
                <a:off x="3074" y="3711"/>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65" name="Rectangle 241"/>
              <p:cNvSpPr>
                <a:spLocks noChangeArrowheads="1"/>
              </p:cNvSpPr>
              <p:nvPr userDrawn="1"/>
            </p:nvSpPr>
            <p:spPr bwMode="auto">
              <a:xfrm flipH="1">
                <a:off x="3506" y="3711"/>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66" name="Rectangle 242"/>
              <p:cNvSpPr>
                <a:spLocks noChangeArrowheads="1"/>
              </p:cNvSpPr>
              <p:nvPr userDrawn="1"/>
            </p:nvSpPr>
            <p:spPr bwMode="auto">
              <a:xfrm flipH="1">
                <a:off x="3938" y="3711"/>
                <a:ext cx="370"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67" name="Rectangle 243"/>
              <p:cNvSpPr>
                <a:spLocks noChangeArrowheads="1"/>
              </p:cNvSpPr>
              <p:nvPr userDrawn="1"/>
            </p:nvSpPr>
            <p:spPr bwMode="auto">
              <a:xfrm flipH="1">
                <a:off x="4370" y="3711"/>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68" name="Rectangle 244"/>
              <p:cNvSpPr>
                <a:spLocks noChangeArrowheads="1"/>
              </p:cNvSpPr>
              <p:nvPr userDrawn="1"/>
            </p:nvSpPr>
            <p:spPr bwMode="auto">
              <a:xfrm flipH="1">
                <a:off x="4802" y="3711"/>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69" name="Rectangle 245"/>
              <p:cNvSpPr>
                <a:spLocks noChangeArrowheads="1"/>
              </p:cNvSpPr>
              <p:nvPr userDrawn="1"/>
            </p:nvSpPr>
            <p:spPr bwMode="auto">
              <a:xfrm flipH="1">
                <a:off x="482" y="3711"/>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70" name="Rectangle 246"/>
              <p:cNvSpPr>
                <a:spLocks noChangeArrowheads="1"/>
              </p:cNvSpPr>
              <p:nvPr userDrawn="1"/>
            </p:nvSpPr>
            <p:spPr bwMode="auto">
              <a:xfrm flipH="1">
                <a:off x="914" y="3711"/>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sp>
            <p:nvSpPr>
              <p:cNvPr id="271" name="Rectangle 247"/>
              <p:cNvSpPr>
                <a:spLocks noChangeArrowheads="1"/>
              </p:cNvSpPr>
              <p:nvPr userDrawn="1"/>
            </p:nvSpPr>
            <p:spPr bwMode="auto">
              <a:xfrm flipH="1">
                <a:off x="5237" y="3711"/>
                <a:ext cx="366" cy="366"/>
              </a:xfrm>
              <a:prstGeom prst="rect">
                <a:avLst/>
              </a:prstGeom>
              <a:noFill/>
              <a:ln w="9525">
                <a:noFill/>
                <a:miter lim="800000"/>
                <a:headEnd/>
                <a:tailEnd/>
              </a:ln>
            </p:spPr>
            <p:txBody>
              <a:bodyPr wrap="none" lIns="0" anchor="ctr">
                <a:prstTxWarp prst="textNoShape">
                  <a:avLst/>
                </a:prstTxWarp>
              </a:bodyPr>
              <a:lstStyle/>
              <a:p>
                <a:pPr>
                  <a:defRPr/>
                </a:pPr>
                <a:endParaRPr lang="en-US" dirty="0">
                  <a:solidFill>
                    <a:srgbClr val="4C4C4C"/>
                  </a:solidFill>
                  <a:latin typeface="Arial" pitchFamily="-106" charset="0"/>
                  <a:ea typeface="ＭＳ Ｐゴシック" pitchFamily="-106" charset="-128"/>
                  <a:cs typeface="ＭＳ Ｐゴシック" pitchFamily="-106" charset="-128"/>
                </a:endParaRPr>
              </a:p>
            </p:txBody>
          </p:sp>
        </p:grpSp>
      </p:grpSp>
      <p:sp>
        <p:nvSpPr>
          <p:cNvPr id="395" name="TextBox 394"/>
          <p:cNvSpPr txBox="1"/>
          <p:nvPr/>
        </p:nvSpPr>
        <p:spPr>
          <a:xfrm>
            <a:off x="266699" y="6540976"/>
            <a:ext cx="434055" cy="246221"/>
          </a:xfrm>
          <a:prstGeom prst="rect">
            <a:avLst/>
          </a:prstGeom>
          <a:noFill/>
        </p:spPr>
        <p:txBody>
          <a:bodyPr wrap="square" rtlCol="0">
            <a:spAutoFit/>
          </a:bodyPr>
          <a:lstStyle/>
          <a:p>
            <a:fld id="{56A8B274-50B2-B547-82F6-1E5891564EA9}" type="slidenum">
              <a:rPr lang="en-US" sz="1000" b="1" smtClean="0">
                <a:solidFill>
                  <a:srgbClr val="FFFFFF"/>
                </a:solidFill>
                <a:latin typeface="Arial"/>
                <a:cs typeface="Arial"/>
              </a:rPr>
              <a:pPr/>
              <a:t>‹#›</a:t>
            </a:fld>
            <a:endParaRPr lang="en-US" sz="1000" b="1" dirty="0">
              <a:solidFill>
                <a:srgbClr val="FFFFFF"/>
              </a:solidFill>
              <a:latin typeface="Arial"/>
              <a:cs typeface="Arial"/>
            </a:endParaRPr>
          </a:p>
        </p:txBody>
      </p:sp>
      <p:grpSp>
        <p:nvGrpSpPr>
          <p:cNvPr id="3" name="Group 2"/>
          <p:cNvGrpSpPr/>
          <p:nvPr/>
        </p:nvGrpSpPr>
        <p:grpSpPr>
          <a:xfrm>
            <a:off x="7392344" y="6551659"/>
            <a:ext cx="1428885" cy="218399"/>
            <a:chOff x="5335235" y="6485148"/>
            <a:chExt cx="1528554" cy="233633"/>
          </a:xfrm>
        </p:grpSpPr>
        <p:pic>
          <p:nvPicPr>
            <p:cNvPr id="2" name="Picture 1"/>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335235" y="6485148"/>
              <a:ext cx="1528554" cy="233633"/>
            </a:xfrm>
            <a:prstGeom prst="rect">
              <a:avLst/>
            </a:prstGeom>
          </p:spPr>
        </p:pic>
        <p:pic>
          <p:nvPicPr>
            <p:cNvPr id="243" name="Picture 242"/>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335235" y="6485148"/>
              <a:ext cx="1528554" cy="233633"/>
            </a:xfrm>
            <a:prstGeom prst="rect">
              <a:avLst/>
            </a:prstGeom>
          </p:spPr>
        </p:pic>
      </p:grpSp>
    </p:spTree>
  </p:cSld>
  <p:clrMap bg1="lt1" tx1="dk1" bg2="lt2" tx2="dk2" accent1="accent1" accent2="accent2" accent3="accent3" accent4="accent4" accent5="accent5" accent6="accent6" hlink="hlink" folHlink="folHlink"/>
  <p:transition spd="med">
    <p:wipe dir="r"/>
  </p:transition>
  <p:hf hdr="0" ftr="0" dt="0"/>
  <p:txStyles>
    <p:titleStyle>
      <a:lvl1pPr algn="l" rtl="0" eaLnBrk="1" fontAlgn="base" hangingPunct="1">
        <a:lnSpc>
          <a:spcPct val="90000"/>
        </a:lnSpc>
        <a:spcBef>
          <a:spcPct val="0"/>
        </a:spcBef>
        <a:spcAft>
          <a:spcPct val="0"/>
        </a:spcAft>
        <a:defRPr sz="2600" b="1">
          <a:solidFill>
            <a:schemeClr val="bg1"/>
          </a:solidFill>
          <a:latin typeface="Arial"/>
          <a:ea typeface="+mj-ea"/>
          <a:cs typeface="Arial"/>
        </a:defRPr>
      </a:lvl1pPr>
      <a:lvl2pPr algn="l" rtl="0" eaLnBrk="1" fontAlgn="base" hangingPunct="1">
        <a:spcBef>
          <a:spcPct val="0"/>
        </a:spcBef>
        <a:spcAft>
          <a:spcPct val="0"/>
        </a:spcAft>
        <a:defRPr sz="2000" b="1">
          <a:solidFill>
            <a:srgbClr val="80AB1E"/>
          </a:solidFill>
          <a:latin typeface="Myriad Pro Bold" pitchFamily="1" charset="0"/>
          <a:ea typeface="ＭＳ Ｐゴシック" pitchFamily="-106" charset="-128"/>
          <a:cs typeface="ＭＳ Ｐゴシック" pitchFamily="-106" charset="-128"/>
        </a:defRPr>
      </a:lvl2pPr>
      <a:lvl3pPr algn="l" rtl="0" eaLnBrk="1" fontAlgn="base" hangingPunct="1">
        <a:spcBef>
          <a:spcPct val="0"/>
        </a:spcBef>
        <a:spcAft>
          <a:spcPct val="0"/>
        </a:spcAft>
        <a:defRPr sz="2000" b="1">
          <a:solidFill>
            <a:srgbClr val="80AB1E"/>
          </a:solidFill>
          <a:latin typeface="Myriad Pro Bold" pitchFamily="1" charset="0"/>
          <a:ea typeface="ＭＳ Ｐゴシック" pitchFamily="-106" charset="-128"/>
          <a:cs typeface="ＭＳ Ｐゴシック" pitchFamily="-106" charset="-128"/>
        </a:defRPr>
      </a:lvl3pPr>
      <a:lvl4pPr algn="l" rtl="0" eaLnBrk="1" fontAlgn="base" hangingPunct="1">
        <a:spcBef>
          <a:spcPct val="0"/>
        </a:spcBef>
        <a:spcAft>
          <a:spcPct val="0"/>
        </a:spcAft>
        <a:defRPr sz="2000" b="1">
          <a:solidFill>
            <a:srgbClr val="80AB1E"/>
          </a:solidFill>
          <a:latin typeface="Myriad Pro Bold" pitchFamily="1" charset="0"/>
          <a:ea typeface="ＭＳ Ｐゴシック" pitchFamily="-106" charset="-128"/>
          <a:cs typeface="ＭＳ Ｐゴシック" pitchFamily="-106" charset="-128"/>
        </a:defRPr>
      </a:lvl4pPr>
      <a:lvl5pPr algn="l" rtl="0" eaLnBrk="1" fontAlgn="base" hangingPunct="1">
        <a:spcBef>
          <a:spcPct val="0"/>
        </a:spcBef>
        <a:spcAft>
          <a:spcPct val="0"/>
        </a:spcAft>
        <a:defRPr sz="2000" b="1">
          <a:solidFill>
            <a:srgbClr val="80AB1E"/>
          </a:solidFill>
          <a:latin typeface="Myriad Pro Bold" pitchFamily="1" charset="0"/>
          <a:ea typeface="ＭＳ Ｐゴシック" pitchFamily="-106" charset="-128"/>
          <a:cs typeface="ＭＳ Ｐゴシック" pitchFamily="-106" charset="-128"/>
        </a:defRPr>
      </a:lvl5pPr>
      <a:lvl6pPr marL="457200" algn="l" rtl="0" eaLnBrk="1" fontAlgn="base" hangingPunct="1">
        <a:spcBef>
          <a:spcPct val="0"/>
        </a:spcBef>
        <a:spcAft>
          <a:spcPct val="0"/>
        </a:spcAft>
        <a:defRPr sz="2000" b="1">
          <a:solidFill>
            <a:srgbClr val="80AB1E"/>
          </a:solidFill>
          <a:latin typeface="Myriad Pro Bold" pitchFamily="1" charset="0"/>
          <a:ea typeface="ＭＳ Ｐゴシック" pitchFamily="-106" charset="-128"/>
          <a:cs typeface="ＭＳ Ｐゴシック" pitchFamily="-106" charset="-128"/>
        </a:defRPr>
      </a:lvl6pPr>
      <a:lvl7pPr marL="914400" algn="l" rtl="0" eaLnBrk="1" fontAlgn="base" hangingPunct="1">
        <a:spcBef>
          <a:spcPct val="0"/>
        </a:spcBef>
        <a:spcAft>
          <a:spcPct val="0"/>
        </a:spcAft>
        <a:defRPr sz="2000" b="1">
          <a:solidFill>
            <a:srgbClr val="80AB1E"/>
          </a:solidFill>
          <a:latin typeface="Myriad Pro Bold" pitchFamily="1" charset="0"/>
          <a:ea typeface="ＭＳ Ｐゴシック" pitchFamily="-106" charset="-128"/>
          <a:cs typeface="ＭＳ Ｐゴシック" pitchFamily="-106" charset="-128"/>
        </a:defRPr>
      </a:lvl7pPr>
      <a:lvl8pPr marL="1371600" algn="l" rtl="0" eaLnBrk="1" fontAlgn="base" hangingPunct="1">
        <a:spcBef>
          <a:spcPct val="0"/>
        </a:spcBef>
        <a:spcAft>
          <a:spcPct val="0"/>
        </a:spcAft>
        <a:defRPr sz="2000" b="1">
          <a:solidFill>
            <a:srgbClr val="80AB1E"/>
          </a:solidFill>
          <a:latin typeface="Myriad Pro Bold" pitchFamily="1" charset="0"/>
          <a:ea typeface="ＭＳ Ｐゴシック" pitchFamily="-106" charset="-128"/>
          <a:cs typeface="ＭＳ Ｐゴシック" pitchFamily="-106" charset="-128"/>
        </a:defRPr>
      </a:lvl8pPr>
      <a:lvl9pPr marL="1828800" algn="l" rtl="0" eaLnBrk="1" fontAlgn="base" hangingPunct="1">
        <a:spcBef>
          <a:spcPct val="0"/>
        </a:spcBef>
        <a:spcAft>
          <a:spcPct val="0"/>
        </a:spcAft>
        <a:defRPr sz="2000" b="1">
          <a:solidFill>
            <a:srgbClr val="80AB1E"/>
          </a:solidFill>
          <a:latin typeface="Myriad Pro Bold" pitchFamily="1" charset="0"/>
          <a:ea typeface="ＭＳ Ｐゴシック" pitchFamily="-106" charset="-128"/>
          <a:cs typeface="ＭＳ Ｐゴシック" pitchFamily="-106" charset="-128"/>
        </a:defRPr>
      </a:lvl9pPr>
    </p:titleStyle>
    <p:bodyStyle>
      <a:lvl1pPr marL="119063" indent="-119063" algn="l" rtl="0" eaLnBrk="1" fontAlgn="base" hangingPunct="1">
        <a:lnSpc>
          <a:spcPct val="95000"/>
        </a:lnSpc>
        <a:spcBef>
          <a:spcPct val="0"/>
        </a:spcBef>
        <a:spcAft>
          <a:spcPct val="40000"/>
        </a:spcAft>
        <a:buClr>
          <a:schemeClr val="tx2"/>
        </a:buClr>
        <a:buSzPct val="70000"/>
        <a:buBlip>
          <a:blip r:embed="rId4"/>
        </a:buBlip>
        <a:defRPr sz="1400">
          <a:solidFill>
            <a:srgbClr val="4C4C4C"/>
          </a:solidFill>
          <a:latin typeface="Helvetica"/>
          <a:ea typeface="+mn-ea"/>
          <a:cs typeface="Helvetica"/>
        </a:defRPr>
      </a:lvl1pPr>
      <a:lvl2pPr marL="742950" indent="-454025" algn="l" rtl="0" eaLnBrk="1" fontAlgn="base" hangingPunct="1">
        <a:lnSpc>
          <a:spcPct val="95000"/>
        </a:lnSpc>
        <a:spcBef>
          <a:spcPct val="0"/>
        </a:spcBef>
        <a:spcAft>
          <a:spcPct val="40000"/>
        </a:spcAft>
        <a:buClr>
          <a:schemeClr val="tx2"/>
        </a:buClr>
        <a:buSzPct val="70000"/>
        <a:buBlip>
          <a:blip r:embed="rId4"/>
        </a:buBlip>
        <a:defRPr sz="1400">
          <a:solidFill>
            <a:srgbClr val="4C4C4C"/>
          </a:solidFill>
          <a:latin typeface="Helvetica"/>
          <a:ea typeface="+mn-ea"/>
          <a:cs typeface="Helvetica"/>
        </a:defRPr>
      </a:lvl2pPr>
      <a:lvl3pPr marL="1085850" indent="-228600" algn="l" rtl="0" eaLnBrk="1" fontAlgn="base" hangingPunct="1">
        <a:lnSpc>
          <a:spcPct val="95000"/>
        </a:lnSpc>
        <a:spcBef>
          <a:spcPct val="0"/>
        </a:spcBef>
        <a:spcAft>
          <a:spcPct val="40000"/>
        </a:spcAft>
        <a:buClr>
          <a:schemeClr val="tx2"/>
        </a:buClr>
        <a:buSzPct val="70000"/>
        <a:buBlip>
          <a:blip r:embed="rId4"/>
        </a:buBlip>
        <a:defRPr sz="1400">
          <a:solidFill>
            <a:srgbClr val="4C4C4C"/>
          </a:solidFill>
          <a:latin typeface="Helvetica"/>
          <a:ea typeface="+mn-ea"/>
          <a:cs typeface="Helvetica"/>
        </a:defRPr>
      </a:lvl3pPr>
      <a:lvl4pPr marL="1428750" indent="-228600" algn="l" rtl="0" eaLnBrk="1" fontAlgn="base" hangingPunct="1">
        <a:lnSpc>
          <a:spcPct val="95000"/>
        </a:lnSpc>
        <a:spcBef>
          <a:spcPct val="0"/>
        </a:spcBef>
        <a:spcAft>
          <a:spcPct val="40000"/>
        </a:spcAft>
        <a:buClr>
          <a:schemeClr val="tx2"/>
        </a:buClr>
        <a:buSzPct val="70000"/>
        <a:buBlip>
          <a:blip r:embed="rId4"/>
        </a:buBlip>
        <a:defRPr sz="1400">
          <a:solidFill>
            <a:srgbClr val="4C4C4C"/>
          </a:solidFill>
          <a:latin typeface="Helvetica"/>
          <a:ea typeface="+mn-ea"/>
          <a:cs typeface="Helvetica"/>
        </a:defRPr>
      </a:lvl4pPr>
      <a:lvl5pPr marL="1771650" indent="-228600" algn="l" rtl="0" eaLnBrk="1" fontAlgn="base" hangingPunct="1">
        <a:lnSpc>
          <a:spcPct val="95000"/>
        </a:lnSpc>
        <a:spcBef>
          <a:spcPct val="0"/>
        </a:spcBef>
        <a:spcAft>
          <a:spcPct val="40000"/>
        </a:spcAft>
        <a:buClr>
          <a:schemeClr val="tx2"/>
        </a:buClr>
        <a:buSzPct val="70000"/>
        <a:buBlip>
          <a:blip r:embed="rId4"/>
        </a:buBlip>
        <a:defRPr sz="1400">
          <a:solidFill>
            <a:srgbClr val="4C4C4C"/>
          </a:solidFill>
          <a:latin typeface="Helvetica"/>
          <a:ea typeface="+mn-ea"/>
          <a:cs typeface="Helvetica"/>
        </a:defRPr>
      </a:lvl5pPr>
      <a:lvl6pPr marL="2228850" indent="-228600" algn="l" rtl="0" eaLnBrk="1" fontAlgn="base" hangingPunct="1">
        <a:lnSpc>
          <a:spcPct val="95000"/>
        </a:lnSpc>
        <a:spcBef>
          <a:spcPct val="0"/>
        </a:spcBef>
        <a:spcAft>
          <a:spcPct val="40000"/>
        </a:spcAft>
        <a:buClr>
          <a:schemeClr val="tx2"/>
        </a:buClr>
        <a:buSzPct val="70000"/>
        <a:buBlip>
          <a:blip r:embed="rId4"/>
        </a:buBlip>
        <a:defRPr sz="1400">
          <a:solidFill>
            <a:srgbClr val="4C4C4C"/>
          </a:solidFill>
          <a:latin typeface="+mn-lt"/>
          <a:ea typeface="+mn-ea"/>
        </a:defRPr>
      </a:lvl6pPr>
      <a:lvl7pPr marL="2686050" indent="-228600" algn="l" rtl="0" eaLnBrk="1" fontAlgn="base" hangingPunct="1">
        <a:lnSpc>
          <a:spcPct val="95000"/>
        </a:lnSpc>
        <a:spcBef>
          <a:spcPct val="0"/>
        </a:spcBef>
        <a:spcAft>
          <a:spcPct val="40000"/>
        </a:spcAft>
        <a:buClr>
          <a:schemeClr val="tx2"/>
        </a:buClr>
        <a:buSzPct val="70000"/>
        <a:buBlip>
          <a:blip r:embed="rId4"/>
        </a:buBlip>
        <a:defRPr sz="1400">
          <a:solidFill>
            <a:srgbClr val="4C4C4C"/>
          </a:solidFill>
          <a:latin typeface="+mn-lt"/>
          <a:ea typeface="+mn-ea"/>
        </a:defRPr>
      </a:lvl7pPr>
      <a:lvl8pPr marL="3143250" indent="-228600" algn="l" rtl="0" eaLnBrk="1" fontAlgn="base" hangingPunct="1">
        <a:lnSpc>
          <a:spcPct val="95000"/>
        </a:lnSpc>
        <a:spcBef>
          <a:spcPct val="0"/>
        </a:spcBef>
        <a:spcAft>
          <a:spcPct val="40000"/>
        </a:spcAft>
        <a:buClr>
          <a:schemeClr val="tx2"/>
        </a:buClr>
        <a:buSzPct val="70000"/>
        <a:buBlip>
          <a:blip r:embed="rId4"/>
        </a:buBlip>
        <a:defRPr sz="1400">
          <a:solidFill>
            <a:srgbClr val="4C4C4C"/>
          </a:solidFill>
          <a:latin typeface="+mn-lt"/>
          <a:ea typeface="+mn-ea"/>
        </a:defRPr>
      </a:lvl8pPr>
      <a:lvl9pPr marL="3600450" indent="-228600" algn="l" rtl="0" eaLnBrk="1" fontAlgn="base" hangingPunct="1">
        <a:lnSpc>
          <a:spcPct val="95000"/>
        </a:lnSpc>
        <a:spcBef>
          <a:spcPct val="0"/>
        </a:spcBef>
        <a:spcAft>
          <a:spcPct val="40000"/>
        </a:spcAft>
        <a:buClr>
          <a:schemeClr val="tx2"/>
        </a:buClr>
        <a:buSzPct val="70000"/>
        <a:buBlip>
          <a:blip r:embed="rId4"/>
        </a:buBlip>
        <a:defRPr sz="1400">
          <a:solidFill>
            <a:srgbClr val="4C4C4C"/>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p:txBody>
          <a:bodyPr/>
          <a:lstStyle/>
          <a:p>
            <a:r>
              <a:rPr lang="en-US" dirty="0">
                <a:solidFill>
                  <a:srgbClr val="4C4C4C"/>
                </a:solidFill>
              </a:rPr>
              <a:t>Fred Henselwood</a:t>
            </a:r>
          </a:p>
          <a:p>
            <a:r>
              <a:rPr lang="en-US" dirty="0">
                <a:solidFill>
                  <a:srgbClr val="4C4C4C"/>
                </a:solidFill>
              </a:rPr>
              <a:t>September 20</a:t>
            </a:r>
            <a:r>
              <a:rPr lang="en-US" baseline="30000" dirty="0">
                <a:solidFill>
                  <a:srgbClr val="4C4C4C"/>
                </a:solidFill>
              </a:rPr>
              <a:t>th</a:t>
            </a:r>
            <a:r>
              <a:rPr lang="en-US" dirty="0">
                <a:solidFill>
                  <a:srgbClr val="4C4C4C"/>
                </a:solidFill>
              </a:rPr>
              <a:t>, 2018</a:t>
            </a:r>
          </a:p>
        </p:txBody>
      </p:sp>
      <p:sp>
        <p:nvSpPr>
          <p:cNvPr id="3" name="Title 2"/>
          <p:cNvSpPr>
            <a:spLocks noGrp="1"/>
          </p:cNvSpPr>
          <p:nvPr>
            <p:ph type="title"/>
          </p:nvPr>
        </p:nvSpPr>
        <p:spPr/>
        <p:txBody>
          <a:bodyPr>
            <a:normAutofit fontScale="90000"/>
          </a:bodyPr>
          <a:lstStyle/>
          <a:p>
            <a:r>
              <a:rPr lang="en-US" dirty="0"/>
              <a:t>5-Year Process Hazard and Risk Assessment Approach</a:t>
            </a:r>
            <a:br>
              <a:rPr lang="en-US" dirty="0"/>
            </a:br>
            <a:r>
              <a:rPr lang="en-US" dirty="0"/>
              <a:t>NOVA Chemicals</a:t>
            </a:r>
            <a:br>
              <a:rPr lang="en-US" dirty="0"/>
            </a:br>
            <a:endParaRPr lang="en-US" b="0" dirty="0"/>
          </a:p>
        </p:txBody>
      </p:sp>
    </p:spTree>
    <p:extLst>
      <p:ext uri="{BB962C8B-B14F-4D97-AF65-F5344CB8AC3E}">
        <p14:creationId xmlns:p14="http://schemas.microsoft.com/office/powerpoint/2010/main" val="3723401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8BE59-0579-4EE4-97EE-F018AB468DFE}"/>
              </a:ext>
            </a:extLst>
          </p:cNvPr>
          <p:cNvSpPr>
            <a:spLocks noGrp="1"/>
          </p:cNvSpPr>
          <p:nvPr>
            <p:ph type="title"/>
          </p:nvPr>
        </p:nvSpPr>
        <p:spPr/>
        <p:txBody>
          <a:bodyPr/>
          <a:lstStyle/>
          <a:p>
            <a:r>
              <a:rPr lang="en-US" dirty="0"/>
              <a:t>What is Process Safety?</a:t>
            </a:r>
          </a:p>
        </p:txBody>
      </p:sp>
      <p:sp>
        <p:nvSpPr>
          <p:cNvPr id="3" name="Text Placeholder 2">
            <a:extLst>
              <a:ext uri="{FF2B5EF4-FFF2-40B4-BE49-F238E27FC236}">
                <a16:creationId xmlns:a16="http://schemas.microsoft.com/office/drawing/2014/main" id="{7322E2C8-8BA9-4FF4-A4C0-58EB8A4F21E4}"/>
              </a:ext>
            </a:extLst>
          </p:cNvPr>
          <p:cNvSpPr>
            <a:spLocks noGrp="1"/>
          </p:cNvSpPr>
          <p:nvPr>
            <p:ph type="body" sz="quarter" idx="11"/>
          </p:nvPr>
        </p:nvSpPr>
        <p:spPr/>
        <p:txBody>
          <a:bodyPr/>
          <a:lstStyle/>
          <a:p>
            <a:r>
              <a:rPr lang="en-US" dirty="0"/>
              <a:t>Definition – https://www.aiche.org/ccps/about/process-safety-faqs</a:t>
            </a:r>
          </a:p>
          <a:p>
            <a:endParaRPr lang="en-US" dirty="0"/>
          </a:p>
        </p:txBody>
      </p:sp>
      <p:sp>
        <p:nvSpPr>
          <p:cNvPr id="4" name="Text Placeholder 3">
            <a:extLst>
              <a:ext uri="{FF2B5EF4-FFF2-40B4-BE49-F238E27FC236}">
                <a16:creationId xmlns:a16="http://schemas.microsoft.com/office/drawing/2014/main" id="{CEC97CEF-19E5-45D8-8D75-A2CFB1E648D6}"/>
              </a:ext>
            </a:extLst>
          </p:cNvPr>
          <p:cNvSpPr>
            <a:spLocks noGrp="1"/>
          </p:cNvSpPr>
          <p:nvPr>
            <p:ph type="body" sz="quarter" idx="12"/>
          </p:nvPr>
        </p:nvSpPr>
        <p:spPr/>
        <p:txBody>
          <a:bodyPr/>
          <a:lstStyle/>
          <a:p>
            <a:r>
              <a:rPr lang="en-US" i="1" dirty="0"/>
              <a:t>“</a:t>
            </a:r>
            <a:r>
              <a:rPr lang="en-US" b="1" i="1" dirty="0"/>
              <a:t>Process Safety</a:t>
            </a:r>
            <a:r>
              <a:rPr lang="en-US" i="1" dirty="0"/>
              <a:t> is a blend of engineering and management skills focused on preventing catastrophic accidents, particularly explosions, fires, and toxic releases, associated with the use of chemicals and petroleum products.” - Center for Chemical Process Safety</a:t>
            </a:r>
          </a:p>
          <a:p>
            <a:endParaRPr lang="en-US" dirty="0"/>
          </a:p>
          <a:p>
            <a:r>
              <a:rPr lang="en-US" dirty="0"/>
              <a:t>For NOVA Chemicals:</a:t>
            </a:r>
          </a:p>
          <a:p>
            <a:pPr lvl="1">
              <a:tabLst>
                <a:tab pos="457200" algn="l"/>
                <a:tab pos="6805613" algn="l"/>
              </a:tabLst>
            </a:pPr>
            <a:r>
              <a:rPr lang="en-US" b="1" dirty="0"/>
              <a:t>Layers of Protection </a:t>
            </a:r>
            <a:r>
              <a:rPr lang="en-US" dirty="0"/>
              <a:t>is the engineering, 		    operating, and maintenance management 		          model being developed for the prevention                          	         	      of Process Safety incidents.  This model is                   		              based on the concept of multiple lines of           	                       defense.</a:t>
            </a:r>
          </a:p>
          <a:p>
            <a:endParaRPr lang="en-US" dirty="0"/>
          </a:p>
        </p:txBody>
      </p:sp>
      <p:sp>
        <p:nvSpPr>
          <p:cNvPr id="5" name="Text Placeholder 4">
            <a:extLst>
              <a:ext uri="{FF2B5EF4-FFF2-40B4-BE49-F238E27FC236}">
                <a16:creationId xmlns:a16="http://schemas.microsoft.com/office/drawing/2014/main" id="{5EDF90EC-2547-4FEB-A13E-5AA930A9233B}"/>
              </a:ext>
            </a:extLst>
          </p:cNvPr>
          <p:cNvSpPr>
            <a:spLocks noGrp="1"/>
          </p:cNvSpPr>
          <p:nvPr>
            <p:ph type="body" sz="quarter" idx="13"/>
          </p:nvPr>
        </p:nvSpPr>
        <p:spPr/>
        <p:txBody>
          <a:bodyPr/>
          <a:lstStyle/>
          <a:p>
            <a:endParaRPr lang="en-US"/>
          </a:p>
        </p:txBody>
      </p:sp>
      <p:sp>
        <p:nvSpPr>
          <p:cNvPr id="6" name="Oval 5">
            <a:extLst>
              <a:ext uri="{FF2B5EF4-FFF2-40B4-BE49-F238E27FC236}">
                <a16:creationId xmlns:a16="http://schemas.microsoft.com/office/drawing/2014/main" id="{3AAF5C3D-EBA4-4BBB-A31F-871BBFCFE8C6}"/>
              </a:ext>
            </a:extLst>
          </p:cNvPr>
          <p:cNvSpPr/>
          <p:nvPr/>
        </p:nvSpPr>
        <p:spPr bwMode="auto">
          <a:xfrm>
            <a:off x="5608320" y="3581400"/>
            <a:ext cx="2011680" cy="2011680"/>
          </a:xfrm>
          <a:prstGeom prst="ellipse">
            <a:avLst/>
          </a:prstGeom>
          <a:solidFill>
            <a:srgbClr val="FF0000">
              <a:alpha val="50000"/>
            </a:srgbClr>
          </a:solidFill>
          <a:ln w="317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itchFamily="-106" charset="0"/>
                <a:ea typeface="ＭＳ Ｐゴシック" pitchFamily="-106" charset="-128"/>
                <a:cs typeface="ＭＳ Ｐゴシック" pitchFamily="-106" charset="-128"/>
              </a:rPr>
              <a:t>Engineering</a:t>
            </a:r>
            <a:endParaRPr kumimoji="0" lang="en-US" b="0" i="0" u="none" strike="noStrike" cap="none" normalizeH="0" baseline="0" dirty="0">
              <a:ln>
                <a:noFill/>
              </a:ln>
              <a:solidFill>
                <a:schemeClr val="tx1"/>
              </a:solidFill>
              <a:effectLst/>
              <a:latin typeface="Arial" pitchFamily="-106" charset="0"/>
              <a:ea typeface="ＭＳ Ｐゴシック" pitchFamily="-106" charset="-128"/>
              <a:cs typeface="ＭＳ Ｐゴシック" pitchFamily="-106" charset="-128"/>
            </a:endParaRPr>
          </a:p>
        </p:txBody>
      </p:sp>
      <p:sp>
        <p:nvSpPr>
          <p:cNvPr id="7" name="Oval 6">
            <a:extLst>
              <a:ext uri="{FF2B5EF4-FFF2-40B4-BE49-F238E27FC236}">
                <a16:creationId xmlns:a16="http://schemas.microsoft.com/office/drawing/2014/main" id="{C4295072-CF26-4AA3-ADA6-8064D0042DDF}"/>
              </a:ext>
            </a:extLst>
          </p:cNvPr>
          <p:cNvSpPr/>
          <p:nvPr/>
        </p:nvSpPr>
        <p:spPr bwMode="auto">
          <a:xfrm>
            <a:off x="7056120" y="4312920"/>
            <a:ext cx="2011680" cy="2011680"/>
          </a:xfrm>
          <a:prstGeom prst="ellipse">
            <a:avLst/>
          </a:prstGeom>
          <a:solidFill>
            <a:srgbClr val="00B050">
              <a:alpha val="50000"/>
            </a:srgbClr>
          </a:solidFill>
          <a:ln w="317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eaLnBrk="0" fontAlgn="base" hangingPunct="0">
              <a:spcBef>
                <a:spcPct val="0"/>
              </a:spcBef>
              <a:spcAft>
                <a:spcPct val="0"/>
              </a:spcAft>
            </a:pPr>
            <a:r>
              <a:rPr lang="en-US" sz="1200" dirty="0">
                <a:latin typeface="Arial" pitchFamily="-106" charset="0"/>
                <a:ea typeface="ＭＳ Ｐゴシック" pitchFamily="-106" charset="-128"/>
                <a:cs typeface="ＭＳ Ｐゴシック" pitchFamily="-106" charset="-128"/>
              </a:rPr>
              <a:t>Maintenance</a:t>
            </a:r>
            <a:endParaRPr lang="en-US" dirty="0">
              <a:latin typeface="Arial" pitchFamily="-106" charset="0"/>
              <a:ea typeface="ＭＳ Ｐゴシック" pitchFamily="-106" charset="-128"/>
              <a:cs typeface="ＭＳ Ｐゴシック" pitchFamily="-106" charset="-128"/>
            </a:endParaRPr>
          </a:p>
        </p:txBody>
      </p:sp>
      <p:sp>
        <p:nvSpPr>
          <p:cNvPr id="8" name="Oval 7">
            <a:extLst>
              <a:ext uri="{FF2B5EF4-FFF2-40B4-BE49-F238E27FC236}">
                <a16:creationId xmlns:a16="http://schemas.microsoft.com/office/drawing/2014/main" id="{D1A1AD70-B6F4-440B-845B-6BA34CBB7EA8}"/>
              </a:ext>
            </a:extLst>
          </p:cNvPr>
          <p:cNvSpPr/>
          <p:nvPr/>
        </p:nvSpPr>
        <p:spPr bwMode="auto">
          <a:xfrm>
            <a:off x="6979920" y="2876107"/>
            <a:ext cx="2011680" cy="2011680"/>
          </a:xfrm>
          <a:prstGeom prst="ellipse">
            <a:avLst/>
          </a:prstGeom>
          <a:solidFill>
            <a:srgbClr val="00B0F0">
              <a:alpha val="50000"/>
            </a:srgbClr>
          </a:solidFill>
          <a:ln w="3175" cap="flat" cmpd="sng" algn="ctr">
            <a:no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itchFamily="-106" charset="0"/>
                <a:ea typeface="ＭＳ Ｐゴシック" pitchFamily="-106" charset="-128"/>
                <a:cs typeface="ＭＳ Ｐゴシック" pitchFamily="-106" charset="-128"/>
              </a:rPr>
              <a:t>Operations</a:t>
            </a:r>
            <a:endParaRPr kumimoji="0" lang="en-US" b="0" i="0" u="none" strike="noStrike" cap="none" normalizeH="0" baseline="0" dirty="0">
              <a:ln>
                <a:noFill/>
              </a:ln>
              <a:solidFill>
                <a:schemeClr val="tx1"/>
              </a:solidFill>
              <a:effectLst/>
              <a:latin typeface="Arial" pitchFamily="-106" charset="0"/>
              <a:ea typeface="ＭＳ Ｐゴシック" pitchFamily="-106" charset="-128"/>
              <a:cs typeface="ＭＳ Ｐゴシック" pitchFamily="-106" charset="-128"/>
            </a:endParaRPr>
          </a:p>
        </p:txBody>
      </p:sp>
    </p:spTree>
    <p:extLst>
      <p:ext uri="{BB962C8B-B14F-4D97-AF65-F5344CB8AC3E}">
        <p14:creationId xmlns:p14="http://schemas.microsoft.com/office/powerpoint/2010/main" val="2476209882"/>
      </p:ext>
    </p:extLst>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0CF5A8-D299-4CA0-8F45-5FB242B45789}"/>
              </a:ext>
            </a:extLst>
          </p:cNvPr>
          <p:cNvSpPr>
            <a:spLocks noGrp="1"/>
          </p:cNvSpPr>
          <p:nvPr>
            <p:ph type="title"/>
          </p:nvPr>
        </p:nvSpPr>
        <p:spPr/>
        <p:txBody>
          <a:bodyPr/>
          <a:lstStyle/>
          <a:p>
            <a:r>
              <a:rPr lang="en-US" dirty="0"/>
              <a:t>For New Construction or Changes </a:t>
            </a:r>
            <a:br>
              <a:rPr lang="en-US" dirty="0"/>
            </a:br>
            <a:endParaRPr lang="en-US" dirty="0"/>
          </a:p>
        </p:txBody>
      </p:sp>
      <p:sp>
        <p:nvSpPr>
          <p:cNvPr id="3" name="Text Placeholder 2">
            <a:extLst>
              <a:ext uri="{FF2B5EF4-FFF2-40B4-BE49-F238E27FC236}">
                <a16:creationId xmlns:a16="http://schemas.microsoft.com/office/drawing/2014/main" id="{A36940C6-280B-4921-820C-A8A86B32999A}"/>
              </a:ext>
            </a:extLst>
          </p:cNvPr>
          <p:cNvSpPr>
            <a:spLocks noGrp="1"/>
          </p:cNvSpPr>
          <p:nvPr>
            <p:ph type="body" sz="quarter" idx="11"/>
          </p:nvPr>
        </p:nvSpPr>
        <p:spPr/>
        <p:txBody>
          <a:bodyPr/>
          <a:lstStyle/>
          <a:p>
            <a:r>
              <a:rPr lang="en-US" dirty="0"/>
              <a:t>Build it Safe – consistent with Leading Industry Practices</a:t>
            </a:r>
          </a:p>
        </p:txBody>
      </p:sp>
      <p:sp>
        <p:nvSpPr>
          <p:cNvPr id="4" name="Text Placeholder 3">
            <a:extLst>
              <a:ext uri="{FF2B5EF4-FFF2-40B4-BE49-F238E27FC236}">
                <a16:creationId xmlns:a16="http://schemas.microsoft.com/office/drawing/2014/main" id="{6DEF8BC0-2431-4A85-8463-A94B06DA4888}"/>
              </a:ext>
            </a:extLst>
          </p:cNvPr>
          <p:cNvSpPr>
            <a:spLocks noGrp="1"/>
          </p:cNvSpPr>
          <p:nvPr>
            <p:ph type="body" sz="quarter" idx="12"/>
          </p:nvPr>
        </p:nvSpPr>
        <p:spPr/>
        <p:txBody>
          <a:bodyPr/>
          <a:lstStyle/>
          <a:p>
            <a:r>
              <a:rPr lang="en-US" dirty="0"/>
              <a:t>Internal Loss Prevention Standards:</a:t>
            </a:r>
          </a:p>
          <a:p>
            <a:pPr lvl="1"/>
            <a:r>
              <a:rPr lang="en-US" dirty="0"/>
              <a:t>Provides a Risk framework addressing what is and is not acceptable to the organization</a:t>
            </a:r>
          </a:p>
          <a:p>
            <a:pPr lvl="1"/>
            <a:r>
              <a:rPr lang="en-US" dirty="0"/>
              <a:t>Direct users towards industry leading practices</a:t>
            </a:r>
          </a:p>
          <a:p>
            <a:pPr lvl="1"/>
            <a:r>
              <a:rPr lang="en-US" dirty="0"/>
              <a:t>Encourage the application of inherently safer design principles</a:t>
            </a:r>
          </a:p>
          <a:p>
            <a:pPr lvl="1"/>
            <a:r>
              <a:rPr lang="en-US" dirty="0"/>
              <a:t>Focus is on determining what safeguards are needed (Engineering Standards would then address how you design and build these safeguards)</a:t>
            </a:r>
          </a:p>
          <a:p>
            <a:pPr lvl="4"/>
            <a:endParaRPr lang="en-US" dirty="0"/>
          </a:p>
          <a:p>
            <a:r>
              <a:rPr lang="en-US" dirty="0"/>
              <a:t>Facility Change Management Program</a:t>
            </a:r>
          </a:p>
          <a:p>
            <a:pPr lvl="1"/>
            <a:r>
              <a:rPr lang="en-US" dirty="0"/>
              <a:t>Direct users towards the Loss Prevention Standards</a:t>
            </a:r>
          </a:p>
          <a:p>
            <a:pPr lvl="1"/>
            <a:r>
              <a:rPr lang="en-US" dirty="0"/>
              <a:t>Provides a governance system for Changes</a:t>
            </a:r>
          </a:p>
        </p:txBody>
      </p:sp>
      <p:sp>
        <p:nvSpPr>
          <p:cNvPr id="5" name="Text Placeholder 4">
            <a:extLst>
              <a:ext uri="{FF2B5EF4-FFF2-40B4-BE49-F238E27FC236}">
                <a16:creationId xmlns:a16="http://schemas.microsoft.com/office/drawing/2014/main" id="{D14427A8-F1AA-42C8-9334-D71D2C8888CC}"/>
              </a:ext>
            </a:extLst>
          </p:cNvPr>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2538459832"/>
      </p:ext>
    </p:extLst>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84509-65F1-4A9E-B045-56E8B90548AD}"/>
              </a:ext>
            </a:extLst>
          </p:cNvPr>
          <p:cNvSpPr>
            <a:spLocks noGrp="1"/>
          </p:cNvSpPr>
          <p:nvPr>
            <p:ph type="title"/>
          </p:nvPr>
        </p:nvSpPr>
        <p:spPr/>
        <p:txBody>
          <a:bodyPr/>
          <a:lstStyle/>
          <a:p>
            <a:r>
              <a:rPr lang="en-US" dirty="0"/>
              <a:t>5-Year PHRA Program</a:t>
            </a:r>
          </a:p>
        </p:txBody>
      </p:sp>
      <p:sp>
        <p:nvSpPr>
          <p:cNvPr id="3" name="Text Placeholder 2">
            <a:extLst>
              <a:ext uri="{FF2B5EF4-FFF2-40B4-BE49-F238E27FC236}">
                <a16:creationId xmlns:a16="http://schemas.microsoft.com/office/drawing/2014/main" id="{A3827A33-8182-4020-AC54-EAF95422CAB9}"/>
              </a:ext>
            </a:extLst>
          </p:cNvPr>
          <p:cNvSpPr>
            <a:spLocks noGrp="1"/>
          </p:cNvSpPr>
          <p:nvPr>
            <p:ph type="body" sz="quarter" idx="11"/>
          </p:nvPr>
        </p:nvSpPr>
        <p:spPr/>
        <p:txBody>
          <a:bodyPr/>
          <a:lstStyle/>
          <a:p>
            <a:r>
              <a:rPr lang="en-US" dirty="0"/>
              <a:t>Make Sure it Remains Safe – Consistent or better than RAGAGEP</a:t>
            </a:r>
          </a:p>
        </p:txBody>
      </p:sp>
      <p:sp>
        <p:nvSpPr>
          <p:cNvPr id="4" name="Text Placeholder 3">
            <a:extLst>
              <a:ext uri="{FF2B5EF4-FFF2-40B4-BE49-F238E27FC236}">
                <a16:creationId xmlns:a16="http://schemas.microsoft.com/office/drawing/2014/main" id="{75C89760-27A6-48EB-B35A-A1454F059A2D}"/>
              </a:ext>
            </a:extLst>
          </p:cNvPr>
          <p:cNvSpPr>
            <a:spLocks noGrp="1"/>
          </p:cNvSpPr>
          <p:nvPr>
            <p:ph type="body" sz="quarter" idx="12"/>
          </p:nvPr>
        </p:nvSpPr>
        <p:spPr/>
        <p:txBody>
          <a:bodyPr/>
          <a:lstStyle/>
          <a:p>
            <a:r>
              <a:rPr lang="en-US" dirty="0"/>
              <a:t>Every asset is looked at for Health/Safety, Environment, or Catastrophic Loss Potential on a 5-year basis</a:t>
            </a:r>
          </a:p>
          <a:p>
            <a:r>
              <a:rPr lang="en-US" dirty="0"/>
              <a:t>Risk based approach with escalation (Credible, Risk Matrix, LOPA)</a:t>
            </a:r>
          </a:p>
          <a:p>
            <a:pPr lvl="1"/>
            <a:r>
              <a:rPr lang="en-US" dirty="0"/>
              <a:t>Delivers a list of Independent Protection Layers (IPLs)</a:t>
            </a:r>
          </a:p>
          <a:p>
            <a:r>
              <a:rPr lang="en-US" dirty="0"/>
              <a:t>Inputs into the PHRA would include incident histories, changes made, status of previous recommendations, changes in science, changes in receptors, completeness of previous studies and recommendations…</a:t>
            </a:r>
          </a:p>
          <a:p>
            <a:pPr lvl="4"/>
            <a:endParaRPr lang="en-US" dirty="0"/>
          </a:p>
          <a:p>
            <a:r>
              <a:rPr lang="en-US" dirty="0"/>
              <a:t>Summary Report generated and reviewed with Leadership</a:t>
            </a:r>
          </a:p>
          <a:p>
            <a:pPr lvl="1"/>
            <a:r>
              <a:rPr lang="en-US" dirty="0"/>
              <a:t>Recommendation Plans completed</a:t>
            </a:r>
          </a:p>
          <a:p>
            <a:pPr lvl="1"/>
            <a:r>
              <a:rPr lang="en-US" dirty="0"/>
              <a:t>Interim risk reduction measures considered</a:t>
            </a:r>
          </a:p>
        </p:txBody>
      </p:sp>
      <p:sp>
        <p:nvSpPr>
          <p:cNvPr id="5" name="Text Placeholder 4">
            <a:extLst>
              <a:ext uri="{FF2B5EF4-FFF2-40B4-BE49-F238E27FC236}">
                <a16:creationId xmlns:a16="http://schemas.microsoft.com/office/drawing/2014/main" id="{259D6D02-E20C-46A9-AB62-1DE9604E8E1E}"/>
              </a:ext>
            </a:extLst>
          </p:cNvPr>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1148619457"/>
      </p:ext>
    </p:extLst>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1B4D0-E8BE-440D-AB3A-7A404053CBB3}"/>
              </a:ext>
            </a:extLst>
          </p:cNvPr>
          <p:cNvSpPr>
            <a:spLocks noGrp="1"/>
          </p:cNvSpPr>
          <p:nvPr>
            <p:ph type="title"/>
          </p:nvPr>
        </p:nvSpPr>
        <p:spPr/>
        <p:txBody>
          <a:bodyPr/>
          <a:lstStyle/>
          <a:p>
            <a:r>
              <a:rPr lang="en-US" dirty="0"/>
              <a:t>Management Systems</a:t>
            </a:r>
          </a:p>
        </p:txBody>
      </p:sp>
      <p:sp>
        <p:nvSpPr>
          <p:cNvPr id="3" name="Text Placeholder 2">
            <a:extLst>
              <a:ext uri="{FF2B5EF4-FFF2-40B4-BE49-F238E27FC236}">
                <a16:creationId xmlns:a16="http://schemas.microsoft.com/office/drawing/2014/main" id="{28D60060-D4EF-4A6D-98AF-0ACE7EE98799}"/>
              </a:ext>
            </a:extLst>
          </p:cNvPr>
          <p:cNvSpPr>
            <a:spLocks noGrp="1"/>
          </p:cNvSpPr>
          <p:nvPr>
            <p:ph type="body" sz="quarter" idx="11"/>
          </p:nvPr>
        </p:nvSpPr>
        <p:spPr/>
        <p:txBody>
          <a:bodyPr/>
          <a:lstStyle/>
          <a:p>
            <a:r>
              <a:rPr lang="en-US" dirty="0"/>
              <a:t>Collaborative Ownership of Process Safety</a:t>
            </a:r>
          </a:p>
        </p:txBody>
      </p:sp>
      <p:sp>
        <p:nvSpPr>
          <p:cNvPr id="4" name="Text Placeholder 3">
            <a:extLst>
              <a:ext uri="{FF2B5EF4-FFF2-40B4-BE49-F238E27FC236}">
                <a16:creationId xmlns:a16="http://schemas.microsoft.com/office/drawing/2014/main" id="{46E99C87-B7AB-4A7E-89A9-8E1AC387BEB4}"/>
              </a:ext>
            </a:extLst>
          </p:cNvPr>
          <p:cNvSpPr>
            <a:spLocks noGrp="1"/>
          </p:cNvSpPr>
          <p:nvPr>
            <p:ph type="body" sz="quarter" idx="12"/>
          </p:nvPr>
        </p:nvSpPr>
        <p:spPr/>
        <p:txBody>
          <a:bodyPr/>
          <a:lstStyle/>
          <a:p>
            <a:r>
              <a:rPr lang="en-US" dirty="0"/>
              <a:t>Collection of regional and corporate councils to oversee Process Safety Management</a:t>
            </a:r>
          </a:p>
          <a:p>
            <a:pPr lvl="1"/>
            <a:r>
              <a:rPr lang="en-US" dirty="0"/>
              <a:t>Representation from Engineering, Operations, Maintenance, and Risk Management</a:t>
            </a:r>
          </a:p>
          <a:p>
            <a:r>
              <a:rPr lang="en-US" dirty="0"/>
              <a:t>Provide both direction and resources for Process Safety related activities</a:t>
            </a:r>
          </a:p>
          <a:p>
            <a:pPr lvl="1"/>
            <a:r>
              <a:rPr lang="en-US" dirty="0"/>
              <a:t>Review of Process Safety Incidents</a:t>
            </a:r>
          </a:p>
          <a:p>
            <a:pPr lvl="1"/>
            <a:r>
              <a:rPr lang="en-US" dirty="0"/>
              <a:t>Review of Process Safety Metrics (Leading/Lagging)</a:t>
            </a:r>
          </a:p>
          <a:p>
            <a:pPr lvl="1"/>
            <a:r>
              <a:rPr lang="en-US" dirty="0"/>
              <a:t>Initiation of Task Teams</a:t>
            </a:r>
          </a:p>
          <a:p>
            <a:r>
              <a:rPr lang="en-US" dirty="0"/>
              <a:t>Ensures functionality of IPLs at the desired performance level</a:t>
            </a:r>
          </a:p>
          <a:p>
            <a:pPr lvl="1"/>
            <a:endParaRPr lang="en-US" dirty="0"/>
          </a:p>
        </p:txBody>
      </p:sp>
      <p:sp>
        <p:nvSpPr>
          <p:cNvPr id="5" name="Text Placeholder 4">
            <a:extLst>
              <a:ext uri="{FF2B5EF4-FFF2-40B4-BE49-F238E27FC236}">
                <a16:creationId xmlns:a16="http://schemas.microsoft.com/office/drawing/2014/main" id="{42F02B19-D051-48A4-A50F-BF89F1D8EDC3}"/>
              </a:ext>
            </a:extLst>
          </p:cNvPr>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2150032195"/>
      </p:ext>
    </p:extLst>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FEFA6-E986-49FC-8CC3-75C8747D6F21}"/>
              </a:ext>
            </a:extLst>
          </p:cNvPr>
          <p:cNvSpPr>
            <a:spLocks noGrp="1"/>
          </p:cNvSpPr>
          <p:nvPr>
            <p:ph type="title"/>
          </p:nvPr>
        </p:nvSpPr>
        <p:spPr/>
        <p:txBody>
          <a:bodyPr/>
          <a:lstStyle/>
          <a:p>
            <a:r>
              <a:rPr lang="en-US" dirty="0"/>
              <a:t>Layers of Protection</a:t>
            </a:r>
          </a:p>
        </p:txBody>
      </p:sp>
      <p:sp>
        <p:nvSpPr>
          <p:cNvPr id="3" name="Text Placeholder 2">
            <a:extLst>
              <a:ext uri="{FF2B5EF4-FFF2-40B4-BE49-F238E27FC236}">
                <a16:creationId xmlns:a16="http://schemas.microsoft.com/office/drawing/2014/main" id="{4599DCF2-B5E1-45B6-A7BC-508D79805950}"/>
              </a:ext>
            </a:extLst>
          </p:cNvPr>
          <p:cNvSpPr>
            <a:spLocks noGrp="1"/>
          </p:cNvSpPr>
          <p:nvPr>
            <p:ph type="body" sz="quarter" idx="11"/>
          </p:nvPr>
        </p:nvSpPr>
        <p:spPr/>
        <p:txBody>
          <a:bodyPr/>
          <a:lstStyle/>
          <a:p>
            <a:r>
              <a:rPr lang="en-US" dirty="0"/>
              <a:t>“Onion Skin Diagram”</a:t>
            </a:r>
          </a:p>
          <a:p>
            <a:endParaRPr lang="en-US" dirty="0"/>
          </a:p>
        </p:txBody>
      </p:sp>
      <p:sp>
        <p:nvSpPr>
          <p:cNvPr id="5" name="Text Placeholder 4">
            <a:extLst>
              <a:ext uri="{FF2B5EF4-FFF2-40B4-BE49-F238E27FC236}">
                <a16:creationId xmlns:a16="http://schemas.microsoft.com/office/drawing/2014/main" id="{BA8A14B1-1BC7-4514-93D9-164C7F694EE6}"/>
              </a:ext>
            </a:extLst>
          </p:cNvPr>
          <p:cNvSpPr>
            <a:spLocks noGrp="1"/>
          </p:cNvSpPr>
          <p:nvPr>
            <p:ph type="body" sz="quarter" idx="13"/>
          </p:nvPr>
        </p:nvSpPr>
        <p:spPr/>
        <p:txBody>
          <a:bodyPr/>
          <a:lstStyle/>
          <a:p>
            <a:endParaRPr lang="en-US"/>
          </a:p>
        </p:txBody>
      </p:sp>
      <p:grpSp>
        <p:nvGrpSpPr>
          <p:cNvPr id="6" name="Group 5">
            <a:extLst>
              <a:ext uri="{FF2B5EF4-FFF2-40B4-BE49-F238E27FC236}">
                <a16:creationId xmlns:a16="http://schemas.microsoft.com/office/drawing/2014/main" id="{CAF439CA-5D71-4D4C-B0E6-4543734E1F9A}"/>
              </a:ext>
            </a:extLst>
          </p:cNvPr>
          <p:cNvGrpSpPr/>
          <p:nvPr/>
        </p:nvGrpSpPr>
        <p:grpSpPr>
          <a:xfrm>
            <a:off x="1257300" y="1597025"/>
            <a:ext cx="6616700" cy="4679950"/>
            <a:chOff x="1257300" y="1597025"/>
            <a:chExt cx="6616700" cy="4679950"/>
          </a:xfrm>
        </p:grpSpPr>
        <p:sp>
          <p:nvSpPr>
            <p:cNvPr id="7" name="AutoShape 1027">
              <a:extLst>
                <a:ext uri="{FF2B5EF4-FFF2-40B4-BE49-F238E27FC236}">
                  <a16:creationId xmlns:a16="http://schemas.microsoft.com/office/drawing/2014/main" id="{22A1ACF4-F36D-496D-AB64-7CCBD24D95E6}"/>
                </a:ext>
              </a:extLst>
            </p:cNvPr>
            <p:cNvSpPr>
              <a:spLocks noChangeArrowheads="1"/>
            </p:cNvSpPr>
            <p:nvPr/>
          </p:nvSpPr>
          <p:spPr bwMode="auto">
            <a:xfrm>
              <a:off x="1257300" y="1597025"/>
              <a:ext cx="6616700" cy="4679950"/>
            </a:xfrm>
            <a:prstGeom prst="roundRect">
              <a:avLst>
                <a:gd name="adj" fmla="val 16667"/>
              </a:avLst>
            </a:prstGeom>
            <a:solidFill>
              <a:srgbClr val="993300"/>
            </a:solidFill>
            <a:ln w="9525">
              <a:solidFill>
                <a:schemeClr val="tx1"/>
              </a:solidFill>
              <a:round/>
              <a:headEnd/>
              <a:tailEnd/>
            </a:ln>
          </p:spPr>
          <p:txBody>
            <a:bodyPr wrap="none" anchor="ctr"/>
            <a:lstStyle/>
            <a:p>
              <a:endParaRPr lang="en-US" sz="2400">
                <a:solidFill>
                  <a:srgbClr val="FFFFFF"/>
                </a:solidFill>
                <a:latin typeface="Arial" charset="0"/>
              </a:endParaRPr>
            </a:p>
          </p:txBody>
        </p:sp>
        <p:sp>
          <p:nvSpPr>
            <p:cNvPr id="8" name="AutoShape 1028">
              <a:extLst>
                <a:ext uri="{FF2B5EF4-FFF2-40B4-BE49-F238E27FC236}">
                  <a16:creationId xmlns:a16="http://schemas.microsoft.com/office/drawing/2014/main" id="{04A919C0-2516-4062-A77D-31B560605497}"/>
                </a:ext>
              </a:extLst>
            </p:cNvPr>
            <p:cNvSpPr>
              <a:spLocks noChangeArrowheads="1"/>
            </p:cNvSpPr>
            <p:nvPr/>
          </p:nvSpPr>
          <p:spPr bwMode="auto">
            <a:xfrm>
              <a:off x="1600200" y="2111375"/>
              <a:ext cx="5969000" cy="4038600"/>
            </a:xfrm>
            <a:prstGeom prst="roundRect">
              <a:avLst>
                <a:gd name="adj" fmla="val 16667"/>
              </a:avLst>
            </a:prstGeom>
            <a:solidFill>
              <a:srgbClr val="CC0000"/>
            </a:solidFill>
            <a:ln w="9525">
              <a:solidFill>
                <a:schemeClr val="tx1"/>
              </a:solidFill>
              <a:round/>
              <a:headEnd/>
              <a:tailEnd/>
            </a:ln>
          </p:spPr>
          <p:txBody>
            <a:bodyPr wrap="none" anchor="ctr"/>
            <a:lstStyle/>
            <a:p>
              <a:endParaRPr lang="en-US" sz="2400">
                <a:solidFill>
                  <a:srgbClr val="FFFFFF"/>
                </a:solidFill>
                <a:latin typeface="Arial" charset="0"/>
              </a:endParaRPr>
            </a:p>
          </p:txBody>
        </p:sp>
        <p:sp>
          <p:nvSpPr>
            <p:cNvPr id="9" name="AutoShape 1029">
              <a:extLst>
                <a:ext uri="{FF2B5EF4-FFF2-40B4-BE49-F238E27FC236}">
                  <a16:creationId xmlns:a16="http://schemas.microsoft.com/office/drawing/2014/main" id="{FE237CDC-7D3B-4BEF-9693-A4B6956CF816}"/>
                </a:ext>
              </a:extLst>
            </p:cNvPr>
            <p:cNvSpPr>
              <a:spLocks noChangeArrowheads="1"/>
            </p:cNvSpPr>
            <p:nvPr/>
          </p:nvSpPr>
          <p:spPr bwMode="auto">
            <a:xfrm>
              <a:off x="1892300" y="2601913"/>
              <a:ext cx="5346700" cy="3446462"/>
            </a:xfrm>
            <a:prstGeom prst="roundRect">
              <a:avLst>
                <a:gd name="adj" fmla="val 16667"/>
              </a:avLst>
            </a:prstGeom>
            <a:solidFill>
              <a:srgbClr val="FF3300"/>
            </a:solidFill>
            <a:ln w="9525">
              <a:solidFill>
                <a:schemeClr val="tx1"/>
              </a:solidFill>
              <a:round/>
              <a:headEnd/>
              <a:tailEnd/>
            </a:ln>
          </p:spPr>
          <p:txBody>
            <a:bodyPr wrap="none" anchor="ctr"/>
            <a:lstStyle/>
            <a:p>
              <a:endParaRPr lang="en-US" sz="2400">
                <a:solidFill>
                  <a:srgbClr val="FFFFFF"/>
                </a:solidFill>
                <a:latin typeface="Arial" charset="0"/>
              </a:endParaRPr>
            </a:p>
          </p:txBody>
        </p:sp>
        <p:sp>
          <p:nvSpPr>
            <p:cNvPr id="10" name="AutoShape 1030">
              <a:extLst>
                <a:ext uri="{FF2B5EF4-FFF2-40B4-BE49-F238E27FC236}">
                  <a16:creationId xmlns:a16="http://schemas.microsoft.com/office/drawing/2014/main" id="{CB4CDAD1-1512-4B21-B80C-A3F3CAB7F195}"/>
                </a:ext>
              </a:extLst>
            </p:cNvPr>
            <p:cNvSpPr>
              <a:spLocks noChangeArrowheads="1"/>
            </p:cNvSpPr>
            <p:nvPr/>
          </p:nvSpPr>
          <p:spPr bwMode="auto">
            <a:xfrm>
              <a:off x="2247900" y="3200400"/>
              <a:ext cx="4648200" cy="2720975"/>
            </a:xfrm>
            <a:prstGeom prst="roundRect">
              <a:avLst>
                <a:gd name="adj" fmla="val 16667"/>
              </a:avLst>
            </a:prstGeom>
            <a:solidFill>
              <a:srgbClr val="FF6600"/>
            </a:solidFill>
            <a:ln w="9525">
              <a:solidFill>
                <a:schemeClr val="tx1"/>
              </a:solidFill>
              <a:round/>
              <a:headEnd/>
              <a:tailEnd/>
            </a:ln>
          </p:spPr>
          <p:txBody>
            <a:bodyPr wrap="none" anchor="ctr"/>
            <a:lstStyle/>
            <a:p>
              <a:endParaRPr lang="en-US" sz="2400">
                <a:solidFill>
                  <a:srgbClr val="FFFFFF"/>
                </a:solidFill>
                <a:latin typeface="Arial" charset="0"/>
              </a:endParaRPr>
            </a:p>
          </p:txBody>
        </p:sp>
        <p:sp>
          <p:nvSpPr>
            <p:cNvPr id="11" name="AutoShape 1031">
              <a:extLst>
                <a:ext uri="{FF2B5EF4-FFF2-40B4-BE49-F238E27FC236}">
                  <a16:creationId xmlns:a16="http://schemas.microsoft.com/office/drawing/2014/main" id="{B0A5F53A-2847-49C4-BF23-CE84DE6135A5}"/>
                </a:ext>
              </a:extLst>
            </p:cNvPr>
            <p:cNvSpPr>
              <a:spLocks noChangeArrowheads="1"/>
            </p:cNvSpPr>
            <p:nvPr/>
          </p:nvSpPr>
          <p:spPr bwMode="auto">
            <a:xfrm>
              <a:off x="2540000" y="4325144"/>
              <a:ext cx="4038600" cy="1481931"/>
            </a:xfrm>
            <a:prstGeom prst="roundRect">
              <a:avLst>
                <a:gd name="adj" fmla="val 16667"/>
              </a:avLst>
            </a:prstGeom>
            <a:solidFill>
              <a:srgbClr val="00B0F0"/>
            </a:solidFill>
            <a:ln w="9525">
              <a:solidFill>
                <a:schemeClr val="tx1"/>
              </a:solidFill>
              <a:round/>
              <a:headEnd/>
              <a:tailEnd/>
            </a:ln>
          </p:spPr>
          <p:txBody>
            <a:bodyPr wrap="none" anchor="ctr"/>
            <a:lstStyle/>
            <a:p>
              <a:endParaRPr lang="en-US" sz="2400">
                <a:solidFill>
                  <a:srgbClr val="FFFFFF"/>
                </a:solidFill>
                <a:latin typeface="Arial" charset="0"/>
              </a:endParaRPr>
            </a:p>
          </p:txBody>
        </p:sp>
        <p:sp>
          <p:nvSpPr>
            <p:cNvPr id="12" name="AutoShape 1032">
              <a:extLst>
                <a:ext uri="{FF2B5EF4-FFF2-40B4-BE49-F238E27FC236}">
                  <a16:creationId xmlns:a16="http://schemas.microsoft.com/office/drawing/2014/main" id="{65E5317E-110E-4D74-9877-083436041DE8}"/>
                </a:ext>
              </a:extLst>
            </p:cNvPr>
            <p:cNvSpPr>
              <a:spLocks noChangeArrowheads="1"/>
            </p:cNvSpPr>
            <p:nvPr/>
          </p:nvSpPr>
          <p:spPr bwMode="auto">
            <a:xfrm>
              <a:off x="2819400" y="4800600"/>
              <a:ext cx="3498850" cy="866775"/>
            </a:xfrm>
            <a:prstGeom prst="roundRect">
              <a:avLst>
                <a:gd name="adj" fmla="val 16667"/>
              </a:avLst>
            </a:prstGeom>
            <a:solidFill>
              <a:schemeClr val="accent3">
                <a:lumMod val="75000"/>
              </a:schemeClr>
            </a:solidFill>
            <a:ln w="9525">
              <a:solidFill>
                <a:schemeClr val="tx1"/>
              </a:solidFill>
              <a:round/>
              <a:headEnd/>
              <a:tailEnd/>
            </a:ln>
          </p:spPr>
          <p:txBody>
            <a:bodyPr wrap="none" anchor="ctr"/>
            <a:lstStyle/>
            <a:p>
              <a:endParaRPr lang="en-US" sz="2400">
                <a:solidFill>
                  <a:srgbClr val="FFFFFF"/>
                </a:solidFill>
                <a:latin typeface="Arial" charset="0"/>
              </a:endParaRPr>
            </a:p>
          </p:txBody>
        </p:sp>
        <p:sp>
          <p:nvSpPr>
            <p:cNvPr id="13" name="Text Box 1035">
              <a:extLst>
                <a:ext uri="{FF2B5EF4-FFF2-40B4-BE49-F238E27FC236}">
                  <a16:creationId xmlns:a16="http://schemas.microsoft.com/office/drawing/2014/main" id="{948392F0-5230-417B-A844-585F1896F456}"/>
                </a:ext>
              </a:extLst>
            </p:cNvPr>
            <p:cNvSpPr txBox="1">
              <a:spLocks noChangeArrowheads="1"/>
            </p:cNvSpPr>
            <p:nvPr/>
          </p:nvSpPr>
          <p:spPr bwMode="auto">
            <a:xfrm>
              <a:off x="2463800" y="1700213"/>
              <a:ext cx="42037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en-US" sz="1800" b="1" u="sng" dirty="0">
                  <a:solidFill>
                    <a:srgbClr val="FFFFFF"/>
                  </a:solidFill>
                </a:rPr>
                <a:t>Community Emergency Response</a:t>
              </a:r>
            </a:p>
          </p:txBody>
        </p:sp>
        <p:sp>
          <p:nvSpPr>
            <p:cNvPr id="14" name="Text Box 1036">
              <a:extLst>
                <a:ext uri="{FF2B5EF4-FFF2-40B4-BE49-F238E27FC236}">
                  <a16:creationId xmlns:a16="http://schemas.microsoft.com/office/drawing/2014/main" id="{14ADF7D4-AE7E-4E87-A7D3-7984AFA73B78}"/>
                </a:ext>
              </a:extLst>
            </p:cNvPr>
            <p:cNvSpPr txBox="1">
              <a:spLocks noChangeArrowheads="1"/>
            </p:cNvSpPr>
            <p:nvPr/>
          </p:nvSpPr>
          <p:spPr bwMode="auto">
            <a:xfrm>
              <a:off x="2476500" y="2195513"/>
              <a:ext cx="42037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en-US" sz="1800" b="1" u="sng" dirty="0">
                  <a:solidFill>
                    <a:srgbClr val="FFFFFF"/>
                  </a:solidFill>
                </a:rPr>
                <a:t>Plant Emergency Response</a:t>
              </a:r>
            </a:p>
          </p:txBody>
        </p:sp>
        <p:sp>
          <p:nvSpPr>
            <p:cNvPr id="15" name="Text Box 1037">
              <a:extLst>
                <a:ext uri="{FF2B5EF4-FFF2-40B4-BE49-F238E27FC236}">
                  <a16:creationId xmlns:a16="http://schemas.microsoft.com/office/drawing/2014/main" id="{2FC80856-8592-418B-AC6F-77D5392C0955}"/>
                </a:ext>
              </a:extLst>
            </p:cNvPr>
            <p:cNvSpPr txBox="1">
              <a:spLocks noChangeArrowheads="1"/>
            </p:cNvSpPr>
            <p:nvPr/>
          </p:nvSpPr>
          <p:spPr bwMode="auto">
            <a:xfrm>
              <a:off x="1676400" y="2562225"/>
              <a:ext cx="583406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r>
                <a:rPr lang="en-US" sz="1800" b="1" u="sng" dirty="0">
                  <a:solidFill>
                    <a:srgbClr val="FFFFFF"/>
                  </a:solidFill>
                </a:rPr>
                <a:t>Mitigation</a:t>
              </a:r>
            </a:p>
            <a:p>
              <a:pPr algn="ctr" eaLnBrk="1" hangingPunct="1"/>
              <a:r>
                <a:rPr lang="en-US" sz="1800" dirty="0">
                  <a:solidFill>
                    <a:srgbClr val="FFFFFF"/>
                  </a:solidFill>
                </a:rPr>
                <a:t>Post Release Systems</a:t>
              </a:r>
            </a:p>
          </p:txBody>
        </p:sp>
        <p:sp>
          <p:nvSpPr>
            <p:cNvPr id="16" name="Text Box 1038">
              <a:extLst>
                <a:ext uri="{FF2B5EF4-FFF2-40B4-BE49-F238E27FC236}">
                  <a16:creationId xmlns:a16="http://schemas.microsoft.com/office/drawing/2014/main" id="{4804C8B4-01CB-45B7-8229-0D76B6D8F3C4}"/>
                </a:ext>
              </a:extLst>
            </p:cNvPr>
            <p:cNvSpPr txBox="1">
              <a:spLocks noChangeArrowheads="1"/>
            </p:cNvSpPr>
            <p:nvPr/>
          </p:nvSpPr>
          <p:spPr bwMode="auto">
            <a:xfrm>
              <a:off x="2260600" y="3145447"/>
              <a:ext cx="46482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r>
                <a:rPr lang="en-US" sz="1800" b="1" u="sng" dirty="0">
                  <a:solidFill>
                    <a:srgbClr val="FFFFFF"/>
                  </a:solidFill>
                </a:rPr>
                <a:t>Prevention</a:t>
              </a:r>
              <a:br>
                <a:rPr lang="en-US" sz="1800" dirty="0">
                  <a:solidFill>
                    <a:srgbClr val="FFFFFF"/>
                  </a:solidFill>
                </a:rPr>
              </a:br>
              <a:r>
                <a:rPr lang="en-US" sz="1800" dirty="0">
                  <a:solidFill>
                    <a:srgbClr val="FFFFFF"/>
                  </a:solidFill>
                </a:rPr>
                <a:t>Critical Alarms &amp; Intervention - Safety Instrumented Systems - Physical Protection Systems</a:t>
              </a:r>
            </a:p>
          </p:txBody>
        </p:sp>
        <p:sp>
          <p:nvSpPr>
            <p:cNvPr id="17" name="Text Box 1039">
              <a:extLst>
                <a:ext uri="{FF2B5EF4-FFF2-40B4-BE49-F238E27FC236}">
                  <a16:creationId xmlns:a16="http://schemas.microsoft.com/office/drawing/2014/main" id="{EBBEB630-BE4D-4B1F-8DCD-634F35549BB2}"/>
                </a:ext>
              </a:extLst>
            </p:cNvPr>
            <p:cNvSpPr txBox="1">
              <a:spLocks noChangeArrowheads="1"/>
            </p:cNvSpPr>
            <p:nvPr/>
          </p:nvSpPr>
          <p:spPr bwMode="auto">
            <a:xfrm>
              <a:off x="2501900" y="4343400"/>
              <a:ext cx="42037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spcBef>
                  <a:spcPct val="50000"/>
                </a:spcBef>
              </a:pPr>
              <a:r>
                <a:rPr lang="en-US" sz="1800" b="1" u="sng" dirty="0">
                  <a:solidFill>
                    <a:srgbClr val="FFFFFF"/>
                  </a:solidFill>
                </a:rPr>
                <a:t>Control and Monitoring (BPCS)</a:t>
              </a:r>
            </a:p>
          </p:txBody>
        </p:sp>
        <p:sp>
          <p:nvSpPr>
            <p:cNvPr id="18" name="Text Box 1040">
              <a:extLst>
                <a:ext uri="{FF2B5EF4-FFF2-40B4-BE49-F238E27FC236}">
                  <a16:creationId xmlns:a16="http://schemas.microsoft.com/office/drawing/2014/main" id="{D7861C29-6588-4C68-AE4C-1C99D0D40AD6}"/>
                </a:ext>
              </a:extLst>
            </p:cNvPr>
            <p:cNvSpPr txBox="1">
              <a:spLocks noChangeArrowheads="1"/>
            </p:cNvSpPr>
            <p:nvPr/>
          </p:nvSpPr>
          <p:spPr bwMode="auto">
            <a:xfrm>
              <a:off x="2971799" y="4795721"/>
              <a:ext cx="3200401"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pPr algn="ctr" eaLnBrk="1" hangingPunct="1"/>
              <a:r>
                <a:rPr lang="en-US" sz="1800" b="1" u="sng" dirty="0">
                  <a:solidFill>
                    <a:srgbClr val="FFFFFF"/>
                  </a:solidFill>
                </a:rPr>
                <a:t>Inherent Safety</a:t>
              </a:r>
            </a:p>
            <a:p>
              <a:pPr algn="ctr" eaLnBrk="1" hangingPunct="1"/>
              <a:r>
                <a:rPr lang="en-US" sz="1800" dirty="0">
                  <a:solidFill>
                    <a:srgbClr val="FFFFFF"/>
                  </a:solidFill>
                </a:rPr>
                <a:t>Process Chemistry - Process Equipment and Design Intent</a:t>
              </a:r>
            </a:p>
          </p:txBody>
        </p:sp>
      </p:grpSp>
    </p:spTree>
    <p:extLst>
      <p:ext uri="{BB962C8B-B14F-4D97-AF65-F5344CB8AC3E}">
        <p14:creationId xmlns:p14="http://schemas.microsoft.com/office/powerpoint/2010/main" val="3936719344"/>
      </p:ext>
    </p:extLst>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172FF-6006-465F-8C71-67215A8CC3E9}"/>
              </a:ext>
            </a:extLst>
          </p:cNvPr>
          <p:cNvSpPr>
            <a:spLocks noGrp="1"/>
          </p:cNvSpPr>
          <p:nvPr>
            <p:ph type="title"/>
          </p:nvPr>
        </p:nvSpPr>
        <p:spPr/>
        <p:txBody>
          <a:bodyPr/>
          <a:lstStyle/>
          <a:p>
            <a:r>
              <a:rPr lang="en-US" dirty="0"/>
              <a:t>CSA Z767-17</a:t>
            </a:r>
          </a:p>
        </p:txBody>
      </p:sp>
      <p:sp>
        <p:nvSpPr>
          <p:cNvPr id="3" name="Text Placeholder 2">
            <a:extLst>
              <a:ext uri="{FF2B5EF4-FFF2-40B4-BE49-F238E27FC236}">
                <a16:creationId xmlns:a16="http://schemas.microsoft.com/office/drawing/2014/main" id="{AB03648D-0DAD-4CF6-AEE2-B056FFCF0096}"/>
              </a:ext>
            </a:extLst>
          </p:cNvPr>
          <p:cNvSpPr>
            <a:spLocks noGrp="1"/>
          </p:cNvSpPr>
          <p:nvPr>
            <p:ph type="body" sz="quarter" idx="11"/>
          </p:nvPr>
        </p:nvSpPr>
        <p:spPr/>
        <p:txBody>
          <a:bodyPr/>
          <a:lstStyle/>
          <a:p>
            <a:r>
              <a:rPr lang="en-US" dirty="0"/>
              <a:t>No mention of Safety Case</a:t>
            </a:r>
          </a:p>
        </p:txBody>
      </p:sp>
      <p:sp>
        <p:nvSpPr>
          <p:cNvPr id="4" name="Text Placeholder 3">
            <a:extLst>
              <a:ext uri="{FF2B5EF4-FFF2-40B4-BE49-F238E27FC236}">
                <a16:creationId xmlns:a16="http://schemas.microsoft.com/office/drawing/2014/main" id="{04EB7B38-E4B3-41C3-BF1F-366A1A442B2D}"/>
              </a:ext>
            </a:extLst>
          </p:cNvPr>
          <p:cNvSpPr>
            <a:spLocks noGrp="1"/>
          </p:cNvSpPr>
          <p:nvPr>
            <p:ph type="body" sz="quarter" idx="12"/>
          </p:nvPr>
        </p:nvSpPr>
        <p:spPr/>
        <p:txBody>
          <a:bodyPr/>
          <a:lstStyle/>
          <a:p>
            <a:r>
              <a:rPr lang="en-US" b="1" dirty="0"/>
              <a:t>6.3.10 Revalidation of the risk assessment</a:t>
            </a:r>
          </a:p>
          <a:p>
            <a:r>
              <a:rPr lang="en-US" dirty="0"/>
              <a:t>The risk assessment shall be completed whenever there is a change to the facility, operation, or operating environment that is outside of the context of previous risk assessment. Revalidation of the risk assessment shall be done in a period not to exceed 5 years, from the date of the previous assessment.</a:t>
            </a:r>
          </a:p>
        </p:txBody>
      </p:sp>
      <p:sp>
        <p:nvSpPr>
          <p:cNvPr id="5" name="Text Placeholder 4">
            <a:extLst>
              <a:ext uri="{FF2B5EF4-FFF2-40B4-BE49-F238E27FC236}">
                <a16:creationId xmlns:a16="http://schemas.microsoft.com/office/drawing/2014/main" id="{96182D87-C65D-4876-9C56-ABC7ACABDE9A}"/>
              </a:ext>
            </a:extLst>
          </p:cNvPr>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2929837101"/>
      </p:ext>
    </p:extLst>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4"/>
          <p:cNvSpPr>
            <a:spLocks noGrp="1"/>
          </p:cNvSpPr>
          <p:nvPr>
            <p:ph type="body" sz="quarter" idx="10"/>
          </p:nvPr>
        </p:nvSpPr>
        <p:spPr>
          <a:xfrm>
            <a:off x="4735902" y="4000500"/>
            <a:ext cx="4192438" cy="1714500"/>
          </a:xfrm>
        </p:spPr>
        <p:txBody>
          <a:bodyPr/>
          <a:lstStyle/>
          <a:p>
            <a:pPr>
              <a:spcBef>
                <a:spcPts val="600"/>
              </a:spcBef>
              <a:defRPr/>
            </a:pPr>
            <a:r>
              <a:rPr lang="en-US" sz="800" u="sng" dirty="0"/>
              <a:t>Trademark Acknowledgments</a:t>
            </a:r>
          </a:p>
          <a:p>
            <a:pPr>
              <a:spcBef>
                <a:spcPts val="600"/>
              </a:spcBef>
              <a:defRPr/>
            </a:pPr>
            <a:r>
              <a:rPr lang="en-US" sz="800" dirty="0"/>
              <a:t>Advanced SCLAIRTECH™ and </a:t>
            </a:r>
            <a:r>
              <a:rPr lang="en-US" sz="800" i="1" dirty="0"/>
              <a:t>SCLAIRTECH™ are trademarks of NOVA Chemicals.</a:t>
            </a:r>
          </a:p>
          <a:p>
            <a:pPr>
              <a:spcBef>
                <a:spcPts val="600"/>
              </a:spcBef>
              <a:defRPr/>
            </a:pPr>
            <a:r>
              <a:rPr lang="en-US" sz="800" i="1" dirty="0"/>
              <a:t>ARCEL</a:t>
            </a:r>
            <a:r>
              <a:rPr lang="en-US" sz="800" i="1" baseline="30000" dirty="0"/>
              <a:t>®</a:t>
            </a:r>
            <a:r>
              <a:rPr lang="en-US" sz="800" i="1" dirty="0"/>
              <a:t>, DYLITE</a:t>
            </a:r>
            <a:r>
              <a:rPr lang="en-US" sz="800" i="1" baseline="30000" dirty="0"/>
              <a:t>®</a:t>
            </a:r>
            <a:r>
              <a:rPr lang="en-US" sz="800" i="1" dirty="0"/>
              <a:t> and NOVACAT</a:t>
            </a:r>
            <a:r>
              <a:rPr lang="en-US" sz="800" i="1" baseline="30000" dirty="0"/>
              <a:t>®</a:t>
            </a:r>
            <a:r>
              <a:rPr lang="en-US" sz="800" i="1" dirty="0"/>
              <a:t> are registered trademarks of NOVA Chemicals Inc. </a:t>
            </a:r>
          </a:p>
          <a:p>
            <a:pPr>
              <a:spcBef>
                <a:spcPts val="600"/>
              </a:spcBef>
              <a:defRPr/>
            </a:pPr>
            <a:r>
              <a:rPr lang="en-US" sz="800" i="1" dirty="0"/>
              <a:t>SCLAIR</a:t>
            </a:r>
            <a:r>
              <a:rPr lang="en-US" sz="800" i="1" baseline="30000" dirty="0"/>
              <a:t>®</a:t>
            </a:r>
            <a:r>
              <a:rPr lang="en-US" sz="800" i="1" dirty="0"/>
              <a:t> and SURPASS</a:t>
            </a:r>
            <a:r>
              <a:rPr lang="en-US" sz="800" i="1" baseline="30000" dirty="0"/>
              <a:t>®</a:t>
            </a:r>
            <a:r>
              <a:rPr lang="en-US" sz="800" i="1" dirty="0"/>
              <a:t> are registered trademarks of NOVA Chemicals Corporation in Canada and of NOVA Chemicals (International) S.A. elsewhere; authorized use/</a:t>
            </a:r>
            <a:r>
              <a:rPr lang="en-US" sz="800" i="1" dirty="0" err="1"/>
              <a:t>utilisation</a:t>
            </a:r>
            <a:r>
              <a:rPr lang="en-US" sz="800" i="1" dirty="0"/>
              <a:t> </a:t>
            </a:r>
            <a:r>
              <a:rPr lang="en-US" sz="800" i="1" dirty="0" err="1"/>
              <a:t>autorisée</a:t>
            </a:r>
            <a:r>
              <a:rPr lang="en-US" sz="800" i="1" dirty="0"/>
              <a:t>. </a:t>
            </a:r>
          </a:p>
          <a:p>
            <a:pPr>
              <a:spcBef>
                <a:spcPts val="600"/>
              </a:spcBef>
              <a:defRPr/>
            </a:pPr>
            <a:r>
              <a:rPr lang="en-US" sz="800" i="1" dirty="0"/>
              <a:t>NOVAPOL</a:t>
            </a:r>
            <a:r>
              <a:rPr lang="en-US" sz="800" i="1" baseline="30000" dirty="0"/>
              <a:t>®</a:t>
            </a:r>
            <a:r>
              <a:rPr lang="en-US" sz="800" i="1" dirty="0"/>
              <a:t> is a registered trademark of NOVA Brands Ltd.; authorized use/</a:t>
            </a:r>
            <a:r>
              <a:rPr lang="en-US" sz="800" i="1" dirty="0" err="1"/>
              <a:t>utilisation</a:t>
            </a:r>
            <a:r>
              <a:rPr lang="en-US" sz="800" i="1" dirty="0"/>
              <a:t> </a:t>
            </a:r>
            <a:r>
              <a:rPr lang="en-US" sz="800" i="1" dirty="0" err="1"/>
              <a:t>autorisée</a:t>
            </a:r>
            <a:r>
              <a:rPr lang="en-US" sz="800" i="1" dirty="0"/>
              <a:t>. </a:t>
            </a:r>
          </a:p>
          <a:p>
            <a:pPr>
              <a:spcBef>
                <a:spcPts val="600"/>
              </a:spcBef>
              <a:defRPr/>
            </a:pPr>
            <a:endParaRPr lang="en-US" i="1" dirty="0"/>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Section Title">
  <a:themeElements>
    <a:clrScheme name="NOVA New formulas">
      <a:dk1>
        <a:sysClr val="windowText" lastClr="000000"/>
      </a:dk1>
      <a:lt1>
        <a:srgbClr val="FFFFFF"/>
      </a:lt1>
      <a:dk2>
        <a:srgbClr val="005A8B"/>
      </a:dk2>
      <a:lt2>
        <a:srgbClr val="00A9E0"/>
      </a:lt2>
      <a:accent1>
        <a:srgbClr val="58A618"/>
      </a:accent1>
      <a:accent2>
        <a:srgbClr val="FED100"/>
      </a:accent2>
      <a:accent3>
        <a:srgbClr val="E98300"/>
      </a:accent3>
      <a:accent4>
        <a:srgbClr val="B01A4B"/>
      </a:accent4>
      <a:accent5>
        <a:srgbClr val="7A3A9E"/>
      </a:accent5>
      <a:accent6>
        <a:srgbClr val="747678"/>
      </a:accent6>
      <a:hlink>
        <a:srgbClr val="005A8B"/>
      </a:hlink>
      <a:folHlink>
        <a:srgbClr val="B2B4B3"/>
      </a:folHlink>
    </a:clrScheme>
    <a:fontScheme name="Custom 1">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Office Theme">
  <a:themeElements>
    <a:clrScheme name="NOVA Chemicals 1">
      <a:dk1>
        <a:srgbClr val="4C4C4C"/>
      </a:dk1>
      <a:lt1>
        <a:srgbClr val="FFFFFF"/>
      </a:lt1>
      <a:dk2>
        <a:srgbClr val="005196"/>
      </a:dk2>
      <a:lt2>
        <a:srgbClr val="9D9D9D"/>
      </a:lt2>
      <a:accent1>
        <a:srgbClr val="0095E1"/>
      </a:accent1>
      <a:accent2>
        <a:srgbClr val="DC0059"/>
      </a:accent2>
      <a:accent3>
        <a:srgbClr val="7DBF31"/>
      </a:accent3>
      <a:accent4>
        <a:srgbClr val="404040"/>
      </a:accent4>
      <a:accent5>
        <a:srgbClr val="5C135E"/>
      </a:accent5>
      <a:accent6>
        <a:srgbClr val="E79C00"/>
      </a:accent6>
      <a:hlink>
        <a:srgbClr val="96A59D"/>
      </a:hlink>
      <a:folHlink>
        <a:srgbClr val="3B95D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Title option 2">
  <a:themeElements>
    <a:clrScheme name="NOVA New formulas">
      <a:dk1>
        <a:sysClr val="windowText" lastClr="000000"/>
      </a:dk1>
      <a:lt1>
        <a:srgbClr val="FFFFFF"/>
      </a:lt1>
      <a:dk2>
        <a:srgbClr val="005A8B"/>
      </a:dk2>
      <a:lt2>
        <a:srgbClr val="00A9E0"/>
      </a:lt2>
      <a:accent1>
        <a:srgbClr val="58A618"/>
      </a:accent1>
      <a:accent2>
        <a:srgbClr val="FED100"/>
      </a:accent2>
      <a:accent3>
        <a:srgbClr val="E98300"/>
      </a:accent3>
      <a:accent4>
        <a:srgbClr val="B01A4B"/>
      </a:accent4>
      <a:accent5>
        <a:srgbClr val="7A3A9E"/>
      </a:accent5>
      <a:accent6>
        <a:srgbClr val="747678"/>
      </a:accent6>
      <a:hlink>
        <a:srgbClr val="005A8B"/>
      </a:hlink>
      <a:folHlink>
        <a:srgbClr val="B2B4B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NOVA_Chemicals_Presentation_Template_V2">
  <a:themeElements>
    <a:clrScheme name="NOVA">
      <a:dk1>
        <a:srgbClr val="4C4C4C"/>
      </a:dk1>
      <a:lt1>
        <a:srgbClr val="FFFFFF"/>
      </a:lt1>
      <a:dk2>
        <a:srgbClr val="0069A0"/>
      </a:dk2>
      <a:lt2>
        <a:srgbClr val="767662"/>
      </a:lt2>
      <a:accent1>
        <a:srgbClr val="19A5DC"/>
      </a:accent1>
      <a:accent2>
        <a:srgbClr val="C8006E"/>
      </a:accent2>
      <a:accent3>
        <a:srgbClr val="8CC83C"/>
      </a:accent3>
      <a:accent4>
        <a:srgbClr val="767662"/>
      </a:accent4>
      <a:accent5>
        <a:srgbClr val="6E298D"/>
      </a:accent5>
      <a:accent6>
        <a:srgbClr val="FAA634"/>
      </a:accent6>
      <a:hlink>
        <a:srgbClr val="BDBDB0"/>
      </a:hlink>
      <a:folHlink>
        <a:srgbClr val="19A5DC"/>
      </a:folHlink>
    </a:clrScheme>
    <a:fontScheme name="Custom 1">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solidFill>
        <a:ln w="3175" cap="flat" cmpd="sng" algn="ctr">
          <a:noFill/>
          <a:prstDash val="solid"/>
          <a:round/>
          <a:headEnd type="none" w="med" len="med"/>
          <a:tailEnd type="none" w="med" len="med"/>
        </a:ln>
        <a:effectLst/>
      </a:spPr>
      <a:bodyPr vert="horz" wrap="square" lIns="0" tIns="0" rIns="0" bIns="0" numCol="1" rtlCol="0"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sz="900" b="0" i="0" u="none" strike="noStrike" cap="none" normalizeH="0" baseline="0">
            <a:ln>
              <a:noFill/>
            </a:ln>
            <a:solidFill>
              <a:schemeClr val="tx1"/>
            </a:solidFill>
            <a:effectLst/>
            <a:latin typeface="Arial" pitchFamily="-106" charset="0"/>
            <a:ea typeface="ＭＳ Ｐゴシック" pitchFamily="-106" charset="-128"/>
            <a:cs typeface="ＭＳ Ｐゴシック" pitchFamily="-106" charset="-128"/>
          </a:defRPr>
        </a:defPPr>
      </a:lst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1_Section Title">
  <a:themeElements>
    <a:clrScheme name="NOVA">
      <a:dk1>
        <a:srgbClr val="4C4C4C"/>
      </a:dk1>
      <a:lt1>
        <a:srgbClr val="FFFFFF"/>
      </a:lt1>
      <a:dk2>
        <a:srgbClr val="0069A0"/>
      </a:dk2>
      <a:lt2>
        <a:srgbClr val="767662"/>
      </a:lt2>
      <a:accent1>
        <a:srgbClr val="19A5DC"/>
      </a:accent1>
      <a:accent2>
        <a:srgbClr val="C8006E"/>
      </a:accent2>
      <a:accent3>
        <a:srgbClr val="8CC83C"/>
      </a:accent3>
      <a:accent4>
        <a:srgbClr val="767662"/>
      </a:accent4>
      <a:accent5>
        <a:srgbClr val="6E298D"/>
      </a:accent5>
      <a:accent6>
        <a:srgbClr val="FAA634"/>
      </a:accent6>
      <a:hlink>
        <a:srgbClr val="BDBDB0"/>
      </a:hlink>
      <a:folHlink>
        <a:srgbClr val="19A5DC"/>
      </a:folHlink>
    </a:clrScheme>
    <a:fontScheme name="Custom 1">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Content">
  <a:themeElements>
    <a:clrScheme name="NOVA New formulas">
      <a:dk1>
        <a:sysClr val="windowText" lastClr="000000"/>
      </a:dk1>
      <a:lt1>
        <a:srgbClr val="FFFFFF"/>
      </a:lt1>
      <a:dk2>
        <a:srgbClr val="005A8B"/>
      </a:dk2>
      <a:lt2>
        <a:srgbClr val="00A9E0"/>
      </a:lt2>
      <a:accent1>
        <a:srgbClr val="58A618"/>
      </a:accent1>
      <a:accent2>
        <a:srgbClr val="FED100"/>
      </a:accent2>
      <a:accent3>
        <a:srgbClr val="E98300"/>
      </a:accent3>
      <a:accent4>
        <a:srgbClr val="B01A4B"/>
      </a:accent4>
      <a:accent5>
        <a:srgbClr val="7A3A9E"/>
      </a:accent5>
      <a:accent6>
        <a:srgbClr val="747678"/>
      </a:accent6>
      <a:hlink>
        <a:srgbClr val="005A8B"/>
      </a:hlink>
      <a:folHlink>
        <a:srgbClr val="B2B4B3"/>
      </a:folHlink>
    </a:clrScheme>
    <a:fontScheme name="NOVA Document">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solidFill>
        <a:ln w="3175" cap="flat" cmpd="sng" algn="ctr">
          <a:noFill/>
          <a:prstDash val="solid"/>
          <a:round/>
          <a:headEnd type="none" w="med" len="med"/>
          <a:tailEnd type="none" w="med" len="med"/>
        </a:ln>
        <a:effectLst/>
      </a:spPr>
      <a:bodyPr vert="horz" wrap="square" lIns="0" tIns="0" rIns="0" bIns="0" numCol="1" rtlCol="0"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sz="900" b="0" i="0" u="none" strike="noStrike" cap="none" normalizeH="0" baseline="0">
            <a:ln>
              <a:noFill/>
            </a:ln>
            <a:solidFill>
              <a:schemeClr val="tx1"/>
            </a:solidFill>
            <a:effectLst/>
            <a:latin typeface="Arial" pitchFamily="-106" charset="0"/>
            <a:ea typeface="ＭＳ Ｐゴシック" pitchFamily="-106" charset="-128"/>
            <a:cs typeface="ＭＳ Ｐゴシック" pitchFamily="-106" charset="-128"/>
          </a:defRPr>
        </a:defPPr>
      </a:lstStyle>
    </a:spDef>
    <a:lnDef>
      <a:spPr bwMode="auto">
        <a:noFill/>
        <a:ln w="6350" cap="flat" cmpd="sng" algn="ctr">
          <a:solidFill>
            <a:schemeClr val="bg2"/>
          </a:solidFill>
          <a:prstDash val="solid"/>
          <a:round/>
          <a:headEnd type="none" w="med" len="med"/>
          <a:tailEnd type="none" w="med" len="med"/>
        </a:ln>
        <a:effectLst/>
      </a:spPr>
      <a:bodyPr/>
      <a:lstStyle/>
    </a:lnDef>
  </a:objectDefaults>
  <a:extraClrSchemeLst>
    <a:extraClrScheme>
      <a:clrScheme name="TF Annual Mtg 2007b 1">
        <a:dk1>
          <a:srgbClr val="4C4C4C"/>
        </a:dk1>
        <a:lt1>
          <a:srgbClr val="FFFFFF"/>
        </a:lt1>
        <a:dk2>
          <a:srgbClr val="80AB1E"/>
        </a:dk2>
        <a:lt2>
          <a:srgbClr val="9D9D9D"/>
        </a:lt2>
        <a:accent1>
          <a:srgbClr val="CECECE"/>
        </a:accent1>
        <a:accent2>
          <a:srgbClr val="FFAD00"/>
        </a:accent2>
        <a:accent3>
          <a:srgbClr val="FFFFFF"/>
        </a:accent3>
        <a:accent4>
          <a:srgbClr val="404040"/>
        </a:accent4>
        <a:accent5>
          <a:srgbClr val="E3E3E3"/>
        </a:accent5>
        <a:accent6>
          <a:srgbClr val="E79C00"/>
        </a:accent6>
        <a:hlink>
          <a:srgbClr val="3E3CA7"/>
        </a:hlink>
        <a:folHlink>
          <a:srgbClr val="FF00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_Office Theme">
  <a:themeElements>
    <a:clrScheme name="NOVA">
      <a:dk1>
        <a:srgbClr val="4C4C4C"/>
      </a:dk1>
      <a:lt1>
        <a:srgbClr val="FFFFFF"/>
      </a:lt1>
      <a:dk2>
        <a:srgbClr val="0069A0"/>
      </a:dk2>
      <a:lt2>
        <a:srgbClr val="767662"/>
      </a:lt2>
      <a:accent1>
        <a:srgbClr val="19A5DC"/>
      </a:accent1>
      <a:accent2>
        <a:srgbClr val="C8006E"/>
      </a:accent2>
      <a:accent3>
        <a:srgbClr val="8CC83C"/>
      </a:accent3>
      <a:accent4>
        <a:srgbClr val="767662"/>
      </a:accent4>
      <a:accent5>
        <a:srgbClr val="6E298D"/>
      </a:accent5>
      <a:accent6>
        <a:srgbClr val="FAA634"/>
      </a:accent6>
      <a:hlink>
        <a:srgbClr val="BDBDB0"/>
      </a:hlink>
      <a:folHlink>
        <a:srgbClr val="19A5DC"/>
      </a:folHlink>
    </a:clrScheme>
    <a:fontScheme name="NOVA Document">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2_Title option 2">
  <a:themeElements>
    <a:clrScheme name="NOVA Oct 2013">
      <a:dk1>
        <a:srgbClr val="4C4C4C"/>
      </a:dk1>
      <a:lt1>
        <a:srgbClr val="FFFFFF"/>
      </a:lt1>
      <a:dk2>
        <a:srgbClr val="0069A0"/>
      </a:dk2>
      <a:lt2>
        <a:srgbClr val="767662"/>
      </a:lt2>
      <a:accent1>
        <a:srgbClr val="19A5DC"/>
      </a:accent1>
      <a:accent2>
        <a:srgbClr val="C8006E"/>
      </a:accent2>
      <a:accent3>
        <a:srgbClr val="8CC83C"/>
      </a:accent3>
      <a:accent4>
        <a:srgbClr val="767662"/>
      </a:accent4>
      <a:accent5>
        <a:srgbClr val="6E298D"/>
      </a:accent5>
      <a:accent6>
        <a:srgbClr val="FAA634"/>
      </a:accent6>
      <a:hlink>
        <a:srgbClr val="0069A0"/>
      </a:hlink>
      <a:folHlink>
        <a:srgbClr val="0069A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2_Content">
  <a:themeElements>
    <a:clrScheme name="NOVA Oct 2013">
      <a:dk1>
        <a:srgbClr val="4C4C4C"/>
      </a:dk1>
      <a:lt1>
        <a:srgbClr val="FFFFFF"/>
      </a:lt1>
      <a:dk2>
        <a:srgbClr val="0069A0"/>
      </a:dk2>
      <a:lt2>
        <a:srgbClr val="767662"/>
      </a:lt2>
      <a:accent1>
        <a:srgbClr val="19A5DC"/>
      </a:accent1>
      <a:accent2>
        <a:srgbClr val="C8006E"/>
      </a:accent2>
      <a:accent3>
        <a:srgbClr val="8CC83C"/>
      </a:accent3>
      <a:accent4>
        <a:srgbClr val="767662"/>
      </a:accent4>
      <a:accent5>
        <a:srgbClr val="6E298D"/>
      </a:accent5>
      <a:accent6>
        <a:srgbClr val="FAA634"/>
      </a:accent6>
      <a:hlink>
        <a:srgbClr val="0069A0"/>
      </a:hlink>
      <a:folHlink>
        <a:srgbClr val="0069A0"/>
      </a:folHlink>
    </a:clrScheme>
    <a:fontScheme name="TF Annual Mtg 2007b">
      <a:majorFont>
        <a:latin typeface="Myriad Pro Bold"/>
        <a:ea typeface="ＭＳ Ｐゴシック"/>
        <a:cs typeface="ＭＳ Ｐゴシック"/>
      </a:majorFont>
      <a:minorFont>
        <a:latin typeface="Myriad Pro"/>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2"/>
        </a:solidFill>
        <a:ln w="3175" cap="flat" cmpd="sng" algn="ctr">
          <a:noFill/>
          <a:prstDash val="solid"/>
          <a:round/>
          <a:headEnd type="none" w="med" len="med"/>
          <a:tailEnd type="none" w="med" len="med"/>
        </a:ln>
        <a:effectLst/>
      </a:spPr>
      <a:bodyPr vert="horz" wrap="square" lIns="0" tIns="0" rIns="0" bIns="0" numCol="1" rtlCol="0" anchor="ctr"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sz="900" b="0" i="0" u="none" strike="noStrike" cap="none" normalizeH="0" baseline="0">
            <a:ln>
              <a:noFill/>
            </a:ln>
            <a:solidFill>
              <a:schemeClr val="tx1"/>
            </a:solidFill>
            <a:effectLst/>
            <a:latin typeface="Arial" pitchFamily="-106" charset="0"/>
            <a:ea typeface="ＭＳ Ｐゴシック" pitchFamily="-106" charset="-128"/>
            <a:cs typeface="ＭＳ Ｐゴシック" pitchFamily="-106" charset="-128"/>
          </a:defRPr>
        </a:defPPr>
      </a:lstStyle>
    </a:spDef>
    <a:lnDef>
      <a:spPr bwMode="auto">
        <a:noFill/>
        <a:ln w="6350" cap="flat" cmpd="sng" algn="ctr">
          <a:solidFill>
            <a:schemeClr val="bg2"/>
          </a:solidFill>
          <a:prstDash val="solid"/>
          <a:round/>
          <a:headEnd type="none" w="med" len="med"/>
          <a:tailEnd type="none" w="med" len="med"/>
        </a:ln>
        <a:effectLst/>
      </a:spPr>
      <a:bodyPr/>
      <a:lstStyle/>
    </a:lnDef>
  </a:objectDefaults>
  <a:extraClrSchemeLst>
    <a:extraClrScheme>
      <a:clrScheme name="TF Annual Mtg 2007b 1">
        <a:dk1>
          <a:srgbClr val="4C4C4C"/>
        </a:dk1>
        <a:lt1>
          <a:srgbClr val="FFFFFF"/>
        </a:lt1>
        <a:dk2>
          <a:srgbClr val="80AB1E"/>
        </a:dk2>
        <a:lt2>
          <a:srgbClr val="9D9D9D"/>
        </a:lt2>
        <a:accent1>
          <a:srgbClr val="CECECE"/>
        </a:accent1>
        <a:accent2>
          <a:srgbClr val="FFAD00"/>
        </a:accent2>
        <a:accent3>
          <a:srgbClr val="FFFFFF"/>
        </a:accent3>
        <a:accent4>
          <a:srgbClr val="404040"/>
        </a:accent4>
        <a:accent5>
          <a:srgbClr val="E3E3E3"/>
        </a:accent5>
        <a:accent6>
          <a:srgbClr val="E79C00"/>
        </a:accent6>
        <a:hlink>
          <a:srgbClr val="3E3CA7"/>
        </a:hlink>
        <a:folHlink>
          <a:srgbClr val="FF0000"/>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Office Theme">
  <a:themeElements>
    <a:clrScheme name="NOVA Color Scheme">
      <a:dk1>
        <a:srgbClr val="4C4C4C"/>
      </a:dk1>
      <a:lt1>
        <a:srgbClr val="FFFFFF"/>
      </a:lt1>
      <a:dk2>
        <a:srgbClr val="005196"/>
      </a:dk2>
      <a:lt2>
        <a:srgbClr val="8FA69B"/>
      </a:lt2>
      <a:accent1>
        <a:srgbClr val="0095E1"/>
      </a:accent1>
      <a:accent2>
        <a:srgbClr val="DC0059"/>
      </a:accent2>
      <a:accent3>
        <a:srgbClr val="5EC527"/>
      </a:accent3>
      <a:accent4>
        <a:srgbClr val="6D005F"/>
      </a:accent4>
      <a:accent5>
        <a:srgbClr val="FFAA1C"/>
      </a:accent5>
      <a:accent6>
        <a:srgbClr val="E3EA24"/>
      </a:accent6>
      <a:hlink>
        <a:srgbClr val="0095E1"/>
      </a:hlink>
      <a:folHlink>
        <a:srgbClr val="8FA69B"/>
      </a:folHlink>
    </a:clrScheme>
    <a:fontScheme name="Custom 1">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541f7bfa-4da5-4283-be67-235ebee37cab" ContentTypeId="0x0101" PreviousValue="true"/>
</file>

<file path=customXml/item2.xml><?xml version="1.0" encoding="utf-8"?>
<ct:contentTypeSchema xmlns:ct="http://schemas.microsoft.com/office/2006/metadata/contentType" xmlns:ma="http://schemas.microsoft.com/office/2006/metadata/properties/metaAttributes" ct:_="" ma:_="" ma:contentTypeName="Document" ma:contentTypeID="0x01010088EFCB49914F394AA5414A829FF89F09" ma:contentTypeVersion="23" ma:contentTypeDescription="Create a new document." ma:contentTypeScope="" ma:versionID="34e599b28e7c52780aff7dcfc53fec59">
  <xsd:schema xmlns:xsd="http://www.w3.org/2001/XMLSchema" xmlns:xs="http://www.w3.org/2001/XMLSchema" xmlns:p="http://schemas.microsoft.com/office/2006/metadata/properties" xmlns:ns1="http://schemas.microsoft.com/sharepoint/v3" xmlns:ns2="0db23af5-d562-4da2-9e56-56e382db2e34" targetNamespace="http://schemas.microsoft.com/office/2006/metadata/properties" ma:root="true" ma:fieldsID="da0568126b713d99f90cacc688a6e389" ns1:_="" ns2:_="">
    <xsd:import namespace="http://schemas.microsoft.com/sharepoint/v3"/>
    <xsd:import namespace="0db23af5-d562-4da2-9e56-56e382db2e34"/>
    <xsd:element name="properties">
      <xsd:complexType>
        <xsd:sequence>
          <xsd:element name="documentManagement">
            <xsd:complexType>
              <xsd:all>
                <xsd:element ref="ns2:_dlc_DocId" minOccurs="0"/>
                <xsd:element ref="ns2:_dlc_DocIdUrl" minOccurs="0"/>
                <xsd:element ref="ns2:_dlc_DocIdPersistId"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1" nillable="true" ma:displayName="Scheduling Start Date" ma:description="" ma:hidden="true" ma:internalName="PublishingStartDate">
      <xsd:simpleType>
        <xsd:restriction base="dms:Unknown"/>
      </xsd:simpleType>
    </xsd:element>
    <xsd:element name="PublishingExpirationDate" ma:index="12"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db23af5-d562-4da2-9e56-56e382db2e3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dlc_DocIdPersistId xmlns="0db23af5-d562-4da2-9e56-56e382db2e34">false</_dlc_DocIdPersistId>
    <_dlc_DocId xmlns="0db23af5-d562-4da2-9e56-56e382db2e34" xsi:nil="true"/>
    <_dlc_DocIdUrl xmlns="0db23af5-d562-4da2-9e56-56e382db2e34">
      <Url xsi:nil="true"/>
      <Description xsi:nil="true"/>
    </_dlc_DocIdUrl>
  </documentManagement>
</p:properties>
</file>

<file path=customXml/item4.xml><?xml version="1.0" encoding="utf-8"?>
<?mso-contentType ?>
<spe:Receivers xmlns:spe="http://schemas.microsoft.com/sharepoint/event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4D0B35C-719E-4B23-BEF5-F6586B62C535}">
  <ds:schemaRefs>
    <ds:schemaRef ds:uri="Microsoft.SharePoint.Taxonomy.ContentTypeSync"/>
  </ds:schemaRefs>
</ds:datastoreItem>
</file>

<file path=customXml/itemProps2.xml><?xml version="1.0" encoding="utf-8"?>
<ds:datastoreItem xmlns:ds="http://schemas.openxmlformats.org/officeDocument/2006/customXml" ds:itemID="{9A3F4954-6A2D-4F86-986C-B82B1B2393A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db23af5-d562-4da2-9e56-56e382db2e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53B22A1-1F3D-45AF-A452-B28DC7C93479}">
  <ds:schemaRefs>
    <ds:schemaRef ds:uri="http://purl.org/dc/terms/"/>
    <ds:schemaRef ds:uri="http://purl.org/dc/elements/1.1/"/>
    <ds:schemaRef ds:uri="http://www.w3.org/XML/1998/namespace"/>
    <ds:schemaRef ds:uri="http://schemas.microsoft.com/sharepoint/v3"/>
    <ds:schemaRef ds:uri="http://purl.org/dc/dcmitype/"/>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0db23af5-d562-4da2-9e56-56e382db2e34"/>
  </ds:schemaRefs>
</ds:datastoreItem>
</file>

<file path=customXml/itemProps4.xml><?xml version="1.0" encoding="utf-8"?>
<ds:datastoreItem xmlns:ds="http://schemas.openxmlformats.org/officeDocument/2006/customXml" ds:itemID="{2E87985C-69E8-45F5-A19C-6E0E78E8E940}">
  <ds:schemaRefs>
    <ds:schemaRef ds:uri="http://schemas.microsoft.com/sharepoint/events"/>
  </ds:schemaRefs>
</ds:datastoreItem>
</file>

<file path=customXml/itemProps5.xml><?xml version="1.0" encoding="utf-8"?>
<ds:datastoreItem xmlns:ds="http://schemas.openxmlformats.org/officeDocument/2006/customXml" ds:itemID="{3A97D99E-8024-47AD-B407-8097CBD7E21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NOVA_Chemicals_Presentation_Template_V4</Template>
  <TotalTime>2035</TotalTime>
  <Words>531</Words>
  <Application>Microsoft Office PowerPoint</Application>
  <PresentationFormat>On-screen Show (4:3)</PresentationFormat>
  <Paragraphs>63</Paragraphs>
  <Slides>8</Slides>
  <Notes>2</Notes>
  <HiddenSlides>0</HiddenSlides>
  <MMClips>0</MMClips>
  <ScaleCrop>false</ScaleCrop>
  <HeadingPairs>
    <vt:vector size="6" baseType="variant">
      <vt:variant>
        <vt:lpstr>Fonts Used</vt:lpstr>
      </vt:variant>
      <vt:variant>
        <vt:i4>4</vt:i4>
      </vt:variant>
      <vt:variant>
        <vt:lpstr>Theme</vt:lpstr>
      </vt:variant>
      <vt:variant>
        <vt:i4>8</vt:i4>
      </vt:variant>
      <vt:variant>
        <vt:lpstr>Slide Titles</vt:lpstr>
      </vt:variant>
      <vt:variant>
        <vt:i4>8</vt:i4>
      </vt:variant>
    </vt:vector>
  </HeadingPairs>
  <TitlesOfParts>
    <vt:vector size="20" baseType="lpstr">
      <vt:lpstr>ＭＳ Ｐゴシック</vt:lpstr>
      <vt:lpstr>Arial</vt:lpstr>
      <vt:lpstr>Helvetica</vt:lpstr>
      <vt:lpstr>Myriad Pro Bold</vt:lpstr>
      <vt:lpstr>Section Title</vt:lpstr>
      <vt:lpstr>1_Title option 2</vt:lpstr>
      <vt:lpstr>NOVA_Chemicals_Presentation_Template_V2</vt:lpstr>
      <vt:lpstr>1_Section Title</vt:lpstr>
      <vt:lpstr>1_Content</vt:lpstr>
      <vt:lpstr>1_Office Theme</vt:lpstr>
      <vt:lpstr>2_Title option 2</vt:lpstr>
      <vt:lpstr>2_Content</vt:lpstr>
      <vt:lpstr>5-Year Process Hazard and Risk Assessment Approach NOVA Chemicals </vt:lpstr>
      <vt:lpstr>What is Process Safety?</vt:lpstr>
      <vt:lpstr>For New Construction or Changes  </vt:lpstr>
      <vt:lpstr>5-Year PHRA Program</vt:lpstr>
      <vt:lpstr>Management Systems</vt:lpstr>
      <vt:lpstr>Layers of Protection</vt:lpstr>
      <vt:lpstr>CSA Z767-17</vt:lpstr>
      <vt:lpstr>PowerPoint Presentation</vt:lpstr>
    </vt:vector>
  </TitlesOfParts>
  <Company>NOVA Chemicals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About NOVA Chemicals</dc:title>
  <dc:creator>Pace Markowitz</dc:creator>
  <cp:lastModifiedBy>Fred Henselwood</cp:lastModifiedBy>
  <cp:revision>138</cp:revision>
  <cp:lastPrinted>2016-09-19T13:09:22Z</cp:lastPrinted>
  <dcterms:created xsi:type="dcterms:W3CDTF">2014-04-01T16:51:17Z</dcterms:created>
  <dcterms:modified xsi:type="dcterms:W3CDTF">2018-09-19T13:23:05Z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0x01010088EFCB49914F394AA5414A829FF89F09</vt:lpwstr>
  </property>
  <property fmtid="{D5CDD505-2E9C-101B-9397-08002B2CF9AE}" pid="3" name="Media Outlet">
    <vt:lpwstr>Not Set</vt:lpwstr>
  </property>
  <property fmtid="{D5CDD505-2E9C-101B-9397-08002B2CF9AE}" pid="4" name="Report Category">
    <vt:lpwstr/>
  </property>
  <property fmtid="{D5CDD505-2E9C-101B-9397-08002B2CF9AE}" pid="5" name="Order">
    <vt:r8>28800</vt:r8>
  </property>
  <property fmtid="{D5CDD505-2E9C-101B-9397-08002B2CF9AE}" pid="6" name="Presenter">
    <vt:lpwstr>Not Set</vt:lpwstr>
  </property>
  <property fmtid="{D5CDD505-2E9C-101B-9397-08002B2CF9AE}" pid="7" name="Year">
    <vt:lpwstr>Not Set</vt:lpwstr>
  </property>
  <property fmtid="{D5CDD505-2E9C-101B-9397-08002B2CF9AE}" pid="8" name="Location">
    <vt:lpwstr>Not Set</vt:lpwstr>
  </property>
  <property fmtid="{D5CDD505-2E9C-101B-9397-08002B2CF9AE}" pid="9" name="Document Type">
    <vt:lpwstr>Not Set</vt:lpwstr>
  </property>
  <property fmtid="{D5CDD505-2E9C-101B-9397-08002B2CF9AE}" pid="10" name="TaxCatchAll">
    <vt:lpwstr/>
  </property>
  <property fmtid="{D5CDD505-2E9C-101B-9397-08002B2CF9AE}" pid="11" name="Report Subcategory">
    <vt:lpwstr>Not Set</vt:lpwstr>
  </property>
  <property fmtid="{D5CDD505-2E9C-101B-9397-08002B2CF9AE}" pid="12" name="Department">
    <vt:lpwstr>Not Set</vt:lpwstr>
  </property>
  <property fmtid="{D5CDD505-2E9C-101B-9397-08002B2CF9AE}" pid="13" name="xd_Signature">
    <vt:bool>false</vt:bool>
  </property>
  <property fmtid="{D5CDD505-2E9C-101B-9397-08002B2CF9AE}" pid="14" name="xd_ProgID">
    <vt:lpwstr/>
  </property>
  <property fmtid="{D5CDD505-2E9C-101B-9397-08002B2CF9AE}" pid="15" name="TemplateUrl">
    <vt:lpwstr/>
  </property>
</Properties>
</file>