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3" autoAdjust="0"/>
  </p:normalViewPr>
  <p:slideViewPr>
    <p:cSldViewPr>
      <p:cViewPr varScale="1">
        <p:scale>
          <a:sx n="66" d="100"/>
          <a:sy n="66" d="100"/>
        </p:scale>
        <p:origin x="-108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324600" cy="14478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Name(s), Affiliation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 rot="10800000">
            <a:off x="8153400" y="0"/>
            <a:ext cx="990600" cy="26670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/>
          <p:cNvSpPr/>
          <p:nvPr/>
        </p:nvSpPr>
        <p:spPr>
          <a:xfrm rot="10800000">
            <a:off x="7620000" y="0"/>
            <a:ext cx="1524000" cy="1447800"/>
          </a:xfrm>
          <a:prstGeom prst="rtTriangle">
            <a:avLst/>
          </a:prstGeom>
          <a:solidFill>
            <a:srgbClr val="A79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Triangle 10"/>
          <p:cNvSpPr/>
          <p:nvPr/>
        </p:nvSpPr>
        <p:spPr>
          <a:xfrm rot="5400000">
            <a:off x="-838200" y="838200"/>
            <a:ext cx="3200400" cy="1524000"/>
          </a:xfrm>
          <a:prstGeom prst="rtTriangle">
            <a:avLst/>
          </a:prstGeom>
          <a:solidFill>
            <a:srgbClr val="A79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/>
        </p:nvSpPr>
        <p:spPr>
          <a:xfrm rot="5400000">
            <a:off x="1257300" y="-1257300"/>
            <a:ext cx="1752600" cy="42672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Triangle 12"/>
          <p:cNvSpPr/>
          <p:nvPr/>
        </p:nvSpPr>
        <p:spPr>
          <a:xfrm rot="5400000">
            <a:off x="0" y="0"/>
            <a:ext cx="1295400" cy="1295400"/>
          </a:xfrm>
          <a:prstGeom prst="rtTriangle">
            <a:avLst/>
          </a:prstGeom>
          <a:solidFill>
            <a:srgbClr val="A934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7315200" y="5943600"/>
            <a:ext cx="1828800" cy="914400"/>
          </a:xfr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Insert Company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7315200" y="5943600"/>
            <a:ext cx="1828800" cy="914400"/>
          </a:xfr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Insert Company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7315200" y="5943600"/>
            <a:ext cx="1828800" cy="914400"/>
          </a:xfr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Insert Company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7315200" y="5943600"/>
            <a:ext cx="1828800" cy="914400"/>
          </a:xfr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Insert Company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7315200" y="5943600"/>
            <a:ext cx="1828800" cy="914400"/>
          </a:xfr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Insert Company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7315200" y="5943600"/>
            <a:ext cx="1828800" cy="914400"/>
          </a:xfr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Insert Company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7315200" y="5943600"/>
            <a:ext cx="1828800" cy="914400"/>
          </a:xfr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Insert Company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7315200" y="5943600"/>
            <a:ext cx="1828800" cy="914400"/>
          </a:xfr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Insert Company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7315200" y="5943600"/>
            <a:ext cx="1828800" cy="914400"/>
          </a:xfr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Insert Company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7315200" y="5943600"/>
            <a:ext cx="1828800" cy="914400"/>
          </a:xfr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Insert Company Logo Here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13"/>
          <p:cNvSpPr>
            <a:spLocks noGrp="1"/>
          </p:cNvSpPr>
          <p:nvPr>
            <p:ph type="pic" sz="quarter" idx="10" hasCustomPrompt="1"/>
          </p:nvPr>
        </p:nvSpPr>
        <p:spPr>
          <a:xfrm>
            <a:off x="7315200" y="5943600"/>
            <a:ext cx="1828800" cy="914400"/>
          </a:xfrm>
        </p:spPr>
        <p:txBody>
          <a:bodyPr>
            <a:noAutofit/>
          </a:bodyPr>
          <a:lstStyle>
            <a:lvl1pPr>
              <a:defRPr sz="1800" baseline="0"/>
            </a:lvl1pPr>
          </a:lstStyle>
          <a:p>
            <a:r>
              <a:rPr lang="en-US" dirty="0" smtClean="0"/>
              <a:t>Insert Company Logo Here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ght Triangle 7"/>
          <p:cNvSpPr/>
          <p:nvPr/>
        </p:nvSpPr>
        <p:spPr>
          <a:xfrm rot="10800000">
            <a:off x="8153400" y="0"/>
            <a:ext cx="990600" cy="2667000"/>
          </a:xfrm>
          <a:prstGeom prst="rt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15012"/>
            <a:ext cx="1752600" cy="9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ight Triangle 8"/>
          <p:cNvSpPr/>
          <p:nvPr/>
        </p:nvSpPr>
        <p:spPr>
          <a:xfrm rot="10800000">
            <a:off x="7620000" y="0"/>
            <a:ext cx="1524000" cy="1447800"/>
          </a:xfrm>
          <a:prstGeom prst="rtTriangle">
            <a:avLst/>
          </a:prstGeom>
          <a:solidFill>
            <a:srgbClr val="A795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che.org/spring" TargetMode="External"/><Relationship Id="rId2" Type="http://schemas.openxmlformats.org/officeDocument/2006/relationships/hyperlink" Target="http://www.aiche.org/resources/conferences/programming-resources/guidelines-style-manual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This is a template you can use for your Spring Meeting presentation.</a:t>
            </a:r>
          </a:p>
          <a:p>
            <a:endParaRPr lang="en-US" dirty="0" smtClean="0"/>
          </a:p>
          <a:p>
            <a:r>
              <a:rPr lang="en-US" dirty="0" smtClean="0"/>
              <a:t>Presentation slot includes time for Q&amp;A.</a:t>
            </a:r>
          </a:p>
          <a:p>
            <a:r>
              <a:rPr lang="en-US" dirty="0" smtClean="0"/>
              <a:t>Place your company logo in the bottom right corner of the slides (see below).</a:t>
            </a:r>
          </a:p>
          <a:p>
            <a:r>
              <a:rPr lang="en-US" dirty="0" smtClean="0"/>
              <a:t>Minimize commercialism within your presentation.</a:t>
            </a:r>
          </a:p>
          <a:p>
            <a:r>
              <a:rPr lang="en-US" dirty="0" smtClean="0"/>
              <a:t>View the </a:t>
            </a:r>
            <a:r>
              <a:rPr lang="en-US" dirty="0" smtClean="0">
                <a:hlinkClick r:id="rId2"/>
              </a:rPr>
              <a:t>Guidelines &amp; Style Manual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Visit AIChE Spring Meeting </a:t>
            </a:r>
            <a:r>
              <a:rPr lang="en-US" dirty="0" smtClean="0">
                <a:hlinkClick r:id="rId3"/>
              </a:rPr>
              <a:t>webpage</a:t>
            </a:r>
            <a:r>
              <a:rPr lang="en-US" dirty="0" smtClean="0"/>
              <a:t> for additional meeting information.</a:t>
            </a:r>
          </a:p>
          <a:p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Spring Template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Spring Template 4</Template>
  <TotalTime>1</TotalTime>
  <Words>61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Spring Template 3</vt:lpstr>
      <vt:lpstr>Slide 1</vt:lpstr>
      <vt:lpstr>Presentation Content</vt:lpstr>
    </vt:vector>
  </TitlesOfParts>
  <Company>AIChE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Stephanie Orvoine-Couvrette</dc:creator>
  <cp:lastModifiedBy>Stephanie Orvoine-Couvrette</cp:lastModifiedBy>
  <cp:revision>1</cp:revision>
  <dcterms:created xsi:type="dcterms:W3CDTF">2014-01-15T14:49:35Z</dcterms:created>
  <dcterms:modified xsi:type="dcterms:W3CDTF">2014-01-15T14:51:06Z</dcterms:modified>
</cp:coreProperties>
</file>