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BD41"/>
    <a:srgbClr val="F04B03"/>
    <a:srgbClr val="134A97"/>
    <a:srgbClr val="AD8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4"/>
    <p:restoredTop sz="94674"/>
  </p:normalViewPr>
  <p:slideViewPr>
    <p:cSldViewPr snapToGrid="0" snapToObjects="1">
      <p:cViewPr varScale="1">
        <p:scale>
          <a:sx n="84" d="100"/>
          <a:sy n="84" d="100"/>
        </p:scale>
        <p:origin x="9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24B8-57C2-ED4C-B377-81B7E027C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FC9DF-0760-ED4F-BA7F-08EF5A48C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895E2-9A4F-7E41-B42B-292B1932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1DB86-6041-1E48-8570-7590FC27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FB30-F68C-0441-837F-89E81C527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9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2F7C-A575-564D-8194-02003F4D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025"/>
            <a:ext cx="10515600" cy="110282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E3111-38B7-0C40-8081-D55E0D6A3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475"/>
            <a:ext cx="10515600" cy="3993487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5D49A-4950-8B49-A985-0A3138E7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8D8EC-1739-984B-9C18-1BE99327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61605-866F-254F-8F69-E5782474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3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D494-FEBB-F647-B488-5C2B285C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9268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7EDD7-6A67-B041-A2CF-0E91FB5D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7333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98259-B6BE-C143-BB50-12C070431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CDECF-3A43-1E40-A15A-3B964D8D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B9762-0C75-A948-BA1C-AF3C23D4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5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B538-A673-FF41-A8D4-FAEC9B9EF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862"/>
            <a:ext cx="10515600" cy="11309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1334D-15C3-4743-B9A8-7D1AF67C7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3229"/>
            <a:ext cx="5181600" cy="3893733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97F11-5FD1-B047-96C4-E5067320D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3229"/>
            <a:ext cx="5181600" cy="389373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B4074-2D67-8043-962C-E704E0B24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6FBA8-6649-8D43-95E0-5B66ABB4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00843-DBF4-994E-9E58-34F8C090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6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3052C-02BF-4945-B644-BEB2F8B4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19695"/>
            <a:ext cx="10515600" cy="10661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72E75-A57E-7645-96C1-EA49C4B32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1135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1BD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B96C-89FB-2C4B-A2D1-BD078FFCC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75709"/>
            <a:ext cx="5157787" cy="311395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417B94-2D85-B144-826F-CC96E66FF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1135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1BD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F03D2-2E08-5849-8C64-11F53B04D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75709"/>
            <a:ext cx="5183188" cy="311395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049A35-E5B7-A249-A6F8-61B66E6E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13CD6A-DE4A-AF4D-9842-C164340B9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194165-8E30-9547-B87D-AE182C03A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79C5F-C60C-A84F-99D7-CDFC7486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0267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81A2C-30B1-914E-9470-A1D84E620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C91E3-E1AF-0B43-9563-8AB5858BD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840F8-8DAB-1849-BAFA-5DED32DA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6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0070D-1687-8D43-9AA0-925B4629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79B104-9C42-974D-8699-1236EE3E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728DC-CE0B-4246-B040-EE263996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9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BF9AC-234C-5041-AD78-989A660B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473143"/>
          </a:xfrm>
        </p:spPr>
        <p:txBody>
          <a:bodyPr anchor="b"/>
          <a:lstStyle>
            <a:lvl1pPr>
              <a:defRPr sz="3200">
                <a:solidFill>
                  <a:srgbClr val="81BD4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571E5-D473-D541-9365-56BB6C661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2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20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54F4-48D6-EB48-905D-09062AC56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65862"/>
            <a:ext cx="3932237" cy="33031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A02F8-8949-D04B-9311-B9E77ADF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C7078-84BD-6340-BF76-E64BA308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D3E50-F962-D242-B854-89D2C5FC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0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452E-FF55-5E4F-B558-A3E9C05E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9891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9595C-94C3-F645-B44B-A0FA39913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38C29-0947-0549-B236-89A200BB1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59825"/>
            <a:ext cx="3932237" cy="3109162"/>
          </a:xfrm>
        </p:spPr>
        <p:txBody>
          <a:bodyPr/>
          <a:lstStyle>
            <a:lvl1pPr marL="0" indent="0">
              <a:buNone/>
              <a:defRPr sz="1600">
                <a:solidFill>
                  <a:srgbClr val="81BD4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B6CFE-D7BA-764E-8DD3-7B67D407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8B720-4B8E-E941-AABC-6B11D5A1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51B12-ACE7-0A49-9CE5-836B6E1E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2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A5A4F-CBC9-DD43-9BE4-95519F86D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4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9AFCC-01D2-9B45-8693-8203C29D9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6945"/>
            <a:ext cx="10515600" cy="3600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91E8-859B-2D42-83DE-517A33576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611389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DFC2E-4C03-F843-A9FC-726DCED7019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DF452-D5FF-1646-96E5-201A945C8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11389"/>
            <a:ext cx="41148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A2B11-440F-2643-ABEF-0C8CAB785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611389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34A9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63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B95A592F-655F-0E40-A6D2-2F6C67E1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5A28DDA5-55E5-DA4C-BB91-8792EF093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60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4472C4"/>
      </a:accent1>
      <a:accent2>
        <a:srgbClr val="81BC4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A569A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Halka</dc:creator>
  <cp:lastModifiedBy>Jing Chen</cp:lastModifiedBy>
  <cp:revision>18</cp:revision>
  <dcterms:created xsi:type="dcterms:W3CDTF">2019-01-31T16:42:31Z</dcterms:created>
  <dcterms:modified xsi:type="dcterms:W3CDTF">2021-01-12T13:49:59Z</dcterms:modified>
</cp:coreProperties>
</file>