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7" r:id="rId2"/>
  </p:sldIdLst>
  <p:sldSz cx="7132638" cy="990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CA644"/>
    <a:srgbClr val="58585A"/>
    <a:srgbClr val="002D86"/>
    <a:srgbClr val="006FA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5FB2E6-DD68-4393-AA99-AAA571F7B673}" v="95" dt="2021-03-09T17:30:13.78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70"/>
    <p:restoredTop sz="94667"/>
  </p:normalViewPr>
  <p:slideViewPr>
    <p:cSldViewPr snapToGrid="0" snapToObjects="1">
      <p:cViewPr varScale="1">
        <p:scale>
          <a:sx n="72" d="100"/>
          <a:sy n="72" d="100"/>
        </p:scale>
        <p:origin x="121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iwan, Moiz" userId="4408fc2d-4932-43d3-86b0-4751e46de983" providerId="ADAL" clId="{0B5FB2E6-DD68-4393-AA99-AAA571F7B673}"/>
    <pc:docChg chg="undo redo custSel delSld modSld">
      <pc:chgData name="Diwan, Moiz" userId="4408fc2d-4932-43d3-86b0-4751e46de983" providerId="ADAL" clId="{0B5FB2E6-DD68-4393-AA99-AAA571F7B673}" dt="2021-03-09T17:30:28.654" v="1065" actId="1076"/>
      <pc:docMkLst>
        <pc:docMk/>
      </pc:docMkLst>
      <pc:sldChg chg="del">
        <pc:chgData name="Diwan, Moiz" userId="4408fc2d-4932-43d3-86b0-4751e46de983" providerId="ADAL" clId="{0B5FB2E6-DD68-4393-AA99-AAA571F7B673}" dt="2021-02-27T01:04:35.753" v="0" actId="47"/>
        <pc:sldMkLst>
          <pc:docMk/>
          <pc:sldMk cId="3207821422" sldId="256"/>
        </pc:sldMkLst>
      </pc:sldChg>
      <pc:sldChg chg="addSp delSp modSp mod">
        <pc:chgData name="Diwan, Moiz" userId="4408fc2d-4932-43d3-86b0-4751e46de983" providerId="ADAL" clId="{0B5FB2E6-DD68-4393-AA99-AAA571F7B673}" dt="2021-03-09T17:30:28.654" v="1065" actId="1076"/>
        <pc:sldMkLst>
          <pc:docMk/>
          <pc:sldMk cId="1248238533" sldId="257"/>
        </pc:sldMkLst>
        <pc:spChg chg="del mod">
          <ac:chgData name="Diwan, Moiz" userId="4408fc2d-4932-43d3-86b0-4751e46de983" providerId="ADAL" clId="{0B5FB2E6-DD68-4393-AA99-AAA571F7B673}" dt="2021-02-28T15:58:57.300" v="155" actId="478"/>
          <ac:spMkLst>
            <pc:docMk/>
            <pc:sldMk cId="1248238533" sldId="257"/>
            <ac:spMk id="2" creationId="{77E40400-B5E3-7944-84FF-0CF92ED90089}"/>
          </ac:spMkLst>
        </pc:spChg>
        <pc:spChg chg="del">
          <ac:chgData name="Diwan, Moiz" userId="4408fc2d-4932-43d3-86b0-4751e46de983" providerId="ADAL" clId="{0B5FB2E6-DD68-4393-AA99-AAA571F7B673}" dt="2021-02-27T01:07:26.879" v="39" actId="478"/>
          <ac:spMkLst>
            <pc:docMk/>
            <pc:sldMk cId="1248238533" sldId="257"/>
            <ac:spMk id="4" creationId="{CA00E1D0-E827-4EDC-8687-7B12B91B666D}"/>
          </ac:spMkLst>
        </pc:spChg>
        <pc:spChg chg="del">
          <ac:chgData name="Diwan, Moiz" userId="4408fc2d-4932-43d3-86b0-4751e46de983" providerId="ADAL" clId="{0B5FB2E6-DD68-4393-AA99-AAA571F7B673}" dt="2021-02-27T01:07:26.879" v="39" actId="478"/>
          <ac:spMkLst>
            <pc:docMk/>
            <pc:sldMk cId="1248238533" sldId="257"/>
            <ac:spMk id="6" creationId="{A04330B1-8D1D-47DA-8969-785BCD83F07D}"/>
          </ac:spMkLst>
        </pc:spChg>
        <pc:spChg chg="del">
          <ac:chgData name="Diwan, Moiz" userId="4408fc2d-4932-43d3-86b0-4751e46de983" providerId="ADAL" clId="{0B5FB2E6-DD68-4393-AA99-AAA571F7B673}" dt="2021-02-27T01:07:28.743" v="40" actId="478"/>
          <ac:spMkLst>
            <pc:docMk/>
            <pc:sldMk cId="1248238533" sldId="257"/>
            <ac:spMk id="10" creationId="{77C2B342-BEB5-454F-A653-D7D798B24084}"/>
          </ac:spMkLst>
        </pc:spChg>
        <pc:spChg chg="mod">
          <ac:chgData name="Diwan, Moiz" userId="4408fc2d-4932-43d3-86b0-4751e46de983" providerId="ADAL" clId="{0B5FB2E6-DD68-4393-AA99-AAA571F7B673}" dt="2021-03-09T17:29:56.969" v="1062" actId="404"/>
          <ac:spMkLst>
            <pc:docMk/>
            <pc:sldMk cId="1248238533" sldId="257"/>
            <ac:spMk id="12" creationId="{8C985F2A-994F-9845-A331-B3C26F94A4E5}"/>
          </ac:spMkLst>
        </pc:spChg>
        <pc:spChg chg="del">
          <ac:chgData name="Diwan, Moiz" userId="4408fc2d-4932-43d3-86b0-4751e46de983" providerId="ADAL" clId="{0B5FB2E6-DD68-4393-AA99-AAA571F7B673}" dt="2021-02-27T01:07:26.879" v="39" actId="478"/>
          <ac:spMkLst>
            <pc:docMk/>
            <pc:sldMk cId="1248238533" sldId="257"/>
            <ac:spMk id="14" creationId="{45838F83-EF29-46B4-9BFB-EA3AB86B7886}"/>
          </ac:spMkLst>
        </pc:spChg>
        <pc:spChg chg="mod">
          <ac:chgData name="Diwan, Moiz" userId="4408fc2d-4932-43d3-86b0-4751e46de983" providerId="ADAL" clId="{0B5FB2E6-DD68-4393-AA99-AAA571F7B673}" dt="2021-03-09T17:30:21.005" v="1064" actId="1076"/>
          <ac:spMkLst>
            <pc:docMk/>
            <pc:sldMk cId="1248238533" sldId="257"/>
            <ac:spMk id="15" creationId="{3234F58C-A522-174E-BB01-CB7EF5ABE6EA}"/>
          </ac:spMkLst>
        </pc:spChg>
        <pc:spChg chg="del">
          <ac:chgData name="Diwan, Moiz" userId="4408fc2d-4932-43d3-86b0-4751e46de983" providerId="ADAL" clId="{0B5FB2E6-DD68-4393-AA99-AAA571F7B673}" dt="2021-02-27T01:07:28.743" v="40" actId="478"/>
          <ac:spMkLst>
            <pc:docMk/>
            <pc:sldMk cId="1248238533" sldId="257"/>
            <ac:spMk id="16" creationId="{026783BD-A79B-4A37-9715-E602BA8A7193}"/>
          </ac:spMkLst>
        </pc:spChg>
        <pc:spChg chg="del mod">
          <ac:chgData name="Diwan, Moiz" userId="4408fc2d-4932-43d3-86b0-4751e46de983" providerId="ADAL" clId="{0B5FB2E6-DD68-4393-AA99-AAA571F7B673}" dt="2021-03-01T15:53:04.889" v="895" actId="478"/>
          <ac:spMkLst>
            <pc:docMk/>
            <pc:sldMk cId="1248238533" sldId="257"/>
            <ac:spMk id="17" creationId="{92156228-D336-6E4A-8C3C-06D8D4608865}"/>
          </ac:spMkLst>
        </pc:spChg>
        <pc:spChg chg="del">
          <ac:chgData name="Diwan, Moiz" userId="4408fc2d-4932-43d3-86b0-4751e46de983" providerId="ADAL" clId="{0B5FB2E6-DD68-4393-AA99-AAA571F7B673}" dt="2021-02-27T01:10:24.575" v="58" actId="478"/>
          <ac:spMkLst>
            <pc:docMk/>
            <pc:sldMk cId="1248238533" sldId="257"/>
            <ac:spMk id="22" creationId="{E4EF312F-6AC6-4F67-9019-AF6CDBE4BF56}"/>
          </ac:spMkLst>
        </pc:spChg>
        <pc:spChg chg="add mod">
          <ac:chgData name="Diwan, Moiz" userId="4408fc2d-4932-43d3-86b0-4751e46de983" providerId="ADAL" clId="{0B5FB2E6-DD68-4393-AA99-AAA571F7B673}" dt="2021-03-09T17:30:13.774" v="1063" actId="1076"/>
          <ac:spMkLst>
            <pc:docMk/>
            <pc:sldMk cId="1248238533" sldId="257"/>
            <ac:spMk id="23" creationId="{D6685D2A-BB4F-4F7A-9B26-72381656BEA3}"/>
          </ac:spMkLst>
        </pc:spChg>
        <pc:spChg chg="add mod ord">
          <ac:chgData name="Diwan, Moiz" userId="4408fc2d-4932-43d3-86b0-4751e46de983" providerId="ADAL" clId="{0B5FB2E6-DD68-4393-AA99-AAA571F7B673}" dt="2021-03-09T17:30:13.774" v="1063" actId="1076"/>
          <ac:spMkLst>
            <pc:docMk/>
            <pc:sldMk cId="1248238533" sldId="257"/>
            <ac:spMk id="26" creationId="{E669C4BE-ACFB-46B0-97B1-85BC9F3DEE9D}"/>
          </ac:spMkLst>
        </pc:spChg>
        <pc:spChg chg="add mod">
          <ac:chgData name="Diwan, Moiz" userId="4408fc2d-4932-43d3-86b0-4751e46de983" providerId="ADAL" clId="{0B5FB2E6-DD68-4393-AA99-AAA571F7B673}" dt="2021-03-09T17:30:13.774" v="1063" actId="1076"/>
          <ac:spMkLst>
            <pc:docMk/>
            <pc:sldMk cId="1248238533" sldId="257"/>
            <ac:spMk id="27" creationId="{68748425-6CFC-488D-BD9D-E2E5A165C2B0}"/>
          </ac:spMkLst>
        </pc:spChg>
        <pc:spChg chg="mod">
          <ac:chgData name="Diwan, Moiz" userId="4408fc2d-4932-43d3-86b0-4751e46de983" providerId="ADAL" clId="{0B5FB2E6-DD68-4393-AA99-AAA571F7B673}" dt="2021-03-09T17:30:28.654" v="1065" actId="1076"/>
          <ac:spMkLst>
            <pc:docMk/>
            <pc:sldMk cId="1248238533" sldId="257"/>
            <ac:spMk id="28" creationId="{1CE27DC2-5E5D-4E90-A4F6-3821CEB9F464}"/>
          </ac:spMkLst>
        </pc:spChg>
        <pc:spChg chg="add mod">
          <ac:chgData name="Diwan, Moiz" userId="4408fc2d-4932-43d3-86b0-4751e46de983" providerId="ADAL" clId="{0B5FB2E6-DD68-4393-AA99-AAA571F7B673}" dt="2021-03-09T17:30:13.774" v="1063" actId="1076"/>
          <ac:spMkLst>
            <pc:docMk/>
            <pc:sldMk cId="1248238533" sldId="257"/>
            <ac:spMk id="32" creationId="{E2978517-B43C-42F0-B895-DE90430D4C58}"/>
          </ac:spMkLst>
        </pc:spChg>
        <pc:spChg chg="add mod">
          <ac:chgData name="Diwan, Moiz" userId="4408fc2d-4932-43d3-86b0-4751e46de983" providerId="ADAL" clId="{0B5FB2E6-DD68-4393-AA99-AAA571F7B673}" dt="2021-03-09T17:30:13.774" v="1063" actId="1076"/>
          <ac:spMkLst>
            <pc:docMk/>
            <pc:sldMk cId="1248238533" sldId="257"/>
            <ac:spMk id="34" creationId="{F5C84850-B438-4A35-9F98-9604840934E1}"/>
          </ac:spMkLst>
        </pc:spChg>
        <pc:spChg chg="del mod">
          <ac:chgData name="Diwan, Moiz" userId="4408fc2d-4932-43d3-86b0-4751e46de983" providerId="ADAL" clId="{0B5FB2E6-DD68-4393-AA99-AAA571F7B673}" dt="2021-02-27T01:11:06.169" v="63" actId="478"/>
          <ac:spMkLst>
            <pc:docMk/>
            <pc:sldMk cId="1248238533" sldId="257"/>
            <ac:spMk id="36" creationId="{80965E6F-A0A2-49F0-A019-CA69FA22869E}"/>
          </ac:spMkLst>
        </pc:spChg>
        <pc:spChg chg="add mod">
          <ac:chgData name="Diwan, Moiz" userId="4408fc2d-4932-43d3-86b0-4751e46de983" providerId="ADAL" clId="{0B5FB2E6-DD68-4393-AA99-AAA571F7B673}" dt="2021-03-09T17:30:13.774" v="1063" actId="1076"/>
          <ac:spMkLst>
            <pc:docMk/>
            <pc:sldMk cId="1248238533" sldId="257"/>
            <ac:spMk id="37" creationId="{93BC7005-464E-4891-9253-5E662C4EF150}"/>
          </ac:spMkLst>
        </pc:spChg>
        <pc:spChg chg="add mod">
          <ac:chgData name="Diwan, Moiz" userId="4408fc2d-4932-43d3-86b0-4751e46de983" providerId="ADAL" clId="{0B5FB2E6-DD68-4393-AA99-AAA571F7B673}" dt="2021-03-09T17:30:28.654" v="1065" actId="1076"/>
          <ac:spMkLst>
            <pc:docMk/>
            <pc:sldMk cId="1248238533" sldId="257"/>
            <ac:spMk id="39" creationId="{FEFE1263-A34C-46CC-AF2A-E648850D6561}"/>
          </ac:spMkLst>
        </pc:spChg>
        <pc:spChg chg="add mod ord">
          <ac:chgData name="Diwan, Moiz" userId="4408fc2d-4932-43d3-86b0-4751e46de983" providerId="ADAL" clId="{0B5FB2E6-DD68-4393-AA99-AAA571F7B673}" dt="2021-03-09T17:30:21.005" v="1064" actId="1076"/>
          <ac:spMkLst>
            <pc:docMk/>
            <pc:sldMk cId="1248238533" sldId="257"/>
            <ac:spMk id="41" creationId="{0F7BD343-4DF8-48E3-B5A3-4DC9C6A5CDD1}"/>
          </ac:spMkLst>
        </pc:spChg>
        <pc:spChg chg="add mod">
          <ac:chgData name="Diwan, Moiz" userId="4408fc2d-4932-43d3-86b0-4751e46de983" providerId="ADAL" clId="{0B5FB2E6-DD68-4393-AA99-AAA571F7B673}" dt="2021-02-28T16:20:36.207" v="567" actId="571"/>
          <ac:spMkLst>
            <pc:docMk/>
            <pc:sldMk cId="1248238533" sldId="257"/>
            <ac:spMk id="45" creationId="{FE26C6C9-3D58-46FB-93D1-1EA681AAEA0B}"/>
          </ac:spMkLst>
        </pc:spChg>
        <pc:spChg chg="add mod">
          <ac:chgData name="Diwan, Moiz" userId="4408fc2d-4932-43d3-86b0-4751e46de983" providerId="ADAL" clId="{0B5FB2E6-DD68-4393-AA99-AAA571F7B673}" dt="2021-02-28T16:20:36.207" v="567" actId="571"/>
          <ac:spMkLst>
            <pc:docMk/>
            <pc:sldMk cId="1248238533" sldId="257"/>
            <ac:spMk id="47" creationId="{83FAFCC3-E8A8-4B47-83F2-AC9E03D9CCF7}"/>
          </ac:spMkLst>
        </pc:spChg>
        <pc:spChg chg="add mod">
          <ac:chgData name="Diwan, Moiz" userId="4408fc2d-4932-43d3-86b0-4751e46de983" providerId="ADAL" clId="{0B5FB2E6-DD68-4393-AA99-AAA571F7B673}" dt="2021-02-28T16:20:36.207" v="567" actId="571"/>
          <ac:spMkLst>
            <pc:docMk/>
            <pc:sldMk cId="1248238533" sldId="257"/>
            <ac:spMk id="49" creationId="{B97F5096-4D7F-4185-B34C-196F31A862D5}"/>
          </ac:spMkLst>
        </pc:spChg>
        <pc:spChg chg="add mod">
          <ac:chgData name="Diwan, Moiz" userId="4408fc2d-4932-43d3-86b0-4751e46de983" providerId="ADAL" clId="{0B5FB2E6-DD68-4393-AA99-AAA571F7B673}" dt="2021-03-09T17:30:21.005" v="1064" actId="1076"/>
          <ac:spMkLst>
            <pc:docMk/>
            <pc:sldMk cId="1248238533" sldId="257"/>
            <ac:spMk id="51" creationId="{B2FF088D-1EFB-4F0A-AF35-6D39418B6352}"/>
          </ac:spMkLst>
        </pc:spChg>
        <pc:spChg chg="add del mod">
          <ac:chgData name="Diwan, Moiz" userId="4408fc2d-4932-43d3-86b0-4751e46de983" providerId="ADAL" clId="{0B5FB2E6-DD68-4393-AA99-AAA571F7B673}" dt="2021-03-09T17:30:21.005" v="1064" actId="1076"/>
          <ac:spMkLst>
            <pc:docMk/>
            <pc:sldMk cId="1248238533" sldId="257"/>
            <ac:spMk id="52" creationId="{C7B87E4F-A422-4EB0-BD9D-64D63148BC18}"/>
          </ac:spMkLst>
        </pc:spChg>
        <pc:spChg chg="add del mod">
          <ac:chgData name="Diwan, Moiz" userId="4408fc2d-4932-43d3-86b0-4751e46de983" providerId="ADAL" clId="{0B5FB2E6-DD68-4393-AA99-AAA571F7B673}" dt="2021-03-01T15:54:22.295" v="915" actId="478"/>
          <ac:spMkLst>
            <pc:docMk/>
            <pc:sldMk cId="1248238533" sldId="257"/>
            <ac:spMk id="54" creationId="{56D96160-F29D-4D4A-AA83-C8199CB7C581}"/>
          </ac:spMkLst>
        </pc:spChg>
        <pc:spChg chg="add mod">
          <ac:chgData name="Diwan, Moiz" userId="4408fc2d-4932-43d3-86b0-4751e46de983" providerId="ADAL" clId="{0B5FB2E6-DD68-4393-AA99-AAA571F7B673}" dt="2021-03-09T17:30:13.774" v="1063" actId="1076"/>
          <ac:spMkLst>
            <pc:docMk/>
            <pc:sldMk cId="1248238533" sldId="257"/>
            <ac:spMk id="55" creationId="{69DC18E5-1E3C-4586-B7FC-E5E3D940CFF3}"/>
          </ac:spMkLst>
        </pc:spChg>
        <pc:grpChg chg="del">
          <ac:chgData name="Diwan, Moiz" userId="4408fc2d-4932-43d3-86b0-4751e46de983" providerId="ADAL" clId="{0B5FB2E6-DD68-4393-AA99-AAA571F7B673}" dt="2021-02-27T01:05:33.415" v="2" actId="165"/>
          <ac:grpSpMkLst>
            <pc:docMk/>
            <pc:sldMk cId="1248238533" sldId="257"/>
            <ac:grpSpMk id="13" creationId="{AEB84550-300E-A94A-858A-4369208956A6}"/>
          </ac:grpSpMkLst>
        </pc:grpChg>
        <pc:graphicFrameChg chg="add del mod ord modGraphic">
          <ac:chgData name="Diwan, Moiz" userId="4408fc2d-4932-43d3-86b0-4751e46de983" providerId="ADAL" clId="{0B5FB2E6-DD68-4393-AA99-AAA571F7B673}" dt="2021-02-28T16:15:15.799" v="463" actId="478"/>
          <ac:graphicFrameMkLst>
            <pc:docMk/>
            <pc:sldMk cId="1248238533" sldId="257"/>
            <ac:graphicFrameMk id="23" creationId="{6B80BF40-4684-40B9-A80E-384CC0052BF8}"/>
          </ac:graphicFrameMkLst>
        </pc:graphicFrameChg>
        <pc:graphicFrameChg chg="add del mod">
          <ac:chgData name="Diwan, Moiz" userId="4408fc2d-4932-43d3-86b0-4751e46de983" providerId="ADAL" clId="{0B5FB2E6-DD68-4393-AA99-AAA571F7B673}" dt="2021-02-28T16:14:19.820" v="451"/>
          <ac:graphicFrameMkLst>
            <pc:docMk/>
            <pc:sldMk cId="1248238533" sldId="257"/>
            <ac:graphicFrameMk id="24" creationId="{FFA17139-1104-4637-BEAC-36396D25D3EA}"/>
          </ac:graphicFrameMkLst>
        </pc:graphicFrameChg>
        <pc:graphicFrameChg chg="add mod">
          <ac:chgData name="Diwan, Moiz" userId="4408fc2d-4932-43d3-86b0-4751e46de983" providerId="ADAL" clId="{0B5FB2E6-DD68-4393-AA99-AAA571F7B673}" dt="2021-02-28T16:14:41.915" v="453"/>
          <ac:graphicFrameMkLst>
            <pc:docMk/>
            <pc:sldMk cId="1248238533" sldId="257"/>
            <ac:graphicFrameMk id="25" creationId="{1D1239AC-B1CF-48C7-9505-A6EB0940BA53}"/>
          </ac:graphicFrameMkLst>
        </pc:graphicFrameChg>
        <pc:picChg chg="add del mod topLvl">
          <ac:chgData name="Diwan, Moiz" userId="4408fc2d-4932-43d3-86b0-4751e46de983" providerId="ADAL" clId="{0B5FB2E6-DD68-4393-AA99-AAA571F7B673}" dt="2021-03-09T17:30:13.774" v="1063" actId="1076"/>
          <ac:picMkLst>
            <pc:docMk/>
            <pc:sldMk cId="1248238533" sldId="257"/>
            <ac:picMk id="5" creationId="{C93C8951-677C-CF41-B7F7-EFC3A71FCE0A}"/>
          </ac:picMkLst>
        </pc:picChg>
        <pc:picChg chg="del">
          <ac:chgData name="Diwan, Moiz" userId="4408fc2d-4932-43d3-86b0-4751e46de983" providerId="ADAL" clId="{0B5FB2E6-DD68-4393-AA99-AAA571F7B673}" dt="2021-02-27T01:07:52.665" v="42" actId="478"/>
          <ac:picMkLst>
            <pc:docMk/>
            <pc:sldMk cId="1248238533" sldId="257"/>
            <ac:picMk id="7" creationId="{899731A8-5253-8B4A-AC6B-67A4030B016F}"/>
          </ac:picMkLst>
        </pc:picChg>
        <pc:picChg chg="add mod modCrop">
          <ac:chgData name="Diwan, Moiz" userId="4408fc2d-4932-43d3-86b0-4751e46de983" providerId="ADAL" clId="{0B5FB2E6-DD68-4393-AA99-AAA571F7B673}" dt="2021-03-08T16:42:46.743" v="973" actId="1036"/>
          <ac:picMkLst>
            <pc:docMk/>
            <pc:sldMk cId="1248238533" sldId="257"/>
            <ac:picMk id="8" creationId="{BB441387-A728-44FA-B875-E88E39E85F2C}"/>
          </ac:picMkLst>
        </pc:picChg>
        <pc:picChg chg="del">
          <ac:chgData name="Diwan, Moiz" userId="4408fc2d-4932-43d3-86b0-4751e46de983" providerId="ADAL" clId="{0B5FB2E6-DD68-4393-AA99-AAA571F7B673}" dt="2021-02-27T01:05:17.865" v="1" actId="478"/>
          <ac:picMkLst>
            <pc:docMk/>
            <pc:sldMk cId="1248238533" sldId="257"/>
            <ac:picMk id="9" creationId="{91A195A3-FD0B-704F-95F6-285C853FF8CD}"/>
          </ac:picMkLst>
        </pc:picChg>
        <pc:picChg chg="del mod topLvl">
          <ac:chgData name="Diwan, Moiz" userId="4408fc2d-4932-43d3-86b0-4751e46de983" providerId="ADAL" clId="{0B5FB2E6-DD68-4393-AA99-AAA571F7B673}" dt="2021-02-27T01:12:09.666" v="110" actId="478"/>
          <ac:picMkLst>
            <pc:docMk/>
            <pc:sldMk cId="1248238533" sldId="257"/>
            <ac:picMk id="11" creationId="{373ACAB8-C28B-8340-A298-0B38D359C38D}"/>
          </ac:picMkLst>
        </pc:picChg>
        <pc:picChg chg="add mod modCrop">
          <ac:chgData name="Diwan, Moiz" userId="4408fc2d-4932-43d3-86b0-4751e46de983" providerId="ADAL" clId="{0B5FB2E6-DD68-4393-AA99-AAA571F7B673}" dt="2021-03-09T17:30:13.774" v="1063" actId="1076"/>
          <ac:picMkLst>
            <pc:docMk/>
            <pc:sldMk cId="1248238533" sldId="257"/>
            <ac:picMk id="19" creationId="{76077CE6-BEA0-408A-913E-AA4B482C5AC9}"/>
          </ac:picMkLst>
        </pc:picChg>
        <pc:picChg chg="add del mod topLvl">
          <ac:chgData name="Diwan, Moiz" userId="4408fc2d-4932-43d3-86b0-4751e46de983" providerId="ADAL" clId="{0B5FB2E6-DD68-4393-AA99-AAA571F7B673}" dt="2021-02-27T01:12:21.208" v="121" actId="478"/>
          <ac:picMkLst>
            <pc:docMk/>
            <pc:sldMk cId="1248238533" sldId="257"/>
            <ac:picMk id="29" creationId="{52DE3FEA-F7E4-E242-AE70-FF3012A0A374}"/>
          </ac:picMkLst>
        </pc:picChg>
        <pc:picChg chg="add mod modCrop">
          <ac:chgData name="Diwan, Moiz" userId="4408fc2d-4932-43d3-86b0-4751e46de983" providerId="ADAL" clId="{0B5FB2E6-DD68-4393-AA99-AAA571F7B673}" dt="2021-03-09T17:30:21.005" v="1064" actId="1076"/>
          <ac:picMkLst>
            <pc:docMk/>
            <pc:sldMk cId="1248238533" sldId="257"/>
            <ac:picMk id="31" creationId="{05818065-CD4B-498E-8686-1885B6D0215B}"/>
          </ac:picMkLst>
        </pc:picChg>
        <pc:picChg chg="del">
          <ac:chgData name="Diwan, Moiz" userId="4408fc2d-4932-43d3-86b0-4751e46de983" providerId="ADAL" clId="{0B5FB2E6-DD68-4393-AA99-AAA571F7B673}" dt="2021-02-27T01:07:22.511" v="37" actId="478"/>
          <ac:picMkLst>
            <pc:docMk/>
            <pc:sldMk cId="1248238533" sldId="257"/>
            <ac:picMk id="38" creationId="{437AB29E-106D-1F4F-A66E-AAFB0B89A8F5}"/>
          </ac:picMkLst>
        </pc:picChg>
        <pc:picChg chg="del">
          <ac:chgData name="Diwan, Moiz" userId="4408fc2d-4932-43d3-86b0-4751e46de983" providerId="ADAL" clId="{0B5FB2E6-DD68-4393-AA99-AAA571F7B673}" dt="2021-02-27T01:07:22.511" v="37" actId="478"/>
          <ac:picMkLst>
            <pc:docMk/>
            <pc:sldMk cId="1248238533" sldId="257"/>
            <ac:picMk id="40" creationId="{D708A6D6-2BE5-C94F-A344-6983D7163D10}"/>
          </ac:picMkLst>
        </pc:picChg>
        <pc:picChg chg="del">
          <ac:chgData name="Diwan, Moiz" userId="4408fc2d-4932-43d3-86b0-4751e46de983" providerId="ADAL" clId="{0B5FB2E6-DD68-4393-AA99-AAA571F7B673}" dt="2021-02-27T01:07:25.263" v="38" actId="478"/>
          <ac:picMkLst>
            <pc:docMk/>
            <pc:sldMk cId="1248238533" sldId="257"/>
            <ac:picMk id="42" creationId="{A8567ADE-1FAC-A44C-B180-E7AE48DB7CCE}"/>
          </ac:picMkLst>
        </pc:picChg>
        <pc:picChg chg="del">
          <ac:chgData name="Diwan, Moiz" userId="4408fc2d-4932-43d3-86b0-4751e46de983" providerId="ADAL" clId="{0B5FB2E6-DD68-4393-AA99-AAA571F7B673}" dt="2021-02-27T01:07:22.511" v="37" actId="478"/>
          <ac:picMkLst>
            <pc:docMk/>
            <pc:sldMk cId="1248238533" sldId="257"/>
            <ac:picMk id="44" creationId="{08C69691-2808-1D4D-9F23-7477F975A33F}"/>
          </ac:picMkLst>
        </pc:picChg>
        <pc:picChg chg="del">
          <ac:chgData name="Diwan, Moiz" userId="4408fc2d-4932-43d3-86b0-4751e46de983" providerId="ADAL" clId="{0B5FB2E6-DD68-4393-AA99-AAA571F7B673}" dt="2021-02-27T01:07:25.263" v="38" actId="478"/>
          <ac:picMkLst>
            <pc:docMk/>
            <pc:sldMk cId="1248238533" sldId="257"/>
            <ac:picMk id="46" creationId="{1304B026-90F9-4145-A6F1-1CC548D2FF2A}"/>
          </ac:picMkLst>
        </pc:picChg>
        <pc:picChg chg="del">
          <ac:chgData name="Diwan, Moiz" userId="4408fc2d-4932-43d3-86b0-4751e46de983" providerId="ADAL" clId="{0B5FB2E6-DD68-4393-AA99-AAA571F7B673}" dt="2021-02-27T01:10:23.103" v="57" actId="478"/>
          <ac:picMkLst>
            <pc:docMk/>
            <pc:sldMk cId="1248238533" sldId="257"/>
            <ac:picMk id="48" creationId="{B242884E-36C0-E640-9390-73CC1A41698C}"/>
          </ac:picMkLst>
        </pc:picChg>
        <pc:picChg chg="del">
          <ac:chgData name="Diwan, Moiz" userId="4408fc2d-4932-43d3-86b0-4751e46de983" providerId="ADAL" clId="{0B5FB2E6-DD68-4393-AA99-AAA571F7B673}" dt="2021-02-27T01:07:22.511" v="37" actId="478"/>
          <ac:picMkLst>
            <pc:docMk/>
            <pc:sldMk cId="1248238533" sldId="257"/>
            <ac:picMk id="50" creationId="{B23D0CE1-5DE4-AD4D-ABF1-5DEFD4EE45C2}"/>
          </ac:picMkLst>
        </pc:picChg>
        <pc:picChg chg="add mod modCrop">
          <ac:chgData name="Diwan, Moiz" userId="4408fc2d-4932-43d3-86b0-4751e46de983" providerId="ADAL" clId="{0B5FB2E6-DD68-4393-AA99-AAA571F7B673}" dt="2021-03-09T17:30:21.005" v="1064" actId="1076"/>
          <ac:picMkLst>
            <pc:docMk/>
            <pc:sldMk cId="1248238533" sldId="257"/>
            <ac:picMk id="53" creationId="{55856B86-E621-42AD-8182-9A04F895504A}"/>
          </ac:picMkLst>
        </pc:picChg>
        <pc:picChg chg="add mod">
          <ac:chgData name="Diwan, Moiz" userId="4408fc2d-4932-43d3-86b0-4751e46de983" providerId="ADAL" clId="{0B5FB2E6-DD68-4393-AA99-AAA571F7B673}" dt="2021-03-08T16:42:46.743" v="973" actId="1036"/>
          <ac:picMkLst>
            <pc:docMk/>
            <pc:sldMk cId="1248238533" sldId="257"/>
            <ac:picMk id="1026" creationId="{EC17E5BB-8660-4615-BB39-EFCEE5B8DD49}"/>
          </ac:picMkLst>
        </pc:picChg>
        <pc:picChg chg="add mod">
          <ac:chgData name="Diwan, Moiz" userId="4408fc2d-4932-43d3-86b0-4751e46de983" providerId="ADAL" clId="{0B5FB2E6-DD68-4393-AA99-AAA571F7B673}" dt="2021-03-09T17:30:13.774" v="1063" actId="1076"/>
          <ac:picMkLst>
            <pc:docMk/>
            <pc:sldMk cId="1248238533" sldId="257"/>
            <ac:picMk id="1028" creationId="{665C4F5D-9513-4676-9150-58FF6D7972E4}"/>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4948" y="1621191"/>
            <a:ext cx="6062742" cy="3448756"/>
          </a:xfrm>
        </p:spPr>
        <p:txBody>
          <a:bodyPr anchor="b"/>
          <a:lstStyle>
            <a:lvl1pPr algn="ctr">
              <a:defRPr sz="4680"/>
            </a:lvl1pPr>
          </a:lstStyle>
          <a:p>
            <a:r>
              <a:rPr lang="en-US"/>
              <a:t>Click to edit Master title style</a:t>
            </a:r>
            <a:endParaRPr lang="en-US" dirty="0"/>
          </a:p>
        </p:txBody>
      </p:sp>
      <p:sp>
        <p:nvSpPr>
          <p:cNvPr id="3" name="Subtitle 2"/>
          <p:cNvSpPr>
            <a:spLocks noGrp="1"/>
          </p:cNvSpPr>
          <p:nvPr>
            <p:ph type="subTitle" idx="1"/>
          </p:nvPr>
        </p:nvSpPr>
        <p:spPr>
          <a:xfrm>
            <a:off x="891580" y="5202944"/>
            <a:ext cx="5349479" cy="2391656"/>
          </a:xfrm>
        </p:spPr>
        <p:txBody>
          <a:bodyPr/>
          <a:lstStyle>
            <a:lvl1pPr marL="0" indent="0" algn="ctr">
              <a:buNone/>
              <a:defRPr sz="1872"/>
            </a:lvl1pPr>
            <a:lvl2pPr marL="356616" indent="0" algn="ctr">
              <a:buNone/>
              <a:defRPr sz="1560"/>
            </a:lvl2pPr>
            <a:lvl3pPr marL="713232" indent="0" algn="ctr">
              <a:buNone/>
              <a:defRPr sz="1404"/>
            </a:lvl3pPr>
            <a:lvl4pPr marL="1069848" indent="0" algn="ctr">
              <a:buNone/>
              <a:defRPr sz="1248"/>
            </a:lvl4pPr>
            <a:lvl5pPr marL="1426464" indent="0" algn="ctr">
              <a:buNone/>
              <a:defRPr sz="1248"/>
            </a:lvl5pPr>
            <a:lvl6pPr marL="1783080" indent="0" algn="ctr">
              <a:buNone/>
              <a:defRPr sz="1248"/>
            </a:lvl6pPr>
            <a:lvl7pPr marL="2139696" indent="0" algn="ctr">
              <a:buNone/>
              <a:defRPr sz="1248"/>
            </a:lvl7pPr>
            <a:lvl8pPr marL="2496312" indent="0" algn="ctr">
              <a:buNone/>
              <a:defRPr sz="1248"/>
            </a:lvl8pPr>
            <a:lvl9pPr marL="2852928" indent="0" algn="ctr">
              <a:buNone/>
              <a:defRPr sz="1248"/>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C61BB8-09C4-0F41-9C54-9059E5278233}" type="datetimeFigureOut">
              <a:rPr lang="en-US" smtClean="0"/>
              <a:t>3/9/2021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763CEF-FD2B-804B-ACAC-F1EFE92B3CD8}" type="slidenum">
              <a:rPr lang="en-US" smtClean="0"/>
              <a:t>‹#›</a:t>
            </a:fld>
            <a:endParaRPr lang="en-US"/>
          </a:p>
        </p:txBody>
      </p:sp>
    </p:spTree>
    <p:extLst>
      <p:ext uri="{BB962C8B-B14F-4D97-AF65-F5344CB8AC3E}">
        <p14:creationId xmlns:p14="http://schemas.microsoft.com/office/powerpoint/2010/main" val="2107203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61BB8-09C4-0F41-9C54-9059E5278233}" type="datetimeFigureOut">
              <a:rPr lang="en-US" smtClean="0"/>
              <a:t>3/9/2021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763CEF-FD2B-804B-ACAC-F1EFE92B3CD8}" type="slidenum">
              <a:rPr lang="en-US" smtClean="0"/>
              <a:t>‹#›</a:t>
            </a:fld>
            <a:endParaRPr lang="en-US"/>
          </a:p>
        </p:txBody>
      </p:sp>
    </p:spTree>
    <p:extLst>
      <p:ext uri="{BB962C8B-B14F-4D97-AF65-F5344CB8AC3E}">
        <p14:creationId xmlns:p14="http://schemas.microsoft.com/office/powerpoint/2010/main" val="3797019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04294" y="527403"/>
            <a:ext cx="1537975"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90369" y="527403"/>
            <a:ext cx="4524767"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61BB8-09C4-0F41-9C54-9059E5278233}" type="datetimeFigureOut">
              <a:rPr lang="en-US" smtClean="0"/>
              <a:t>3/9/2021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763CEF-FD2B-804B-ACAC-F1EFE92B3CD8}" type="slidenum">
              <a:rPr lang="en-US" smtClean="0"/>
              <a:t>‹#›</a:t>
            </a:fld>
            <a:endParaRPr lang="en-US"/>
          </a:p>
        </p:txBody>
      </p:sp>
    </p:spTree>
    <p:extLst>
      <p:ext uri="{BB962C8B-B14F-4D97-AF65-F5344CB8AC3E}">
        <p14:creationId xmlns:p14="http://schemas.microsoft.com/office/powerpoint/2010/main" val="859555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61BB8-09C4-0F41-9C54-9059E5278233}" type="datetimeFigureOut">
              <a:rPr lang="en-US" smtClean="0"/>
              <a:t>3/9/2021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763CEF-FD2B-804B-ACAC-F1EFE92B3CD8}" type="slidenum">
              <a:rPr lang="en-US" smtClean="0"/>
              <a:t>‹#›</a:t>
            </a:fld>
            <a:endParaRPr lang="en-US"/>
          </a:p>
        </p:txBody>
      </p:sp>
    </p:spTree>
    <p:extLst>
      <p:ext uri="{BB962C8B-B14F-4D97-AF65-F5344CB8AC3E}">
        <p14:creationId xmlns:p14="http://schemas.microsoft.com/office/powerpoint/2010/main" val="2025668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86654" y="2469624"/>
            <a:ext cx="6151900" cy="4120620"/>
          </a:xfrm>
        </p:spPr>
        <p:txBody>
          <a:bodyPr anchor="b"/>
          <a:lstStyle>
            <a:lvl1pPr>
              <a:defRPr sz="4680"/>
            </a:lvl1pPr>
          </a:lstStyle>
          <a:p>
            <a:r>
              <a:rPr lang="en-US"/>
              <a:t>Click to edit Master title style</a:t>
            </a:r>
            <a:endParaRPr lang="en-US" dirty="0"/>
          </a:p>
        </p:txBody>
      </p:sp>
      <p:sp>
        <p:nvSpPr>
          <p:cNvPr id="3" name="Text Placeholder 2"/>
          <p:cNvSpPr>
            <a:spLocks noGrp="1"/>
          </p:cNvSpPr>
          <p:nvPr>
            <p:ph type="body" idx="1"/>
          </p:nvPr>
        </p:nvSpPr>
        <p:spPr>
          <a:xfrm>
            <a:off x="486654" y="6629226"/>
            <a:ext cx="6151900" cy="2166937"/>
          </a:xfrm>
        </p:spPr>
        <p:txBody>
          <a:bodyPr/>
          <a:lstStyle>
            <a:lvl1pPr marL="0" indent="0">
              <a:buNone/>
              <a:defRPr sz="1872">
                <a:solidFill>
                  <a:schemeClr val="tx1"/>
                </a:solidFill>
              </a:defRPr>
            </a:lvl1pPr>
            <a:lvl2pPr marL="356616" indent="0">
              <a:buNone/>
              <a:defRPr sz="1560">
                <a:solidFill>
                  <a:schemeClr val="tx1">
                    <a:tint val="75000"/>
                  </a:schemeClr>
                </a:solidFill>
              </a:defRPr>
            </a:lvl2pPr>
            <a:lvl3pPr marL="713232" indent="0">
              <a:buNone/>
              <a:defRPr sz="1404">
                <a:solidFill>
                  <a:schemeClr val="tx1">
                    <a:tint val="75000"/>
                  </a:schemeClr>
                </a:solidFill>
              </a:defRPr>
            </a:lvl3pPr>
            <a:lvl4pPr marL="1069848" indent="0">
              <a:buNone/>
              <a:defRPr sz="1248">
                <a:solidFill>
                  <a:schemeClr val="tx1">
                    <a:tint val="75000"/>
                  </a:schemeClr>
                </a:solidFill>
              </a:defRPr>
            </a:lvl4pPr>
            <a:lvl5pPr marL="1426464" indent="0">
              <a:buNone/>
              <a:defRPr sz="1248">
                <a:solidFill>
                  <a:schemeClr val="tx1">
                    <a:tint val="75000"/>
                  </a:schemeClr>
                </a:solidFill>
              </a:defRPr>
            </a:lvl5pPr>
            <a:lvl6pPr marL="1783080" indent="0">
              <a:buNone/>
              <a:defRPr sz="1248">
                <a:solidFill>
                  <a:schemeClr val="tx1">
                    <a:tint val="75000"/>
                  </a:schemeClr>
                </a:solidFill>
              </a:defRPr>
            </a:lvl6pPr>
            <a:lvl7pPr marL="2139696" indent="0">
              <a:buNone/>
              <a:defRPr sz="1248">
                <a:solidFill>
                  <a:schemeClr val="tx1">
                    <a:tint val="75000"/>
                  </a:schemeClr>
                </a:solidFill>
              </a:defRPr>
            </a:lvl7pPr>
            <a:lvl8pPr marL="2496312" indent="0">
              <a:buNone/>
              <a:defRPr sz="1248">
                <a:solidFill>
                  <a:schemeClr val="tx1">
                    <a:tint val="75000"/>
                  </a:schemeClr>
                </a:solidFill>
              </a:defRPr>
            </a:lvl8pPr>
            <a:lvl9pPr marL="2852928" indent="0">
              <a:buNone/>
              <a:defRPr sz="1248">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C61BB8-09C4-0F41-9C54-9059E5278233}" type="datetimeFigureOut">
              <a:rPr lang="en-US" smtClean="0"/>
              <a:t>3/9/2021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763CEF-FD2B-804B-ACAC-F1EFE92B3CD8}" type="slidenum">
              <a:rPr lang="en-US" smtClean="0"/>
              <a:t>‹#›</a:t>
            </a:fld>
            <a:endParaRPr lang="en-US"/>
          </a:p>
        </p:txBody>
      </p:sp>
    </p:spTree>
    <p:extLst>
      <p:ext uri="{BB962C8B-B14F-4D97-AF65-F5344CB8AC3E}">
        <p14:creationId xmlns:p14="http://schemas.microsoft.com/office/powerpoint/2010/main" val="1211698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90369" y="2637014"/>
            <a:ext cx="3031371"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610898" y="2637014"/>
            <a:ext cx="3031371"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C61BB8-09C4-0F41-9C54-9059E5278233}" type="datetimeFigureOut">
              <a:rPr lang="en-US" smtClean="0"/>
              <a:t>3/9/2021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763CEF-FD2B-804B-ACAC-F1EFE92B3CD8}" type="slidenum">
              <a:rPr lang="en-US" smtClean="0"/>
              <a:t>‹#›</a:t>
            </a:fld>
            <a:endParaRPr lang="en-US"/>
          </a:p>
        </p:txBody>
      </p:sp>
    </p:spTree>
    <p:extLst>
      <p:ext uri="{BB962C8B-B14F-4D97-AF65-F5344CB8AC3E}">
        <p14:creationId xmlns:p14="http://schemas.microsoft.com/office/powerpoint/2010/main" val="857314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1298" y="527405"/>
            <a:ext cx="6151900"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91299" y="2428347"/>
            <a:ext cx="3017440" cy="1190095"/>
          </a:xfrm>
        </p:spPr>
        <p:txBody>
          <a:bodyPr anchor="b"/>
          <a:lstStyle>
            <a:lvl1pPr marL="0" indent="0">
              <a:buNone/>
              <a:defRPr sz="1872" b="1"/>
            </a:lvl1pPr>
            <a:lvl2pPr marL="356616" indent="0">
              <a:buNone/>
              <a:defRPr sz="1560" b="1"/>
            </a:lvl2pPr>
            <a:lvl3pPr marL="713232" indent="0">
              <a:buNone/>
              <a:defRPr sz="1404" b="1"/>
            </a:lvl3pPr>
            <a:lvl4pPr marL="1069848" indent="0">
              <a:buNone/>
              <a:defRPr sz="1248" b="1"/>
            </a:lvl4pPr>
            <a:lvl5pPr marL="1426464" indent="0">
              <a:buNone/>
              <a:defRPr sz="1248" b="1"/>
            </a:lvl5pPr>
            <a:lvl6pPr marL="1783080" indent="0">
              <a:buNone/>
              <a:defRPr sz="1248" b="1"/>
            </a:lvl6pPr>
            <a:lvl7pPr marL="2139696" indent="0">
              <a:buNone/>
              <a:defRPr sz="1248" b="1"/>
            </a:lvl7pPr>
            <a:lvl8pPr marL="2496312" indent="0">
              <a:buNone/>
              <a:defRPr sz="1248" b="1"/>
            </a:lvl8pPr>
            <a:lvl9pPr marL="2852928" indent="0">
              <a:buNone/>
              <a:defRPr sz="1248" b="1"/>
            </a:lvl9pPr>
          </a:lstStyle>
          <a:p>
            <a:pPr lvl="0"/>
            <a:r>
              <a:rPr lang="en-US"/>
              <a:t>Click to edit Master text styles</a:t>
            </a:r>
          </a:p>
        </p:txBody>
      </p:sp>
      <p:sp>
        <p:nvSpPr>
          <p:cNvPr id="4" name="Content Placeholder 3"/>
          <p:cNvSpPr>
            <a:spLocks noGrp="1"/>
          </p:cNvSpPr>
          <p:nvPr>
            <p:ph sz="half" idx="2"/>
          </p:nvPr>
        </p:nvSpPr>
        <p:spPr>
          <a:xfrm>
            <a:off x="491299" y="3618442"/>
            <a:ext cx="3017440"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610898" y="2428347"/>
            <a:ext cx="3032300" cy="1190095"/>
          </a:xfrm>
        </p:spPr>
        <p:txBody>
          <a:bodyPr anchor="b"/>
          <a:lstStyle>
            <a:lvl1pPr marL="0" indent="0">
              <a:buNone/>
              <a:defRPr sz="1872" b="1"/>
            </a:lvl1pPr>
            <a:lvl2pPr marL="356616" indent="0">
              <a:buNone/>
              <a:defRPr sz="1560" b="1"/>
            </a:lvl2pPr>
            <a:lvl3pPr marL="713232" indent="0">
              <a:buNone/>
              <a:defRPr sz="1404" b="1"/>
            </a:lvl3pPr>
            <a:lvl4pPr marL="1069848" indent="0">
              <a:buNone/>
              <a:defRPr sz="1248" b="1"/>
            </a:lvl4pPr>
            <a:lvl5pPr marL="1426464" indent="0">
              <a:buNone/>
              <a:defRPr sz="1248" b="1"/>
            </a:lvl5pPr>
            <a:lvl6pPr marL="1783080" indent="0">
              <a:buNone/>
              <a:defRPr sz="1248" b="1"/>
            </a:lvl6pPr>
            <a:lvl7pPr marL="2139696" indent="0">
              <a:buNone/>
              <a:defRPr sz="1248" b="1"/>
            </a:lvl7pPr>
            <a:lvl8pPr marL="2496312" indent="0">
              <a:buNone/>
              <a:defRPr sz="1248" b="1"/>
            </a:lvl8pPr>
            <a:lvl9pPr marL="2852928" indent="0">
              <a:buNone/>
              <a:defRPr sz="1248" b="1"/>
            </a:lvl9pPr>
          </a:lstStyle>
          <a:p>
            <a:pPr lvl="0"/>
            <a:r>
              <a:rPr lang="en-US"/>
              <a:t>Click to edit Master text styles</a:t>
            </a:r>
          </a:p>
        </p:txBody>
      </p:sp>
      <p:sp>
        <p:nvSpPr>
          <p:cNvPr id="6" name="Content Placeholder 5"/>
          <p:cNvSpPr>
            <a:spLocks noGrp="1"/>
          </p:cNvSpPr>
          <p:nvPr>
            <p:ph sz="quarter" idx="4"/>
          </p:nvPr>
        </p:nvSpPr>
        <p:spPr>
          <a:xfrm>
            <a:off x="3610898" y="3618442"/>
            <a:ext cx="3032300"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C61BB8-09C4-0F41-9C54-9059E5278233}" type="datetimeFigureOut">
              <a:rPr lang="en-US" smtClean="0"/>
              <a:t>3/9/2021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763CEF-FD2B-804B-ACAC-F1EFE92B3CD8}" type="slidenum">
              <a:rPr lang="en-US" smtClean="0"/>
              <a:t>‹#›</a:t>
            </a:fld>
            <a:endParaRPr lang="en-US"/>
          </a:p>
        </p:txBody>
      </p:sp>
    </p:spTree>
    <p:extLst>
      <p:ext uri="{BB962C8B-B14F-4D97-AF65-F5344CB8AC3E}">
        <p14:creationId xmlns:p14="http://schemas.microsoft.com/office/powerpoint/2010/main" val="4166855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C61BB8-09C4-0F41-9C54-9059E5278233}" type="datetimeFigureOut">
              <a:rPr lang="en-US" smtClean="0"/>
              <a:t>3/9/2021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763CEF-FD2B-804B-ACAC-F1EFE92B3CD8}" type="slidenum">
              <a:rPr lang="en-US" smtClean="0"/>
              <a:t>‹#›</a:t>
            </a:fld>
            <a:endParaRPr lang="en-US"/>
          </a:p>
        </p:txBody>
      </p:sp>
    </p:spTree>
    <p:extLst>
      <p:ext uri="{BB962C8B-B14F-4D97-AF65-F5344CB8AC3E}">
        <p14:creationId xmlns:p14="http://schemas.microsoft.com/office/powerpoint/2010/main" val="1501789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C61BB8-09C4-0F41-9C54-9059E5278233}" type="datetimeFigureOut">
              <a:rPr lang="en-US" smtClean="0"/>
              <a:t>3/9/2021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763CEF-FD2B-804B-ACAC-F1EFE92B3CD8}" type="slidenum">
              <a:rPr lang="en-US" smtClean="0"/>
              <a:t>‹#›</a:t>
            </a:fld>
            <a:endParaRPr lang="en-US"/>
          </a:p>
        </p:txBody>
      </p:sp>
    </p:spTree>
    <p:extLst>
      <p:ext uri="{BB962C8B-B14F-4D97-AF65-F5344CB8AC3E}">
        <p14:creationId xmlns:p14="http://schemas.microsoft.com/office/powerpoint/2010/main" val="981648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1298" y="660400"/>
            <a:ext cx="2300461" cy="2311400"/>
          </a:xfrm>
        </p:spPr>
        <p:txBody>
          <a:bodyPr anchor="b"/>
          <a:lstStyle>
            <a:lvl1pPr>
              <a:defRPr sz="2496"/>
            </a:lvl1pPr>
          </a:lstStyle>
          <a:p>
            <a:r>
              <a:rPr lang="en-US"/>
              <a:t>Click to edit Master title style</a:t>
            </a:r>
            <a:endParaRPr lang="en-US" dirty="0"/>
          </a:p>
        </p:txBody>
      </p:sp>
      <p:sp>
        <p:nvSpPr>
          <p:cNvPr id="3" name="Content Placeholder 2"/>
          <p:cNvSpPr>
            <a:spLocks noGrp="1"/>
          </p:cNvSpPr>
          <p:nvPr>
            <p:ph idx="1"/>
          </p:nvPr>
        </p:nvSpPr>
        <p:spPr>
          <a:xfrm>
            <a:off x="3032300" y="1426283"/>
            <a:ext cx="3610898" cy="7039681"/>
          </a:xfrm>
        </p:spPr>
        <p:txBody>
          <a:bodyPr/>
          <a:lstStyle>
            <a:lvl1pPr>
              <a:defRPr sz="2496"/>
            </a:lvl1pPr>
            <a:lvl2pPr>
              <a:defRPr sz="2184"/>
            </a:lvl2pPr>
            <a:lvl3pPr>
              <a:defRPr sz="1872"/>
            </a:lvl3pPr>
            <a:lvl4pPr>
              <a:defRPr sz="1560"/>
            </a:lvl4pPr>
            <a:lvl5pPr>
              <a:defRPr sz="1560"/>
            </a:lvl5pPr>
            <a:lvl6pPr>
              <a:defRPr sz="1560"/>
            </a:lvl6pPr>
            <a:lvl7pPr>
              <a:defRPr sz="1560"/>
            </a:lvl7pPr>
            <a:lvl8pPr>
              <a:defRPr sz="1560"/>
            </a:lvl8pPr>
            <a:lvl9pPr>
              <a:defRPr sz="156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91298" y="2971800"/>
            <a:ext cx="2300461" cy="5505627"/>
          </a:xfrm>
        </p:spPr>
        <p:txBody>
          <a:bodyPr/>
          <a:lstStyle>
            <a:lvl1pPr marL="0" indent="0">
              <a:buNone/>
              <a:defRPr sz="1248"/>
            </a:lvl1pPr>
            <a:lvl2pPr marL="356616" indent="0">
              <a:buNone/>
              <a:defRPr sz="1092"/>
            </a:lvl2pPr>
            <a:lvl3pPr marL="713232" indent="0">
              <a:buNone/>
              <a:defRPr sz="936"/>
            </a:lvl3pPr>
            <a:lvl4pPr marL="1069848" indent="0">
              <a:buNone/>
              <a:defRPr sz="780"/>
            </a:lvl4pPr>
            <a:lvl5pPr marL="1426464" indent="0">
              <a:buNone/>
              <a:defRPr sz="780"/>
            </a:lvl5pPr>
            <a:lvl6pPr marL="1783080" indent="0">
              <a:buNone/>
              <a:defRPr sz="780"/>
            </a:lvl6pPr>
            <a:lvl7pPr marL="2139696" indent="0">
              <a:buNone/>
              <a:defRPr sz="780"/>
            </a:lvl7pPr>
            <a:lvl8pPr marL="2496312" indent="0">
              <a:buNone/>
              <a:defRPr sz="780"/>
            </a:lvl8pPr>
            <a:lvl9pPr marL="2852928" indent="0">
              <a:buNone/>
              <a:defRPr sz="780"/>
            </a:lvl9pPr>
          </a:lstStyle>
          <a:p>
            <a:pPr lvl="0"/>
            <a:r>
              <a:rPr lang="en-US"/>
              <a:t>Click to edit Master text styles</a:t>
            </a:r>
          </a:p>
        </p:txBody>
      </p:sp>
      <p:sp>
        <p:nvSpPr>
          <p:cNvPr id="5" name="Date Placeholder 4"/>
          <p:cNvSpPr>
            <a:spLocks noGrp="1"/>
          </p:cNvSpPr>
          <p:nvPr>
            <p:ph type="dt" sz="half" idx="10"/>
          </p:nvPr>
        </p:nvSpPr>
        <p:spPr/>
        <p:txBody>
          <a:bodyPr/>
          <a:lstStyle/>
          <a:p>
            <a:fld id="{19C61BB8-09C4-0F41-9C54-9059E5278233}" type="datetimeFigureOut">
              <a:rPr lang="en-US" smtClean="0"/>
              <a:t>3/9/2021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763CEF-FD2B-804B-ACAC-F1EFE92B3CD8}" type="slidenum">
              <a:rPr lang="en-US" smtClean="0"/>
              <a:t>‹#›</a:t>
            </a:fld>
            <a:endParaRPr lang="en-US"/>
          </a:p>
        </p:txBody>
      </p:sp>
    </p:spTree>
    <p:extLst>
      <p:ext uri="{BB962C8B-B14F-4D97-AF65-F5344CB8AC3E}">
        <p14:creationId xmlns:p14="http://schemas.microsoft.com/office/powerpoint/2010/main" val="2848198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1298" y="660400"/>
            <a:ext cx="2300461" cy="2311400"/>
          </a:xfrm>
        </p:spPr>
        <p:txBody>
          <a:bodyPr anchor="b"/>
          <a:lstStyle>
            <a:lvl1pPr>
              <a:defRPr sz="2496"/>
            </a:lvl1pPr>
          </a:lstStyle>
          <a:p>
            <a:r>
              <a:rPr lang="en-US"/>
              <a:t>Click to edit Master title style</a:t>
            </a:r>
            <a:endParaRPr lang="en-US" dirty="0"/>
          </a:p>
        </p:txBody>
      </p:sp>
      <p:sp>
        <p:nvSpPr>
          <p:cNvPr id="3" name="Picture Placeholder 2"/>
          <p:cNvSpPr>
            <a:spLocks noGrp="1" noChangeAspect="1"/>
          </p:cNvSpPr>
          <p:nvPr>
            <p:ph type="pic" idx="1"/>
          </p:nvPr>
        </p:nvSpPr>
        <p:spPr>
          <a:xfrm>
            <a:off x="3032300" y="1426283"/>
            <a:ext cx="3610898" cy="7039681"/>
          </a:xfrm>
        </p:spPr>
        <p:txBody>
          <a:bodyPr anchor="t"/>
          <a:lstStyle>
            <a:lvl1pPr marL="0" indent="0">
              <a:buNone/>
              <a:defRPr sz="2496"/>
            </a:lvl1pPr>
            <a:lvl2pPr marL="356616" indent="0">
              <a:buNone/>
              <a:defRPr sz="2184"/>
            </a:lvl2pPr>
            <a:lvl3pPr marL="713232" indent="0">
              <a:buNone/>
              <a:defRPr sz="1872"/>
            </a:lvl3pPr>
            <a:lvl4pPr marL="1069848" indent="0">
              <a:buNone/>
              <a:defRPr sz="1560"/>
            </a:lvl4pPr>
            <a:lvl5pPr marL="1426464" indent="0">
              <a:buNone/>
              <a:defRPr sz="1560"/>
            </a:lvl5pPr>
            <a:lvl6pPr marL="1783080" indent="0">
              <a:buNone/>
              <a:defRPr sz="1560"/>
            </a:lvl6pPr>
            <a:lvl7pPr marL="2139696" indent="0">
              <a:buNone/>
              <a:defRPr sz="1560"/>
            </a:lvl7pPr>
            <a:lvl8pPr marL="2496312" indent="0">
              <a:buNone/>
              <a:defRPr sz="1560"/>
            </a:lvl8pPr>
            <a:lvl9pPr marL="2852928" indent="0">
              <a:buNone/>
              <a:defRPr sz="1560"/>
            </a:lvl9pPr>
          </a:lstStyle>
          <a:p>
            <a:r>
              <a:rPr lang="en-US"/>
              <a:t>Click icon to add picture</a:t>
            </a:r>
            <a:endParaRPr lang="en-US" dirty="0"/>
          </a:p>
        </p:txBody>
      </p:sp>
      <p:sp>
        <p:nvSpPr>
          <p:cNvPr id="4" name="Text Placeholder 3"/>
          <p:cNvSpPr>
            <a:spLocks noGrp="1"/>
          </p:cNvSpPr>
          <p:nvPr>
            <p:ph type="body" sz="half" idx="2"/>
          </p:nvPr>
        </p:nvSpPr>
        <p:spPr>
          <a:xfrm>
            <a:off x="491298" y="2971800"/>
            <a:ext cx="2300461" cy="5505627"/>
          </a:xfrm>
        </p:spPr>
        <p:txBody>
          <a:bodyPr/>
          <a:lstStyle>
            <a:lvl1pPr marL="0" indent="0">
              <a:buNone/>
              <a:defRPr sz="1248"/>
            </a:lvl1pPr>
            <a:lvl2pPr marL="356616" indent="0">
              <a:buNone/>
              <a:defRPr sz="1092"/>
            </a:lvl2pPr>
            <a:lvl3pPr marL="713232" indent="0">
              <a:buNone/>
              <a:defRPr sz="936"/>
            </a:lvl3pPr>
            <a:lvl4pPr marL="1069848" indent="0">
              <a:buNone/>
              <a:defRPr sz="780"/>
            </a:lvl4pPr>
            <a:lvl5pPr marL="1426464" indent="0">
              <a:buNone/>
              <a:defRPr sz="780"/>
            </a:lvl5pPr>
            <a:lvl6pPr marL="1783080" indent="0">
              <a:buNone/>
              <a:defRPr sz="780"/>
            </a:lvl6pPr>
            <a:lvl7pPr marL="2139696" indent="0">
              <a:buNone/>
              <a:defRPr sz="780"/>
            </a:lvl7pPr>
            <a:lvl8pPr marL="2496312" indent="0">
              <a:buNone/>
              <a:defRPr sz="780"/>
            </a:lvl8pPr>
            <a:lvl9pPr marL="2852928" indent="0">
              <a:buNone/>
              <a:defRPr sz="780"/>
            </a:lvl9pPr>
          </a:lstStyle>
          <a:p>
            <a:pPr lvl="0"/>
            <a:r>
              <a:rPr lang="en-US"/>
              <a:t>Click to edit Master text styles</a:t>
            </a:r>
          </a:p>
        </p:txBody>
      </p:sp>
      <p:sp>
        <p:nvSpPr>
          <p:cNvPr id="5" name="Date Placeholder 4"/>
          <p:cNvSpPr>
            <a:spLocks noGrp="1"/>
          </p:cNvSpPr>
          <p:nvPr>
            <p:ph type="dt" sz="half" idx="10"/>
          </p:nvPr>
        </p:nvSpPr>
        <p:spPr/>
        <p:txBody>
          <a:bodyPr/>
          <a:lstStyle/>
          <a:p>
            <a:fld id="{19C61BB8-09C4-0F41-9C54-9059E5278233}" type="datetimeFigureOut">
              <a:rPr lang="en-US" smtClean="0"/>
              <a:t>3/9/2021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763CEF-FD2B-804B-ACAC-F1EFE92B3CD8}" type="slidenum">
              <a:rPr lang="en-US" smtClean="0"/>
              <a:t>‹#›</a:t>
            </a:fld>
            <a:endParaRPr lang="en-US"/>
          </a:p>
        </p:txBody>
      </p:sp>
    </p:spTree>
    <p:extLst>
      <p:ext uri="{BB962C8B-B14F-4D97-AF65-F5344CB8AC3E}">
        <p14:creationId xmlns:p14="http://schemas.microsoft.com/office/powerpoint/2010/main" val="4200342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0369" y="527405"/>
            <a:ext cx="6151900"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90369" y="2637014"/>
            <a:ext cx="6151900"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90369" y="9181397"/>
            <a:ext cx="1604844" cy="527403"/>
          </a:xfrm>
          <a:prstGeom prst="rect">
            <a:avLst/>
          </a:prstGeom>
        </p:spPr>
        <p:txBody>
          <a:bodyPr vert="horz" lIns="91440" tIns="45720" rIns="91440" bIns="45720" rtlCol="0" anchor="ctr"/>
          <a:lstStyle>
            <a:lvl1pPr algn="l">
              <a:defRPr sz="936">
                <a:solidFill>
                  <a:schemeClr val="tx1">
                    <a:tint val="75000"/>
                  </a:schemeClr>
                </a:solidFill>
              </a:defRPr>
            </a:lvl1pPr>
          </a:lstStyle>
          <a:p>
            <a:fld id="{19C61BB8-09C4-0F41-9C54-9059E5278233}" type="datetimeFigureOut">
              <a:rPr lang="en-US" smtClean="0"/>
              <a:t>3/9/2021</a:t>
            </a:fld>
            <a:endParaRPr lang="en-US"/>
          </a:p>
        </p:txBody>
      </p:sp>
      <p:sp>
        <p:nvSpPr>
          <p:cNvPr id="5" name="Footer Placeholder 4"/>
          <p:cNvSpPr>
            <a:spLocks noGrp="1"/>
          </p:cNvSpPr>
          <p:nvPr>
            <p:ph type="ftr" sz="quarter" idx="3"/>
          </p:nvPr>
        </p:nvSpPr>
        <p:spPr>
          <a:xfrm>
            <a:off x="2362687" y="9181397"/>
            <a:ext cx="2407265" cy="527403"/>
          </a:xfrm>
          <a:prstGeom prst="rect">
            <a:avLst/>
          </a:prstGeom>
        </p:spPr>
        <p:txBody>
          <a:bodyPr vert="horz" lIns="91440" tIns="45720" rIns="91440" bIns="45720" rtlCol="0" anchor="ctr"/>
          <a:lstStyle>
            <a:lvl1pPr algn="ctr">
              <a:defRPr sz="936">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037425" y="9181397"/>
            <a:ext cx="1604844" cy="527403"/>
          </a:xfrm>
          <a:prstGeom prst="rect">
            <a:avLst/>
          </a:prstGeom>
        </p:spPr>
        <p:txBody>
          <a:bodyPr vert="horz" lIns="91440" tIns="45720" rIns="91440" bIns="45720" rtlCol="0" anchor="ctr"/>
          <a:lstStyle>
            <a:lvl1pPr algn="r">
              <a:defRPr sz="936">
                <a:solidFill>
                  <a:schemeClr val="tx1">
                    <a:tint val="75000"/>
                  </a:schemeClr>
                </a:solidFill>
              </a:defRPr>
            </a:lvl1pPr>
          </a:lstStyle>
          <a:p>
            <a:fld id="{6F763CEF-FD2B-804B-ACAC-F1EFE92B3CD8}" type="slidenum">
              <a:rPr lang="en-US" smtClean="0"/>
              <a:t>‹#›</a:t>
            </a:fld>
            <a:endParaRPr lang="en-US"/>
          </a:p>
        </p:txBody>
      </p:sp>
    </p:spTree>
    <p:extLst>
      <p:ext uri="{BB962C8B-B14F-4D97-AF65-F5344CB8AC3E}">
        <p14:creationId xmlns:p14="http://schemas.microsoft.com/office/powerpoint/2010/main" val="239814113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13232" rtl="0" eaLnBrk="1" latinLnBrk="0" hangingPunct="1">
        <a:lnSpc>
          <a:spcPct val="90000"/>
        </a:lnSpc>
        <a:spcBef>
          <a:spcPct val="0"/>
        </a:spcBef>
        <a:buNone/>
        <a:defRPr sz="3432" kern="1200">
          <a:solidFill>
            <a:schemeClr val="tx1"/>
          </a:solidFill>
          <a:latin typeface="+mj-lt"/>
          <a:ea typeface="+mj-ea"/>
          <a:cs typeface="+mj-cs"/>
        </a:defRPr>
      </a:lvl1pPr>
    </p:titleStyle>
    <p:bodyStyle>
      <a:lvl1pPr marL="178308" indent="-178308" algn="l" defTabSz="713232" rtl="0" eaLnBrk="1" latinLnBrk="0" hangingPunct="1">
        <a:lnSpc>
          <a:spcPct val="90000"/>
        </a:lnSpc>
        <a:spcBef>
          <a:spcPts val="780"/>
        </a:spcBef>
        <a:buFont typeface="Arial" panose="020B0604020202020204" pitchFamily="34" charset="0"/>
        <a:buChar char="•"/>
        <a:defRPr sz="2184" kern="1200">
          <a:solidFill>
            <a:schemeClr val="tx1"/>
          </a:solidFill>
          <a:latin typeface="+mn-lt"/>
          <a:ea typeface="+mn-ea"/>
          <a:cs typeface="+mn-cs"/>
        </a:defRPr>
      </a:lvl1pPr>
      <a:lvl2pPr marL="534924" indent="-178308" algn="l" defTabSz="713232" rtl="0" eaLnBrk="1" latinLnBrk="0" hangingPunct="1">
        <a:lnSpc>
          <a:spcPct val="90000"/>
        </a:lnSpc>
        <a:spcBef>
          <a:spcPts val="390"/>
        </a:spcBef>
        <a:buFont typeface="Arial" panose="020B0604020202020204" pitchFamily="34" charset="0"/>
        <a:buChar char="•"/>
        <a:defRPr sz="1872" kern="1200">
          <a:solidFill>
            <a:schemeClr val="tx1"/>
          </a:solidFill>
          <a:latin typeface="+mn-lt"/>
          <a:ea typeface="+mn-ea"/>
          <a:cs typeface="+mn-cs"/>
        </a:defRPr>
      </a:lvl2pPr>
      <a:lvl3pPr marL="891540" indent="-178308" algn="l" defTabSz="713232" rtl="0" eaLnBrk="1" latinLnBrk="0" hangingPunct="1">
        <a:lnSpc>
          <a:spcPct val="90000"/>
        </a:lnSpc>
        <a:spcBef>
          <a:spcPts val="390"/>
        </a:spcBef>
        <a:buFont typeface="Arial" panose="020B0604020202020204" pitchFamily="34" charset="0"/>
        <a:buChar char="•"/>
        <a:defRPr sz="1560" kern="1200">
          <a:solidFill>
            <a:schemeClr val="tx1"/>
          </a:solidFill>
          <a:latin typeface="+mn-lt"/>
          <a:ea typeface="+mn-ea"/>
          <a:cs typeface="+mn-cs"/>
        </a:defRPr>
      </a:lvl3pPr>
      <a:lvl4pPr marL="1248156" indent="-178308" algn="l" defTabSz="713232" rtl="0" eaLnBrk="1" latinLnBrk="0" hangingPunct="1">
        <a:lnSpc>
          <a:spcPct val="90000"/>
        </a:lnSpc>
        <a:spcBef>
          <a:spcPts val="390"/>
        </a:spcBef>
        <a:buFont typeface="Arial" panose="020B0604020202020204" pitchFamily="34" charset="0"/>
        <a:buChar char="•"/>
        <a:defRPr sz="1404" kern="1200">
          <a:solidFill>
            <a:schemeClr val="tx1"/>
          </a:solidFill>
          <a:latin typeface="+mn-lt"/>
          <a:ea typeface="+mn-ea"/>
          <a:cs typeface="+mn-cs"/>
        </a:defRPr>
      </a:lvl4pPr>
      <a:lvl5pPr marL="1604772" indent="-178308" algn="l" defTabSz="713232" rtl="0" eaLnBrk="1" latinLnBrk="0" hangingPunct="1">
        <a:lnSpc>
          <a:spcPct val="90000"/>
        </a:lnSpc>
        <a:spcBef>
          <a:spcPts val="390"/>
        </a:spcBef>
        <a:buFont typeface="Arial" panose="020B0604020202020204" pitchFamily="34" charset="0"/>
        <a:buChar char="•"/>
        <a:defRPr sz="1404" kern="1200">
          <a:solidFill>
            <a:schemeClr val="tx1"/>
          </a:solidFill>
          <a:latin typeface="+mn-lt"/>
          <a:ea typeface="+mn-ea"/>
          <a:cs typeface="+mn-cs"/>
        </a:defRPr>
      </a:lvl5pPr>
      <a:lvl6pPr marL="1961388" indent="-178308" algn="l" defTabSz="713232" rtl="0" eaLnBrk="1" latinLnBrk="0" hangingPunct="1">
        <a:lnSpc>
          <a:spcPct val="90000"/>
        </a:lnSpc>
        <a:spcBef>
          <a:spcPts val="390"/>
        </a:spcBef>
        <a:buFont typeface="Arial" panose="020B0604020202020204" pitchFamily="34" charset="0"/>
        <a:buChar char="•"/>
        <a:defRPr sz="1404" kern="1200">
          <a:solidFill>
            <a:schemeClr val="tx1"/>
          </a:solidFill>
          <a:latin typeface="+mn-lt"/>
          <a:ea typeface="+mn-ea"/>
          <a:cs typeface="+mn-cs"/>
        </a:defRPr>
      </a:lvl6pPr>
      <a:lvl7pPr marL="2318004" indent="-178308" algn="l" defTabSz="713232" rtl="0" eaLnBrk="1" latinLnBrk="0" hangingPunct="1">
        <a:lnSpc>
          <a:spcPct val="90000"/>
        </a:lnSpc>
        <a:spcBef>
          <a:spcPts val="390"/>
        </a:spcBef>
        <a:buFont typeface="Arial" panose="020B0604020202020204" pitchFamily="34" charset="0"/>
        <a:buChar char="•"/>
        <a:defRPr sz="1404" kern="1200">
          <a:solidFill>
            <a:schemeClr val="tx1"/>
          </a:solidFill>
          <a:latin typeface="+mn-lt"/>
          <a:ea typeface="+mn-ea"/>
          <a:cs typeface="+mn-cs"/>
        </a:defRPr>
      </a:lvl7pPr>
      <a:lvl8pPr marL="2674620" indent="-178308" algn="l" defTabSz="713232" rtl="0" eaLnBrk="1" latinLnBrk="0" hangingPunct="1">
        <a:lnSpc>
          <a:spcPct val="90000"/>
        </a:lnSpc>
        <a:spcBef>
          <a:spcPts val="390"/>
        </a:spcBef>
        <a:buFont typeface="Arial" panose="020B0604020202020204" pitchFamily="34" charset="0"/>
        <a:buChar char="•"/>
        <a:defRPr sz="1404" kern="1200">
          <a:solidFill>
            <a:schemeClr val="tx1"/>
          </a:solidFill>
          <a:latin typeface="+mn-lt"/>
          <a:ea typeface="+mn-ea"/>
          <a:cs typeface="+mn-cs"/>
        </a:defRPr>
      </a:lvl8pPr>
      <a:lvl9pPr marL="3031236" indent="-178308" algn="l" defTabSz="713232" rtl="0" eaLnBrk="1" latinLnBrk="0" hangingPunct="1">
        <a:lnSpc>
          <a:spcPct val="90000"/>
        </a:lnSpc>
        <a:spcBef>
          <a:spcPts val="390"/>
        </a:spcBef>
        <a:buFont typeface="Arial" panose="020B0604020202020204" pitchFamily="34" charset="0"/>
        <a:buChar char="•"/>
        <a:defRPr sz="1404" kern="1200">
          <a:solidFill>
            <a:schemeClr val="tx1"/>
          </a:solidFill>
          <a:latin typeface="+mn-lt"/>
          <a:ea typeface="+mn-ea"/>
          <a:cs typeface="+mn-cs"/>
        </a:defRPr>
      </a:lvl9pPr>
    </p:bodyStyle>
    <p:otherStyle>
      <a:defPPr>
        <a:defRPr lang="en-US"/>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hyperlink" Target="linkedin.com/in/moiz-diwan-33830345" TargetMode="External"/><Relationship Id="rId7" Type="http://schemas.openxmlformats.org/officeDocument/2006/relationships/hyperlink" Target="linkedin.com/in/celia-n-cruz-a748364" TargetMode="External"/><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4.jpg"/><Relationship Id="rId11" Type="http://schemas.openxmlformats.org/officeDocument/2006/relationships/image" Target="../media/image7.png"/><Relationship Id="rId5" Type="http://schemas.openxmlformats.org/officeDocument/2006/relationships/image" Target="../media/image3.png"/><Relationship Id="rId10" Type="http://schemas.openxmlformats.org/officeDocument/2006/relationships/image" Target="../media/image6.jpg"/><Relationship Id="rId4" Type="http://schemas.openxmlformats.org/officeDocument/2006/relationships/image" Target="../media/image2.png"/><Relationship Id="rId9" Type="http://schemas.openxmlformats.org/officeDocument/2006/relationships/hyperlink" Target="linkedin.com/in/thomasnikolai"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Rectangle 40">
            <a:extLst>
              <a:ext uri="{FF2B5EF4-FFF2-40B4-BE49-F238E27FC236}">
                <a16:creationId xmlns:a16="http://schemas.microsoft.com/office/drawing/2014/main" id="{0F7BD343-4DF8-48E3-B5A3-4DC9C6A5CDD1}"/>
              </a:ext>
            </a:extLst>
          </p:cNvPr>
          <p:cNvSpPr/>
          <p:nvPr/>
        </p:nvSpPr>
        <p:spPr>
          <a:xfrm>
            <a:off x="59184" y="8804790"/>
            <a:ext cx="6971941" cy="897288"/>
          </a:xfrm>
          <a:prstGeom prst="rect">
            <a:avLst/>
          </a:prstGeom>
          <a:solidFill>
            <a:schemeClr val="accent4">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E669C4BE-ACFB-46B0-97B1-85BC9F3DEE9D}"/>
              </a:ext>
            </a:extLst>
          </p:cNvPr>
          <p:cNvSpPr/>
          <p:nvPr/>
        </p:nvSpPr>
        <p:spPr>
          <a:xfrm>
            <a:off x="59184" y="5135416"/>
            <a:ext cx="6971941" cy="3539894"/>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8C985F2A-994F-9845-A331-B3C26F94A4E5}"/>
              </a:ext>
            </a:extLst>
          </p:cNvPr>
          <p:cNvSpPr txBox="1"/>
          <p:nvPr/>
        </p:nvSpPr>
        <p:spPr>
          <a:xfrm>
            <a:off x="55662" y="1563402"/>
            <a:ext cx="6971941" cy="3439403"/>
          </a:xfrm>
          <a:prstGeom prst="rect">
            <a:avLst/>
          </a:prstGeom>
          <a:solidFill>
            <a:schemeClr val="accent4">
              <a:lumMod val="20000"/>
              <a:lumOff val="80000"/>
            </a:schemeClr>
          </a:solidFill>
          <a:ln>
            <a:solidFill>
              <a:srgbClr val="0070C0"/>
            </a:solidFill>
          </a:ln>
        </p:spPr>
        <p:txBody>
          <a:bodyPr wrap="square" rtlCol="0">
            <a:spAutoFit/>
          </a:bodyPr>
          <a:lstStyle/>
          <a:p>
            <a:pPr algn="ctr"/>
            <a:r>
              <a:rPr lang="en-US" sz="2800" dirty="0">
                <a:solidFill>
                  <a:srgbClr val="00B0F0"/>
                </a:solidFill>
                <a:latin typeface="Helvetica Neue"/>
              </a:rPr>
              <a:t>In Honor of Young Leader Award Recipient - </a:t>
            </a:r>
            <a:r>
              <a:rPr lang="en-US" sz="2800" b="0" i="0" dirty="0">
                <a:solidFill>
                  <a:srgbClr val="00B0F0"/>
                </a:solidFill>
                <a:effectLst/>
                <a:latin typeface="Helvetica Neue"/>
              </a:rPr>
              <a:t>Leadership and Innovation in Pharmaceutical Development and Manufacturing </a:t>
            </a:r>
          </a:p>
          <a:p>
            <a:pPr algn="ctr"/>
            <a:endParaRPr lang="en-US" sz="1100" dirty="0">
              <a:solidFill>
                <a:srgbClr val="58585A"/>
              </a:solidFill>
            </a:endParaRPr>
          </a:p>
          <a:p>
            <a:pPr algn="ctr"/>
            <a:r>
              <a:rPr lang="en-US" sz="2000" dirty="0">
                <a:solidFill>
                  <a:srgbClr val="6CA644"/>
                </a:solidFill>
              </a:rPr>
              <a:t>Tuesday, April 20, 2021, 11 AM - 12 PM CST </a:t>
            </a:r>
          </a:p>
          <a:p>
            <a:pPr algn="ctr"/>
            <a:endParaRPr lang="en-US" sz="1050" dirty="0">
              <a:solidFill>
                <a:schemeClr val="accent6"/>
              </a:solidFill>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2D86"/>
                </a:solidFill>
                <a:effectLst/>
                <a:uLnTx/>
                <a:uFillTx/>
                <a:latin typeface="Calibri" panose="020F0502020204030204"/>
                <a:ea typeface="+mn-ea"/>
                <a:cs typeface="+mn-cs"/>
              </a:rPr>
              <a:t>This invited session at the 2021 AIChE Spring Meeting features talks from the pharmaceutical industry leaders on their experiences on leadership and leveraging innovative technologies to accelerate process development and manufacturing and discuss the challenges and opportunities to position for a sustainable future.</a:t>
            </a:r>
          </a:p>
        </p:txBody>
      </p:sp>
      <p:sp>
        <p:nvSpPr>
          <p:cNvPr id="15" name="TextBox 14">
            <a:extLst>
              <a:ext uri="{FF2B5EF4-FFF2-40B4-BE49-F238E27FC236}">
                <a16:creationId xmlns:a16="http://schemas.microsoft.com/office/drawing/2014/main" id="{3234F58C-A522-174E-BB01-CB7EF5ABE6EA}"/>
              </a:ext>
            </a:extLst>
          </p:cNvPr>
          <p:cNvSpPr txBox="1"/>
          <p:nvPr/>
        </p:nvSpPr>
        <p:spPr>
          <a:xfrm>
            <a:off x="1336530" y="8913780"/>
            <a:ext cx="1688112" cy="738664"/>
          </a:xfrm>
          <a:prstGeom prst="rect">
            <a:avLst/>
          </a:prstGeom>
          <a:noFill/>
        </p:spPr>
        <p:txBody>
          <a:bodyPr wrap="square" rtlCol="0">
            <a:spAutoFit/>
          </a:bodyPr>
          <a:lstStyle/>
          <a:p>
            <a:pPr algn="ctr"/>
            <a:r>
              <a:rPr lang="en-US" sz="1400" dirty="0">
                <a:solidFill>
                  <a:srgbClr val="58585A"/>
                </a:solidFill>
              </a:rPr>
              <a:t>Dr. Joseph Cramer</a:t>
            </a:r>
          </a:p>
          <a:p>
            <a:pPr algn="ctr"/>
            <a:r>
              <a:rPr lang="en-US" sz="1400" dirty="0">
                <a:solidFill>
                  <a:srgbClr val="58585A"/>
                </a:solidFill>
              </a:rPr>
              <a:t>Director Emeritus, AIChE </a:t>
            </a:r>
          </a:p>
        </p:txBody>
      </p:sp>
      <p:pic>
        <p:nvPicPr>
          <p:cNvPr id="5" name="Picture 4">
            <a:extLst>
              <a:ext uri="{FF2B5EF4-FFF2-40B4-BE49-F238E27FC236}">
                <a16:creationId xmlns:a16="http://schemas.microsoft.com/office/drawing/2014/main" id="{C93C8951-677C-CF41-B7F7-EFC3A71FCE0A}"/>
              </a:ext>
            </a:extLst>
          </p:cNvPr>
          <p:cNvPicPr>
            <a:picLocks noChangeAspect="1"/>
          </p:cNvPicPr>
          <p:nvPr/>
        </p:nvPicPr>
        <p:blipFill>
          <a:blip r:embed="rId2"/>
          <a:stretch>
            <a:fillRect/>
          </a:stretch>
        </p:blipFill>
        <p:spPr>
          <a:xfrm>
            <a:off x="273415" y="5593986"/>
            <a:ext cx="814832" cy="814832"/>
          </a:xfrm>
          <a:prstGeom prst="rect">
            <a:avLst/>
          </a:prstGeom>
          <a:solidFill>
            <a:srgbClr val="FFFFFF">
              <a:shade val="85000"/>
            </a:srgbClr>
          </a:solidFill>
          <a:ln w="19050" cap="sq">
            <a:solidFill>
              <a:schemeClr val="tx1"/>
            </a:solidFill>
            <a:miter lim="800000"/>
          </a:ln>
          <a:effectLst/>
          <a:scene3d>
            <a:camera prst="orthographicFront"/>
            <a:lightRig rig="twoPt" dir="t">
              <a:rot lat="0" lon="0" rev="7200000"/>
            </a:lightRig>
          </a:scene3d>
          <a:sp3d>
            <a:bevelT w="25400" h="19050"/>
            <a:contourClr>
              <a:srgbClr val="FFFFFF"/>
            </a:contourClr>
          </a:sp3d>
        </p:spPr>
      </p:pic>
      <p:sp>
        <p:nvSpPr>
          <p:cNvPr id="28" name="TextBox 27">
            <a:extLst>
              <a:ext uri="{FF2B5EF4-FFF2-40B4-BE49-F238E27FC236}">
                <a16:creationId xmlns:a16="http://schemas.microsoft.com/office/drawing/2014/main" id="{1CE27DC2-5E5D-4E90-A4F6-3821CEB9F464}"/>
              </a:ext>
            </a:extLst>
          </p:cNvPr>
          <p:cNvSpPr txBox="1"/>
          <p:nvPr/>
        </p:nvSpPr>
        <p:spPr>
          <a:xfrm>
            <a:off x="1313623" y="5711104"/>
            <a:ext cx="1351853" cy="541046"/>
          </a:xfrm>
          <a:prstGeom prst="rect">
            <a:avLst/>
          </a:prstGeom>
          <a:noFill/>
        </p:spPr>
        <p:txBody>
          <a:bodyPr wrap="square">
            <a:spAutoFit/>
          </a:bodyPr>
          <a:lstStyle/>
          <a:p>
            <a:pPr algn="ctr">
              <a:lnSpc>
                <a:spcPct val="80000"/>
              </a:lnSpc>
            </a:pPr>
            <a:r>
              <a:rPr lang="en-US" sz="1800" b="1" dirty="0">
                <a:solidFill>
                  <a:srgbClr val="0070C0"/>
                </a:solidFill>
                <a:hlinkClick r:id="rId3"/>
              </a:rPr>
              <a:t>Moiz Diwan</a:t>
            </a:r>
            <a:endParaRPr lang="en-US" sz="1800" b="1" dirty="0">
              <a:solidFill>
                <a:srgbClr val="0070C0"/>
              </a:solidFill>
            </a:endParaRPr>
          </a:p>
          <a:p>
            <a:pPr algn="ctr">
              <a:lnSpc>
                <a:spcPct val="80000"/>
              </a:lnSpc>
            </a:pPr>
            <a:r>
              <a:rPr lang="en-US" sz="1800" b="1" dirty="0">
                <a:solidFill>
                  <a:srgbClr val="0070C0"/>
                </a:solidFill>
              </a:rPr>
              <a:t>AbbVie</a:t>
            </a:r>
          </a:p>
        </p:txBody>
      </p:sp>
      <p:pic>
        <p:nvPicPr>
          <p:cNvPr id="1026" name="Picture 2">
            <a:extLst>
              <a:ext uri="{FF2B5EF4-FFF2-40B4-BE49-F238E27FC236}">
                <a16:creationId xmlns:a16="http://schemas.microsoft.com/office/drawing/2014/main" id="{EC17E5BB-8660-4615-BB39-EFCEE5B8DD4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1896" y="81299"/>
            <a:ext cx="2940802" cy="140038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BB441387-A728-44FA-B875-E88E39E85F2C}"/>
              </a:ext>
            </a:extLst>
          </p:cNvPr>
          <p:cNvPicPr>
            <a:picLocks noChangeAspect="1"/>
          </p:cNvPicPr>
          <p:nvPr/>
        </p:nvPicPr>
        <p:blipFill rotWithShape="1">
          <a:blip r:embed="rId5"/>
          <a:srcRect l="2144" t="6842" r="2521" b="6735"/>
          <a:stretch/>
        </p:blipFill>
        <p:spPr>
          <a:xfrm>
            <a:off x="3799349" y="47327"/>
            <a:ext cx="3228254" cy="1453020"/>
          </a:xfrm>
          <a:prstGeom prst="rect">
            <a:avLst/>
          </a:prstGeom>
        </p:spPr>
      </p:pic>
      <p:pic>
        <p:nvPicPr>
          <p:cNvPr id="19" name="Picture 18" descr="A picture containing person, sky, posing&#10;&#10;Description automatically generated">
            <a:extLst>
              <a:ext uri="{FF2B5EF4-FFF2-40B4-BE49-F238E27FC236}">
                <a16:creationId xmlns:a16="http://schemas.microsoft.com/office/drawing/2014/main" id="{76077CE6-BEA0-408A-913E-AA4B482C5AC9}"/>
              </a:ext>
            </a:extLst>
          </p:cNvPr>
          <p:cNvPicPr>
            <a:picLocks noChangeAspect="1"/>
          </p:cNvPicPr>
          <p:nvPr/>
        </p:nvPicPr>
        <p:blipFill rotWithShape="1">
          <a:blip r:embed="rId6"/>
          <a:srcRect b="13325"/>
          <a:stretch/>
        </p:blipFill>
        <p:spPr>
          <a:xfrm>
            <a:off x="241018" y="6615138"/>
            <a:ext cx="890455" cy="964747"/>
          </a:xfrm>
          <a:prstGeom prst="rect">
            <a:avLst/>
          </a:prstGeom>
        </p:spPr>
      </p:pic>
      <p:sp>
        <p:nvSpPr>
          <p:cNvPr id="32" name="TextBox 31">
            <a:extLst>
              <a:ext uri="{FF2B5EF4-FFF2-40B4-BE49-F238E27FC236}">
                <a16:creationId xmlns:a16="http://schemas.microsoft.com/office/drawing/2014/main" id="{E2978517-B43C-42F0-B895-DE90430D4C58}"/>
              </a:ext>
            </a:extLst>
          </p:cNvPr>
          <p:cNvSpPr txBox="1"/>
          <p:nvPr/>
        </p:nvSpPr>
        <p:spPr>
          <a:xfrm>
            <a:off x="1232986" y="6730557"/>
            <a:ext cx="1351853" cy="541046"/>
          </a:xfrm>
          <a:prstGeom prst="rect">
            <a:avLst/>
          </a:prstGeom>
          <a:noFill/>
        </p:spPr>
        <p:txBody>
          <a:bodyPr wrap="square">
            <a:spAutoFit/>
          </a:bodyPr>
          <a:lstStyle/>
          <a:p>
            <a:pPr algn="ctr">
              <a:lnSpc>
                <a:spcPct val="80000"/>
              </a:lnSpc>
            </a:pPr>
            <a:r>
              <a:rPr lang="en-US" sz="1800" b="1" dirty="0">
                <a:solidFill>
                  <a:srgbClr val="0070C0"/>
                </a:solidFill>
                <a:hlinkClick r:id="rId7"/>
              </a:rPr>
              <a:t>Celia Cruz</a:t>
            </a:r>
            <a:endParaRPr lang="en-US" sz="1800" b="1" dirty="0">
              <a:solidFill>
                <a:srgbClr val="0070C0"/>
              </a:solidFill>
            </a:endParaRPr>
          </a:p>
          <a:p>
            <a:pPr algn="ctr">
              <a:lnSpc>
                <a:spcPct val="80000"/>
              </a:lnSpc>
            </a:pPr>
            <a:r>
              <a:rPr lang="en-US" sz="1800" b="1" dirty="0">
                <a:solidFill>
                  <a:srgbClr val="0070C0"/>
                </a:solidFill>
              </a:rPr>
              <a:t>Eli Lilly</a:t>
            </a:r>
          </a:p>
        </p:txBody>
      </p:sp>
      <p:pic>
        <p:nvPicPr>
          <p:cNvPr id="1028" name="Picture 4" descr="Thomas Nikolai">
            <a:extLst>
              <a:ext uri="{FF2B5EF4-FFF2-40B4-BE49-F238E27FC236}">
                <a16:creationId xmlns:a16="http://schemas.microsoft.com/office/drawing/2014/main" id="{665C4F5D-9513-4676-9150-58FF6D7972E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9971" y="7721414"/>
            <a:ext cx="890455" cy="890455"/>
          </a:xfrm>
          <a:prstGeom prst="rect">
            <a:avLst/>
          </a:prstGeom>
          <a:noFill/>
          <a:extLst>
            <a:ext uri="{909E8E84-426E-40DD-AFC4-6F175D3DCCD1}">
              <a14:hiddenFill xmlns:a14="http://schemas.microsoft.com/office/drawing/2010/main">
                <a:solidFill>
                  <a:srgbClr val="FFFFFF"/>
                </a:solidFill>
              </a14:hiddenFill>
            </a:ext>
          </a:extLst>
        </p:spPr>
      </p:pic>
      <p:sp>
        <p:nvSpPr>
          <p:cNvPr id="34" name="TextBox 33">
            <a:extLst>
              <a:ext uri="{FF2B5EF4-FFF2-40B4-BE49-F238E27FC236}">
                <a16:creationId xmlns:a16="http://schemas.microsoft.com/office/drawing/2014/main" id="{F5C84850-B438-4A35-9F98-9604840934E1}"/>
              </a:ext>
            </a:extLst>
          </p:cNvPr>
          <p:cNvSpPr txBox="1"/>
          <p:nvPr/>
        </p:nvSpPr>
        <p:spPr>
          <a:xfrm>
            <a:off x="1336530" y="7829767"/>
            <a:ext cx="1351853" cy="541046"/>
          </a:xfrm>
          <a:prstGeom prst="rect">
            <a:avLst/>
          </a:prstGeom>
          <a:noFill/>
        </p:spPr>
        <p:txBody>
          <a:bodyPr wrap="square">
            <a:spAutoFit/>
          </a:bodyPr>
          <a:lstStyle/>
          <a:p>
            <a:pPr algn="ctr">
              <a:lnSpc>
                <a:spcPct val="80000"/>
              </a:lnSpc>
            </a:pPr>
            <a:r>
              <a:rPr lang="en-US" sz="1800" b="1" dirty="0">
                <a:solidFill>
                  <a:srgbClr val="0070C0"/>
                </a:solidFill>
                <a:hlinkClick r:id="rId9"/>
              </a:rPr>
              <a:t>Tom Nikolai</a:t>
            </a:r>
            <a:endParaRPr lang="en-US" sz="1800" b="1" dirty="0">
              <a:solidFill>
                <a:srgbClr val="0070C0"/>
              </a:solidFill>
            </a:endParaRPr>
          </a:p>
          <a:p>
            <a:pPr algn="ctr">
              <a:lnSpc>
                <a:spcPct val="80000"/>
              </a:lnSpc>
            </a:pPr>
            <a:r>
              <a:rPr lang="en-US" b="1" dirty="0">
                <a:solidFill>
                  <a:srgbClr val="0070C0"/>
                </a:solidFill>
              </a:rPr>
              <a:t>AbbVie</a:t>
            </a:r>
            <a:endParaRPr lang="en-US" sz="1800" b="1" dirty="0">
              <a:solidFill>
                <a:srgbClr val="0070C0"/>
              </a:solidFill>
            </a:endParaRPr>
          </a:p>
        </p:txBody>
      </p:sp>
      <p:sp>
        <p:nvSpPr>
          <p:cNvPr id="37" name="TextBox 36">
            <a:extLst>
              <a:ext uri="{FF2B5EF4-FFF2-40B4-BE49-F238E27FC236}">
                <a16:creationId xmlns:a16="http://schemas.microsoft.com/office/drawing/2014/main" id="{93BC7005-464E-4891-9253-5E662C4EF150}"/>
              </a:ext>
            </a:extLst>
          </p:cNvPr>
          <p:cNvSpPr txBox="1"/>
          <p:nvPr/>
        </p:nvSpPr>
        <p:spPr>
          <a:xfrm>
            <a:off x="2757499" y="6653956"/>
            <a:ext cx="4271680" cy="584775"/>
          </a:xfrm>
          <a:prstGeom prst="rect">
            <a:avLst/>
          </a:prstGeom>
          <a:noFill/>
        </p:spPr>
        <p:txBody>
          <a:bodyPr wrap="square">
            <a:spAutoFit/>
          </a:bodyPr>
          <a:lstStyle/>
          <a:p>
            <a:r>
              <a:rPr lang="en-US" sz="1600" b="1" i="0" dirty="0">
                <a:solidFill>
                  <a:schemeClr val="accent2"/>
                </a:solidFill>
                <a:effectLst/>
                <a:latin typeface="Helvetica Neue"/>
              </a:rPr>
              <a:t>Enabling Innovation in New Modalities Synthesis</a:t>
            </a:r>
            <a:endParaRPr lang="en-US" sz="1600" b="1" dirty="0">
              <a:solidFill>
                <a:schemeClr val="accent2"/>
              </a:solidFill>
            </a:endParaRPr>
          </a:p>
        </p:txBody>
      </p:sp>
      <p:sp>
        <p:nvSpPr>
          <p:cNvPr id="39" name="TextBox 38">
            <a:extLst>
              <a:ext uri="{FF2B5EF4-FFF2-40B4-BE49-F238E27FC236}">
                <a16:creationId xmlns:a16="http://schemas.microsoft.com/office/drawing/2014/main" id="{FEFE1263-A34C-46CC-AF2A-E648850D6561}"/>
              </a:ext>
            </a:extLst>
          </p:cNvPr>
          <p:cNvSpPr txBox="1"/>
          <p:nvPr/>
        </p:nvSpPr>
        <p:spPr>
          <a:xfrm>
            <a:off x="2791114" y="5601399"/>
            <a:ext cx="4315136" cy="830997"/>
          </a:xfrm>
          <a:prstGeom prst="rect">
            <a:avLst/>
          </a:prstGeom>
          <a:noFill/>
        </p:spPr>
        <p:txBody>
          <a:bodyPr wrap="square">
            <a:spAutoFit/>
          </a:bodyPr>
          <a:lstStyle/>
          <a:p>
            <a:r>
              <a:rPr lang="en-US" sz="1600" b="1" i="0" dirty="0">
                <a:solidFill>
                  <a:schemeClr val="accent2"/>
                </a:solidFill>
                <a:effectLst/>
                <a:latin typeface="Helvetica Neue"/>
              </a:rPr>
              <a:t>Leading by Example – Innovations in Pharmaceutical Development to Position for a Sustainable Future</a:t>
            </a:r>
            <a:endParaRPr lang="en-US" sz="1600" b="1" dirty="0">
              <a:solidFill>
                <a:schemeClr val="accent2"/>
              </a:solidFill>
            </a:endParaRPr>
          </a:p>
        </p:txBody>
      </p:sp>
      <p:graphicFrame>
        <p:nvGraphicFramePr>
          <p:cNvPr id="25" name="Table 24">
            <a:extLst>
              <a:ext uri="{FF2B5EF4-FFF2-40B4-BE49-F238E27FC236}">
                <a16:creationId xmlns:a16="http://schemas.microsoft.com/office/drawing/2014/main" id="{1D1239AC-B1CF-48C7-9505-A6EB0940BA53}"/>
              </a:ext>
            </a:extLst>
          </p:cNvPr>
          <p:cNvGraphicFramePr>
            <a:graphicFrameLocks noGrp="1"/>
          </p:cNvGraphicFramePr>
          <p:nvPr/>
        </p:nvGraphicFramePr>
        <p:xfrm>
          <a:off x="9942286" y="8810171"/>
          <a:ext cx="208280" cy="305435"/>
        </p:xfrm>
        <a:graphic>
          <a:graphicData uri="http://schemas.openxmlformats.org/drawingml/2006/table">
            <a:tbl>
              <a:tblPr/>
              <a:tblGrid>
                <a:gridCol w="208280">
                  <a:extLst>
                    <a:ext uri="{9D8B030D-6E8A-4147-A177-3AD203B41FA5}">
                      <a16:colId xmlns:a16="http://schemas.microsoft.com/office/drawing/2014/main" val="2347828563"/>
                    </a:ext>
                  </a:extLst>
                </a:gridCol>
              </a:tblGrid>
              <a:tr h="0">
                <a:tc>
                  <a:txBody>
                    <a:bodyPr/>
                    <a:lstStyle/>
                    <a:p>
                      <a:endParaRPr lang="en-US" dirty="0"/>
                    </a:p>
                  </a:txBody>
                  <a:tcPr>
                    <a:lnL w="12700" cmpd="sng">
                      <a:solidFill>
                        <a:srgbClr val="00B050"/>
                      </a:solidFill>
                      <a:prstDash val="solid"/>
                    </a:lnL>
                    <a:lnR w="12700" cmpd="sng">
                      <a:solidFill>
                        <a:srgbClr val="00B050"/>
                      </a:solidFill>
                      <a:prstDash val="solid"/>
                    </a:lnR>
                    <a:lnT w="12700" cmpd="sng">
                      <a:solidFill>
                        <a:srgbClr val="00B050"/>
                      </a:solidFill>
                      <a:prstDash val="solid"/>
                    </a:lnT>
                    <a:lnB w="12700" cmpd="sng">
                      <a:solidFill>
                        <a:srgbClr val="00B050"/>
                      </a:solidFill>
                      <a:prstDash val="solid"/>
                    </a:lnB>
                  </a:tcPr>
                </a:tc>
                <a:extLst>
                  <a:ext uri="{0D108BD9-81ED-4DB2-BD59-A6C34878D82A}">
                    <a16:rowId xmlns:a16="http://schemas.microsoft.com/office/drawing/2014/main" val="2868795229"/>
                  </a:ext>
                </a:extLst>
              </a:tr>
            </a:tbl>
          </a:graphicData>
        </a:graphic>
      </p:graphicFrame>
      <p:sp>
        <p:nvSpPr>
          <p:cNvPr id="27" name="TextBox 26">
            <a:extLst>
              <a:ext uri="{FF2B5EF4-FFF2-40B4-BE49-F238E27FC236}">
                <a16:creationId xmlns:a16="http://schemas.microsoft.com/office/drawing/2014/main" id="{68748425-6CFC-488D-BD9D-E2E5A165C2B0}"/>
              </a:ext>
            </a:extLst>
          </p:cNvPr>
          <p:cNvSpPr txBox="1"/>
          <p:nvPr/>
        </p:nvSpPr>
        <p:spPr>
          <a:xfrm>
            <a:off x="3545154" y="5146694"/>
            <a:ext cx="2017486" cy="338554"/>
          </a:xfrm>
          <a:prstGeom prst="rect">
            <a:avLst/>
          </a:prstGeom>
          <a:noFill/>
        </p:spPr>
        <p:txBody>
          <a:bodyPr wrap="square" rtlCol="0">
            <a:spAutoFit/>
          </a:bodyPr>
          <a:lstStyle/>
          <a:p>
            <a:r>
              <a:rPr lang="en-US" sz="1600" i="1" u="sng" dirty="0">
                <a:solidFill>
                  <a:srgbClr val="002060"/>
                </a:solidFill>
              </a:rPr>
              <a:t>Presentation Title</a:t>
            </a:r>
          </a:p>
        </p:txBody>
      </p:sp>
      <p:pic>
        <p:nvPicPr>
          <p:cNvPr id="31" name="Picture 30" descr="A person wearing a hat&#10;&#10;Description automatically generated with low confidence">
            <a:extLst>
              <a:ext uri="{FF2B5EF4-FFF2-40B4-BE49-F238E27FC236}">
                <a16:creationId xmlns:a16="http://schemas.microsoft.com/office/drawing/2014/main" id="{05818065-CD4B-498E-8686-1885B6D0215B}"/>
              </a:ext>
            </a:extLst>
          </p:cNvPr>
          <p:cNvPicPr>
            <a:picLocks noChangeAspect="1"/>
          </p:cNvPicPr>
          <p:nvPr/>
        </p:nvPicPr>
        <p:blipFill rotWithShape="1">
          <a:blip r:embed="rId10"/>
          <a:srcRect t="3853" b="8697"/>
          <a:stretch/>
        </p:blipFill>
        <p:spPr>
          <a:xfrm>
            <a:off x="2949972" y="8867872"/>
            <a:ext cx="688917" cy="794450"/>
          </a:xfrm>
          <a:prstGeom prst="rect">
            <a:avLst/>
          </a:prstGeom>
        </p:spPr>
      </p:pic>
      <p:sp>
        <p:nvSpPr>
          <p:cNvPr id="51" name="TextBox 50">
            <a:extLst>
              <a:ext uri="{FF2B5EF4-FFF2-40B4-BE49-F238E27FC236}">
                <a16:creationId xmlns:a16="http://schemas.microsoft.com/office/drawing/2014/main" id="{B2FF088D-1EFB-4F0A-AF35-6D39418B6352}"/>
              </a:ext>
            </a:extLst>
          </p:cNvPr>
          <p:cNvSpPr txBox="1"/>
          <p:nvPr/>
        </p:nvSpPr>
        <p:spPr>
          <a:xfrm>
            <a:off x="273415" y="8937401"/>
            <a:ext cx="1005060" cy="646331"/>
          </a:xfrm>
          <a:prstGeom prst="rect">
            <a:avLst/>
          </a:prstGeom>
          <a:noFill/>
        </p:spPr>
        <p:txBody>
          <a:bodyPr wrap="square">
            <a:spAutoFit/>
          </a:bodyPr>
          <a:lstStyle/>
          <a:p>
            <a:r>
              <a:rPr lang="en-US" sz="1800" b="1" dirty="0">
                <a:solidFill>
                  <a:srgbClr val="006FA5"/>
                </a:solidFill>
              </a:rPr>
              <a:t>Session Chairs</a:t>
            </a:r>
          </a:p>
        </p:txBody>
      </p:sp>
      <p:sp>
        <p:nvSpPr>
          <p:cNvPr id="52" name="TextBox 51">
            <a:extLst>
              <a:ext uri="{FF2B5EF4-FFF2-40B4-BE49-F238E27FC236}">
                <a16:creationId xmlns:a16="http://schemas.microsoft.com/office/drawing/2014/main" id="{C7B87E4F-A422-4EB0-BD9D-64D63148BC18}"/>
              </a:ext>
            </a:extLst>
          </p:cNvPr>
          <p:cNvSpPr txBox="1"/>
          <p:nvPr/>
        </p:nvSpPr>
        <p:spPr>
          <a:xfrm>
            <a:off x="4141299" y="8899677"/>
            <a:ext cx="1794504" cy="830997"/>
          </a:xfrm>
          <a:prstGeom prst="rect">
            <a:avLst/>
          </a:prstGeom>
          <a:noFill/>
        </p:spPr>
        <p:txBody>
          <a:bodyPr wrap="square">
            <a:spAutoFit/>
          </a:bodyPr>
          <a:lstStyle/>
          <a:p>
            <a:pPr algn="ctr"/>
            <a:r>
              <a:rPr lang="en-US" sz="1600" dirty="0">
                <a:solidFill>
                  <a:srgbClr val="58585A"/>
                </a:solidFill>
              </a:rPr>
              <a:t>Dr. Harold Conner</a:t>
            </a:r>
          </a:p>
          <a:p>
            <a:pPr algn="ctr"/>
            <a:r>
              <a:rPr lang="en-US" sz="1600" dirty="0">
                <a:solidFill>
                  <a:srgbClr val="58585A"/>
                </a:solidFill>
              </a:rPr>
              <a:t>UCOR Senior Advisor</a:t>
            </a:r>
          </a:p>
        </p:txBody>
      </p:sp>
      <p:sp>
        <p:nvSpPr>
          <p:cNvPr id="55" name="TextBox 54">
            <a:extLst>
              <a:ext uri="{FF2B5EF4-FFF2-40B4-BE49-F238E27FC236}">
                <a16:creationId xmlns:a16="http://schemas.microsoft.com/office/drawing/2014/main" id="{69DC18E5-1E3C-4586-B7FC-E5E3D940CFF3}"/>
              </a:ext>
            </a:extLst>
          </p:cNvPr>
          <p:cNvSpPr txBox="1"/>
          <p:nvPr/>
        </p:nvSpPr>
        <p:spPr>
          <a:xfrm>
            <a:off x="1456123" y="5125886"/>
            <a:ext cx="987552" cy="338554"/>
          </a:xfrm>
          <a:prstGeom prst="rect">
            <a:avLst/>
          </a:prstGeom>
          <a:noFill/>
        </p:spPr>
        <p:txBody>
          <a:bodyPr wrap="square" rtlCol="0">
            <a:spAutoFit/>
          </a:bodyPr>
          <a:lstStyle/>
          <a:p>
            <a:pPr algn="ctr"/>
            <a:r>
              <a:rPr lang="en-US" sz="1600" i="1" u="sng" dirty="0">
                <a:solidFill>
                  <a:srgbClr val="002060"/>
                </a:solidFill>
              </a:rPr>
              <a:t>Speakers</a:t>
            </a:r>
          </a:p>
        </p:txBody>
      </p:sp>
      <p:pic>
        <p:nvPicPr>
          <p:cNvPr id="53" name="Picture 52">
            <a:extLst>
              <a:ext uri="{FF2B5EF4-FFF2-40B4-BE49-F238E27FC236}">
                <a16:creationId xmlns:a16="http://schemas.microsoft.com/office/drawing/2014/main" id="{55856B86-E621-42AD-8182-9A04F895504A}"/>
              </a:ext>
            </a:extLst>
          </p:cNvPr>
          <p:cNvPicPr>
            <a:picLocks noChangeAspect="1"/>
          </p:cNvPicPr>
          <p:nvPr/>
        </p:nvPicPr>
        <p:blipFill rotWithShape="1">
          <a:blip r:embed="rId11"/>
          <a:srcRect l="9821" t="7889" r="16584" b="11393"/>
          <a:stretch/>
        </p:blipFill>
        <p:spPr>
          <a:xfrm>
            <a:off x="5915430" y="8879896"/>
            <a:ext cx="730548" cy="753282"/>
          </a:xfrm>
          <a:prstGeom prst="rect">
            <a:avLst/>
          </a:prstGeom>
        </p:spPr>
      </p:pic>
      <p:sp>
        <p:nvSpPr>
          <p:cNvPr id="23" name="TextBox 22">
            <a:extLst>
              <a:ext uri="{FF2B5EF4-FFF2-40B4-BE49-F238E27FC236}">
                <a16:creationId xmlns:a16="http://schemas.microsoft.com/office/drawing/2014/main" id="{D6685D2A-BB4F-4F7A-9B26-72381656BEA3}"/>
              </a:ext>
            </a:extLst>
          </p:cNvPr>
          <p:cNvSpPr txBox="1"/>
          <p:nvPr/>
        </p:nvSpPr>
        <p:spPr>
          <a:xfrm>
            <a:off x="2821016" y="7673888"/>
            <a:ext cx="4271680" cy="830997"/>
          </a:xfrm>
          <a:prstGeom prst="rect">
            <a:avLst/>
          </a:prstGeom>
          <a:noFill/>
        </p:spPr>
        <p:txBody>
          <a:bodyPr wrap="square">
            <a:spAutoFit/>
          </a:bodyPr>
          <a:lstStyle/>
          <a:p>
            <a:r>
              <a:rPr lang="en-US" sz="1600" b="1" i="0" dirty="0">
                <a:solidFill>
                  <a:schemeClr val="accent2"/>
                </a:solidFill>
                <a:effectLst/>
                <a:latin typeface="Helvetica Neue"/>
              </a:rPr>
              <a:t>Getting Ahead of the Curve – Emerging Trends and Success Factors in Biopharmaceutical Development</a:t>
            </a:r>
            <a:endParaRPr lang="en-US" sz="1600" b="1" dirty="0">
              <a:solidFill>
                <a:schemeClr val="accent2"/>
              </a:solidFill>
            </a:endParaRPr>
          </a:p>
        </p:txBody>
      </p:sp>
    </p:spTree>
    <p:extLst>
      <p:ext uri="{BB962C8B-B14F-4D97-AF65-F5344CB8AC3E}">
        <p14:creationId xmlns:p14="http://schemas.microsoft.com/office/powerpoint/2010/main" val="124823853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14445</TotalTime>
  <Words>137</Words>
  <Application>Microsoft Office PowerPoint</Application>
  <PresentationFormat>Custom</PresentationFormat>
  <Paragraphs>21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Helvetica Neue</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NY</dc:creator>
  <cp:lastModifiedBy>Diwan, Moiz</cp:lastModifiedBy>
  <cp:revision>14</cp:revision>
  <dcterms:created xsi:type="dcterms:W3CDTF">2020-10-16T18:06:09Z</dcterms:created>
  <dcterms:modified xsi:type="dcterms:W3CDTF">2021-03-09T17:30:38Z</dcterms:modified>
</cp:coreProperties>
</file>