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8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 showGuides="1">
      <p:cViewPr varScale="1">
        <p:scale>
          <a:sx n="107" d="100"/>
          <a:sy n="107" d="100"/>
        </p:scale>
        <p:origin x="168" y="5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6836-8FCE-8949-9CFD-5D264EBD2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154C6-2E02-BB45-AE62-58A453CFA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79627-BA53-A649-851C-DB4A00E5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250A3-3B6B-6E45-BF9F-26F74F55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073D4-0FF0-8249-8AE4-BE9D39B7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0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B8C4-1765-8849-AD6F-0B38C1717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40BAC-B219-B54D-A2A9-F6D72F10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8522C-94E9-DC48-AE82-D35B91FE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E7552-1E5D-F040-B52E-B3251AB6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988F3-E658-0D43-A636-650234689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DE69-A9D7-8041-91E4-BFE41BE8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2E178-9753-8E48-8DD4-5D4E6C8B7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1CC0E-35A6-5E49-BACB-EF98E44D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8FDF9-E5BA-7741-AB1F-13B7B9CB1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9FFBB-CF8D-E844-9164-8FC889B03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6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B0EB4-D7A2-EF4B-A7E4-7415724E4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C52FC-12EE-C148-9224-E143944AA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5827"/>
            <a:ext cx="5181600" cy="337113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D266E-B083-8640-AE9B-486BAACE7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05827"/>
            <a:ext cx="5181600" cy="33711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0BDCA-DE6A-814E-9FE2-ED3394B5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A9FC5-E446-1345-9F62-2EC60B15D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F39EF-9AB6-9C4D-A223-F55B833C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4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863C2-3559-A445-8B4F-64C504693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9827E-740F-0C45-9D43-0AC3C2266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5288F6-1194-B943-80F1-277DAF4E4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6AB7D6-58CB-BA46-A79C-140CA5D72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D0378B-7BAE-2742-AECE-BC849A6C6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8086B1-D6DC-4A4C-AB68-A5E1C651C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FB184-8E03-8D49-B272-537260B7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647A21-3193-2446-8B15-2502DA22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8B97A-4494-8B41-B3D0-D04BED88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CE9CE-2D96-A141-A402-9D599B08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1FE21-ED6B-6442-9016-CFC9A807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60C86-ECC9-0440-8EB3-3AD78506E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9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9ABDCC-798F-A04A-9FF0-226A7D75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5ADDB-E7D5-E94F-8CCB-74053883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B7CD3-6FBC-C645-A322-1D71B5A1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9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ED3E14-68B9-444E-8668-B0F0D1D03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8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C44CD-E981-C440-8626-1E5641E13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05829"/>
            <a:ext cx="10515600" cy="3371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77046-A7C3-1444-91E9-4254DC7D0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0329-41A0-7F4F-9F8F-490EA5582A39}" type="datetimeFigureOut">
              <a:rPr lang="en-US" smtClean="0"/>
              <a:t>8/21/20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AD317-993F-6845-8EB5-4B7B1A2B3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5A264-5F06-E94E-87C4-42CD88B3F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AA491-A6EC-DD4D-92CD-A80E78323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6787B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084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4E6C-7E04-474D-BB94-425FC0DB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A6BF-0E8C-DE42-9DD4-22D32D4BF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34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Halka</dc:creator>
  <cp:lastModifiedBy>Melissa Halka</cp:lastModifiedBy>
  <cp:revision>7</cp:revision>
  <cp:lastPrinted>2019-11-01T18:06:25Z</cp:lastPrinted>
  <dcterms:created xsi:type="dcterms:W3CDTF">2019-10-30T20:20:22Z</dcterms:created>
  <dcterms:modified xsi:type="dcterms:W3CDTF">2020-08-21T18:40:45Z</dcterms:modified>
</cp:coreProperties>
</file>