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1277600" y="5486400"/>
            <a:ext cx="914400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04021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1277600" y="5486400"/>
            <a:ext cx="914400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4716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1277600" y="5486400"/>
            <a:ext cx="914400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9252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16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1277600" y="5486400"/>
            <a:ext cx="914400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0947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36576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1" y="1752600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1277600" y="5486400"/>
            <a:ext cx="914400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0531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1277600" y="5486400"/>
            <a:ext cx="914400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2500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1277600" y="5486400"/>
            <a:ext cx="914400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1583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11277600" y="5486400"/>
            <a:ext cx="914400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1591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277600" y="5486400"/>
            <a:ext cx="914400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6407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1277600" y="5486400"/>
            <a:ext cx="914400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054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277600" y="5486400"/>
            <a:ext cx="914400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6061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1265693" y="0"/>
            <a:ext cx="93821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884784" y="6400800"/>
            <a:ext cx="837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0" baseline="0" dirty="0" smtClean="0">
                <a:solidFill>
                  <a:schemeClr val="accent3">
                    <a:lumMod val="50000"/>
                    <a:lumOff val="50000"/>
                  </a:schemeClr>
                </a:solidFill>
              </a:rPr>
              <a:t>10</a:t>
            </a:r>
            <a:r>
              <a:rPr lang="en-US" sz="1800" b="1" i="0" baseline="30000" dirty="0" smtClean="0">
                <a:solidFill>
                  <a:schemeClr val="accent3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1800" b="1" i="0" baseline="0" dirty="0" smtClean="0">
                <a:solidFill>
                  <a:schemeClr val="accent3">
                    <a:lumMod val="50000"/>
                    <a:lumOff val="50000"/>
                  </a:schemeClr>
                </a:solidFill>
              </a:rPr>
              <a:t> AIChE Southwest Process Technology Conference | October 9-10, 2018</a:t>
            </a:r>
            <a:endParaRPr lang="en-US" sz="1800" b="1" i="0" dirty="0">
              <a:solidFill>
                <a:schemeClr val="accent3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295" y="5454734"/>
            <a:ext cx="1409958" cy="764637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9855199" y="5462269"/>
            <a:ext cx="1419291" cy="755969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11283823" y="5450815"/>
            <a:ext cx="916050" cy="778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2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1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2">
      <a:dk1>
        <a:sysClr val="windowText" lastClr="000000"/>
      </a:dk1>
      <a:lt1>
        <a:sysClr val="window" lastClr="FFFFFF"/>
      </a:lt1>
      <a:dk2>
        <a:srgbClr val="278E8B"/>
      </a:dk2>
      <a:lt2>
        <a:srgbClr val="F2693D"/>
      </a:lt2>
      <a:accent1>
        <a:srgbClr val="FFD147"/>
      </a:accent1>
      <a:accent2>
        <a:srgbClr val="9B2D1F"/>
      </a:accent2>
      <a:accent3>
        <a:srgbClr val="A28E6A"/>
      </a:accent3>
      <a:accent4>
        <a:srgbClr val="956251"/>
      </a:accent4>
      <a:accent5>
        <a:srgbClr val="35BEBA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Gina Gatto</dc:creator>
  <cp:lastModifiedBy>Gina Gatto</cp:lastModifiedBy>
  <cp:revision>3</cp:revision>
  <dcterms:created xsi:type="dcterms:W3CDTF">2018-08-28T14:31:41Z</dcterms:created>
  <dcterms:modified xsi:type="dcterms:W3CDTF">2018-09-13T19:57:05Z</dcterms:modified>
</cp:coreProperties>
</file>