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B9BD"/>
    <a:srgbClr val="295C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6405"/>
  </p:normalViewPr>
  <p:slideViewPr>
    <p:cSldViewPr snapToGrid="0" snapToObjects="1">
      <p:cViewPr varScale="1">
        <p:scale>
          <a:sx n="169" d="100"/>
          <a:sy n="169" d="100"/>
        </p:scale>
        <p:origin x="44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2439" y="1600744"/>
            <a:ext cx="8201297" cy="1432322"/>
          </a:xfrm>
        </p:spPr>
        <p:txBody>
          <a:bodyPr anchor="b"/>
          <a:lstStyle>
            <a:lvl1pPr algn="l">
              <a:defRPr sz="45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2440" y="3102122"/>
            <a:ext cx="8201296" cy="1241822"/>
          </a:xfrm>
        </p:spPr>
        <p:txBody>
          <a:bodyPr/>
          <a:lstStyle>
            <a:lvl1pPr marL="0" indent="0" algn="l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85117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297972"/>
            <a:ext cx="7886700" cy="61793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873520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46319"/>
            <a:ext cx="3868340" cy="209883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873520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46319"/>
            <a:ext cx="3887391" cy="209883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3170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81201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35409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928116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325785"/>
            <a:ext cx="4629150" cy="326494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128267"/>
            <a:ext cx="2949178" cy="255346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58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992124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89794"/>
            <a:ext cx="4629150" cy="2914188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192275"/>
            <a:ext cx="2949178" cy="227914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82209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2439" y="1600744"/>
            <a:ext cx="8201297" cy="1432322"/>
          </a:xfrm>
        </p:spPr>
        <p:txBody>
          <a:bodyPr anchor="b"/>
          <a:lstStyle>
            <a:lvl1pPr algn="l">
              <a:defRPr sz="4500">
                <a:solidFill>
                  <a:srgbClr val="4CB9B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2440" y="3102122"/>
            <a:ext cx="8201296" cy="1241822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48756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2439" y="1600744"/>
            <a:ext cx="8201297" cy="1432322"/>
          </a:xfrm>
        </p:spPr>
        <p:txBody>
          <a:bodyPr anchor="b"/>
          <a:lstStyle>
            <a:lvl1pPr algn="ctr"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D8394E-1ADD-EC45-AA82-B462CD433ACA}"/>
              </a:ext>
            </a:extLst>
          </p:cNvPr>
          <p:cNvSpPr txBox="1"/>
          <p:nvPr userDrawn="1"/>
        </p:nvSpPr>
        <p:spPr>
          <a:xfrm>
            <a:off x="6615800" y="4767263"/>
            <a:ext cx="20048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err="1">
                <a:solidFill>
                  <a:schemeClr val="bg1"/>
                </a:solidFill>
                <a:latin typeface="+mj-lt"/>
              </a:rPr>
              <a:t>aiche.org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/CRE</a:t>
            </a:r>
          </a:p>
        </p:txBody>
      </p:sp>
    </p:spTree>
    <p:extLst>
      <p:ext uri="{BB962C8B-B14F-4D97-AF65-F5344CB8AC3E}">
        <p14:creationId xmlns:p14="http://schemas.microsoft.com/office/powerpoint/2010/main" val="2537541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2439" y="1600744"/>
            <a:ext cx="8201297" cy="1432322"/>
          </a:xfrm>
        </p:spPr>
        <p:txBody>
          <a:bodyPr anchor="b"/>
          <a:lstStyle>
            <a:lvl1pPr algn="ctr"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712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200150"/>
            <a:ext cx="6858000" cy="14323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69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4376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4CB9B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564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2700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109883"/>
            <a:ext cx="3886200" cy="23615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109883"/>
            <a:ext cx="3886200" cy="23615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5380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206532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301907"/>
            <a:ext cx="7886700" cy="22883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D546C53-D5C7-B343-A173-921BCC031462}"/>
              </a:ext>
            </a:extLst>
          </p:cNvPr>
          <p:cNvSpPr txBox="1"/>
          <p:nvPr userDrawn="1"/>
        </p:nvSpPr>
        <p:spPr>
          <a:xfrm>
            <a:off x="6615800" y="4767263"/>
            <a:ext cx="20048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err="1">
                <a:solidFill>
                  <a:srgbClr val="4CB9BD"/>
                </a:solidFill>
                <a:latin typeface="+mj-lt"/>
              </a:rPr>
              <a:t>aiche.org</a:t>
            </a:r>
            <a:r>
              <a:rPr lang="en-US" sz="1200" dirty="0">
                <a:solidFill>
                  <a:srgbClr val="4CB9BD"/>
                </a:solidFill>
                <a:latin typeface="+mj-lt"/>
              </a:rPr>
              <a:t>/CRE</a:t>
            </a:r>
          </a:p>
        </p:txBody>
      </p:sp>
    </p:spTree>
    <p:extLst>
      <p:ext uri="{BB962C8B-B14F-4D97-AF65-F5344CB8AC3E}">
        <p14:creationId xmlns:p14="http://schemas.microsoft.com/office/powerpoint/2010/main" val="2595369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61" r:id="rId5"/>
    <p:sldLayoutId id="2147483662" r:id="rId6"/>
    <p:sldLayoutId id="2147483674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rgbClr val="295C8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515A1-8E32-C147-91BE-18AB182C4A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79E902-D69A-C241-B898-D4BD3A47D4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746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2B853E-86C8-5049-BCB0-EC47A54267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FDE3F5-AC7F-FE4E-B523-5B019398B85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891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304B55-C8B3-FD4D-9703-18858FE49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8AB6E6-1C72-C543-9266-3D21A3D460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069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1D8C7C-6FB5-B74E-BD5E-1F6FC3A36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277775-4F2C-604E-B7F9-6C2CCC5D34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8960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302746-D645-8744-A724-7C74A8079A8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158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F2057F-E25F-244D-9E4D-5CBD315EB5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5585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</TotalTime>
  <Words>0</Words>
  <Application>Microsoft Macintosh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Franklin Gothic Book</vt:lpstr>
      <vt:lpstr>Franklin Gothic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Paula Angarita</dc:creator>
  <cp:lastModifiedBy>Paula Angarita</cp:lastModifiedBy>
  <cp:revision>24</cp:revision>
  <dcterms:created xsi:type="dcterms:W3CDTF">2020-10-22T14:59:58Z</dcterms:created>
  <dcterms:modified xsi:type="dcterms:W3CDTF">2020-10-22T15:37:34Z</dcterms:modified>
</cp:coreProperties>
</file>