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58" r:id="rId3"/>
    <p:sldId id="263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6"/>
    <a:srgbClr val="199DC9"/>
    <a:srgbClr val="C22133"/>
    <a:srgbClr val="005D92"/>
    <a:srgbClr val="39AE49"/>
    <a:srgbClr val="F58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2"/>
    <p:restoredTop sz="94674"/>
  </p:normalViewPr>
  <p:slideViewPr>
    <p:cSldViewPr snapToGrid="0" snapToObjects="1" showGuides="1">
      <p:cViewPr varScale="1">
        <p:scale>
          <a:sx n="159" d="100"/>
          <a:sy n="159" d="100"/>
        </p:scale>
        <p:origin x="576" y="184"/>
      </p:cViewPr>
      <p:guideLst>
        <p:guide orient="horz" pos="1620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Light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50485A-1B17-6943-8EEA-E4FEC768B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324" y="1361726"/>
            <a:ext cx="8379955" cy="1790700"/>
          </a:xfrm>
        </p:spPr>
        <p:txBody>
          <a:bodyPr anchor="b"/>
          <a:lstStyle>
            <a:lvl1pPr algn="l">
              <a:defRPr sz="4500">
                <a:solidFill>
                  <a:srgbClr val="43A04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778" y="3221482"/>
            <a:ext cx="8362793" cy="124182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548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0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49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52" y="997326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142" y="1394995"/>
            <a:ext cx="5016137" cy="31622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452" y="2197477"/>
            <a:ext cx="2949178" cy="247313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34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58" y="943537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41206"/>
            <a:ext cx="482118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458" y="2143687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3696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5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81953"/>
            <a:ext cx="1971675" cy="33507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81953"/>
            <a:ext cx="5800725" cy="33507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6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Dark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67D178-4062-4F41-A123-C6D0F40F81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324" y="1361726"/>
            <a:ext cx="8379955" cy="1790700"/>
          </a:xfrm>
        </p:spPr>
        <p:txBody>
          <a:bodyPr anchor="b"/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778" y="3221482"/>
            <a:ext cx="8362793" cy="124182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726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D45ED4-A670-AD46-8851-A6D95FA641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825103"/>
            <a:ext cx="7886700" cy="2139553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51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785457-A7E0-BC40-8468-0A9EFF9383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825103"/>
            <a:ext cx="7886700" cy="2139553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290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6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16A3BD-E87E-EC4D-9E40-1DB14131F8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C0E0DC-2DDC-B442-BCE7-C2F6028DED8F}"/>
              </a:ext>
            </a:extLst>
          </p:cNvPr>
          <p:cNvSpPr txBox="1"/>
          <p:nvPr userDrawn="1"/>
        </p:nvSpPr>
        <p:spPr>
          <a:xfrm>
            <a:off x="7105339" y="4751882"/>
            <a:ext cx="1678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199DC9"/>
                </a:solidFill>
              </a:rPr>
              <a:t>aiche.org</a:t>
            </a:r>
            <a:r>
              <a:rPr lang="en-US" sz="1200" b="1" dirty="0">
                <a:solidFill>
                  <a:srgbClr val="199DC9"/>
                </a:solidFill>
              </a:rPr>
              <a:t>/ENV</a:t>
            </a:r>
          </a:p>
        </p:txBody>
      </p:sp>
    </p:spTree>
    <p:extLst>
      <p:ext uri="{BB962C8B-B14F-4D97-AF65-F5344CB8AC3E}">
        <p14:creationId xmlns:p14="http://schemas.microsoft.com/office/powerpoint/2010/main" val="147684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501" y="1282304"/>
            <a:ext cx="837207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500" y="3442098"/>
            <a:ext cx="8380779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418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60" y="1134456"/>
            <a:ext cx="8376019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1261" y="1925031"/>
            <a:ext cx="4088136" cy="2772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0439" y="1925031"/>
            <a:ext cx="4088136" cy="2772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8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49" y="1250998"/>
            <a:ext cx="8374822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749" y="2193206"/>
            <a:ext cx="4120089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749" y="2811141"/>
            <a:ext cx="4120089" cy="2002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6900" y="2193206"/>
            <a:ext cx="414038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6900" y="2811141"/>
            <a:ext cx="4140380" cy="200291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029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169" y="1412363"/>
            <a:ext cx="837440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169" y="2507738"/>
            <a:ext cx="8383111" cy="219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F4B473-5E11-ED41-A75C-5B953754E3DC}"/>
              </a:ext>
            </a:extLst>
          </p:cNvPr>
          <p:cNvSpPr txBox="1"/>
          <p:nvPr userDrawn="1"/>
        </p:nvSpPr>
        <p:spPr>
          <a:xfrm>
            <a:off x="7105339" y="4751882"/>
            <a:ext cx="1678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>
                <a:solidFill>
                  <a:srgbClr val="199DC9"/>
                </a:solidFill>
              </a:rPr>
              <a:t>aiche.org</a:t>
            </a:r>
            <a:r>
              <a:rPr lang="en-US" sz="1200" b="1" dirty="0">
                <a:solidFill>
                  <a:srgbClr val="199DC9"/>
                </a:solidFill>
              </a:rPr>
              <a:t>/ENV</a:t>
            </a:r>
          </a:p>
        </p:txBody>
      </p:sp>
    </p:spTree>
    <p:extLst>
      <p:ext uri="{BB962C8B-B14F-4D97-AF65-F5344CB8AC3E}">
        <p14:creationId xmlns:p14="http://schemas.microsoft.com/office/powerpoint/2010/main" val="113552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73" r:id="rId3"/>
    <p:sldLayoutId id="2147483674" r:id="rId4"/>
    <p:sldLayoutId id="2147483662" r:id="rId5"/>
    <p:sldLayoutId id="2147483676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3A04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6F5EC-C898-4143-A278-886C84E0E7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0F369-2A93-FF48-95EC-CB7872E942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75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70EEB-39CC-CD4B-9FB8-E4DFEC853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831" y="1412363"/>
            <a:ext cx="7886700" cy="994172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6B66C-ECF9-7D4E-9610-F61CF65C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831" y="2507738"/>
            <a:ext cx="7886700" cy="2198733"/>
          </a:xfrm>
        </p:spPr>
        <p:txBody>
          <a:bodyPr/>
          <a:lstStyle/>
          <a:p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01369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3EBA6-F9FF-A94B-8F8F-BFF3B195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56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80421-F790-F344-8CB0-DD2070A61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8</Words>
  <Application>Microsoft Macintosh PowerPoint</Application>
  <PresentationFormat>On-screen Show (16:9)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Franklin Gothic Book</vt:lpstr>
      <vt:lpstr>Franklin Gothic Medium</vt:lpstr>
      <vt:lpstr>Office Theme</vt:lpstr>
      <vt:lpstr>PowerPoint Presentation</vt:lpstr>
      <vt:lpstr>Click to add title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Paula Angarita</dc:creator>
  <cp:lastModifiedBy>Paula Angarita</cp:lastModifiedBy>
  <cp:revision>56</cp:revision>
  <dcterms:created xsi:type="dcterms:W3CDTF">2019-10-18T18:14:47Z</dcterms:created>
  <dcterms:modified xsi:type="dcterms:W3CDTF">2020-08-05T19:48:44Z</dcterms:modified>
</cp:coreProperties>
</file>