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680" r:id="rId3"/>
  </p:sld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6023"/>
    <a:srgbClr val="FA9D27"/>
    <a:srgbClr val="4C8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2"/>
    <p:restoredTop sz="96405"/>
  </p:normalViewPr>
  <p:slideViewPr>
    <p:cSldViewPr snapToGrid="0" snapToObjects="1" showGuides="1">
      <p:cViewPr varScale="1">
        <p:scale>
          <a:sx n="141" d="100"/>
          <a:sy n="141" d="100"/>
        </p:scale>
        <p:origin x="184" y="6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221992"/>
            <a:ext cx="8305800" cy="940832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231880"/>
            <a:ext cx="8305800" cy="12418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83DD2-19ED-8845-B90B-AEC887AE1FE4}"/>
              </a:ext>
            </a:extLst>
          </p:cNvPr>
          <p:cNvSpPr txBox="1"/>
          <p:nvPr userDrawn="1"/>
        </p:nvSpPr>
        <p:spPr>
          <a:xfrm>
            <a:off x="419100" y="4776812"/>
            <a:ext cx="840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  <a:latin typeface="+mj-lt"/>
              </a:rPr>
              <a:t>aiche.org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/TEP</a:t>
            </a:r>
          </a:p>
        </p:txBody>
      </p:sp>
    </p:spTree>
    <p:extLst>
      <p:ext uri="{BB962C8B-B14F-4D97-AF65-F5344CB8AC3E}">
        <p14:creationId xmlns:p14="http://schemas.microsoft.com/office/powerpoint/2010/main" val="167639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221992"/>
            <a:ext cx="8305800" cy="940832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231880"/>
            <a:ext cx="83058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4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08687"/>
            <a:ext cx="8305800" cy="9559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984903"/>
            <a:ext cx="8305800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17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54543"/>
            <a:ext cx="8305800" cy="737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833" y="1906780"/>
            <a:ext cx="3886200" cy="2882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967" y="1906780"/>
            <a:ext cx="3886200" cy="2882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4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03532"/>
            <a:ext cx="8305800" cy="6411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844724"/>
            <a:ext cx="3868340" cy="4638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" y="2308575"/>
            <a:ext cx="3868340" cy="2409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7509" y="1844724"/>
            <a:ext cx="3887391" cy="4638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7509" y="2308575"/>
            <a:ext cx="3887391" cy="2409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8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79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8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34344"/>
            <a:ext cx="3159919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234344"/>
            <a:ext cx="4837509" cy="340524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036827"/>
            <a:ext cx="3159919" cy="26631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671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70920"/>
            <a:ext cx="3159919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270921"/>
            <a:ext cx="4837509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073402"/>
            <a:ext cx="315991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5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974342"/>
            <a:ext cx="8305800" cy="94083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5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08687"/>
            <a:ext cx="8305800" cy="95597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984903"/>
            <a:ext cx="8305800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68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974342"/>
            <a:ext cx="8305800" cy="94083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796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974342"/>
            <a:ext cx="8305800" cy="94083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59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54543"/>
            <a:ext cx="8305800" cy="7372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833" y="1906780"/>
            <a:ext cx="3886200" cy="2882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967" y="1906780"/>
            <a:ext cx="3886200" cy="28822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8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03532"/>
            <a:ext cx="8305800" cy="6411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844724"/>
            <a:ext cx="3868340" cy="4638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" y="2308575"/>
            <a:ext cx="3868340" cy="2409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7509" y="1844724"/>
            <a:ext cx="3887391" cy="4638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7509" y="2308575"/>
            <a:ext cx="3887391" cy="24097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115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50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34344"/>
            <a:ext cx="3159919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234344"/>
            <a:ext cx="4837509" cy="340524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036827"/>
            <a:ext cx="3159919" cy="26631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12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70920"/>
            <a:ext cx="3159919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270921"/>
            <a:ext cx="4837509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073402"/>
            <a:ext cx="315991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33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1018563"/>
            <a:ext cx="8305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019668"/>
            <a:ext cx="8305800" cy="274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74824-13C2-7947-BBA3-B4C1CF47E386}"/>
              </a:ext>
            </a:extLst>
          </p:cNvPr>
          <p:cNvSpPr txBox="1"/>
          <p:nvPr userDrawn="1"/>
        </p:nvSpPr>
        <p:spPr>
          <a:xfrm>
            <a:off x="419100" y="4776812"/>
            <a:ext cx="840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F36023"/>
                </a:solidFill>
                <a:latin typeface="+mj-lt"/>
              </a:rPr>
              <a:t>aiche.org</a:t>
            </a:r>
            <a:r>
              <a:rPr lang="en-US" sz="1200" dirty="0">
                <a:solidFill>
                  <a:srgbClr val="F36023"/>
                </a:solidFill>
                <a:latin typeface="+mj-lt"/>
              </a:rPr>
              <a:t>/TEP</a:t>
            </a:r>
          </a:p>
        </p:txBody>
      </p:sp>
    </p:spTree>
    <p:extLst>
      <p:ext uri="{BB962C8B-B14F-4D97-AF65-F5344CB8AC3E}">
        <p14:creationId xmlns:p14="http://schemas.microsoft.com/office/powerpoint/2010/main" val="244265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3602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496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orient="horz" pos="10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1018563"/>
            <a:ext cx="8305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019668"/>
            <a:ext cx="8305800" cy="274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74824-13C2-7947-BBA3-B4C1CF47E386}"/>
              </a:ext>
            </a:extLst>
          </p:cNvPr>
          <p:cNvSpPr txBox="1"/>
          <p:nvPr userDrawn="1"/>
        </p:nvSpPr>
        <p:spPr>
          <a:xfrm>
            <a:off x="419100" y="4776812"/>
            <a:ext cx="840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F36023"/>
                </a:solidFill>
                <a:latin typeface="+mj-lt"/>
              </a:rPr>
              <a:t>aiche.org</a:t>
            </a:r>
            <a:r>
              <a:rPr lang="en-US" sz="1200" dirty="0">
                <a:solidFill>
                  <a:srgbClr val="F36023"/>
                </a:solidFill>
                <a:latin typeface="+mj-lt"/>
              </a:rPr>
              <a:t>/TEP</a:t>
            </a:r>
          </a:p>
        </p:txBody>
      </p:sp>
    </p:spTree>
    <p:extLst>
      <p:ext uri="{BB962C8B-B14F-4D97-AF65-F5344CB8AC3E}">
        <p14:creationId xmlns:p14="http://schemas.microsoft.com/office/powerpoint/2010/main" val="414835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3602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496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orient="horz" pos="104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1018563"/>
            <a:ext cx="8305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019668"/>
            <a:ext cx="8305800" cy="2740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74824-13C2-7947-BBA3-B4C1CF47E386}"/>
              </a:ext>
            </a:extLst>
          </p:cNvPr>
          <p:cNvSpPr txBox="1"/>
          <p:nvPr userDrawn="1"/>
        </p:nvSpPr>
        <p:spPr>
          <a:xfrm>
            <a:off x="419100" y="4776812"/>
            <a:ext cx="8409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  <a:latin typeface="+mj-lt"/>
              </a:rPr>
              <a:t>aiche.org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/TEP</a:t>
            </a:r>
          </a:p>
        </p:txBody>
      </p:sp>
    </p:spTree>
    <p:extLst>
      <p:ext uri="{BB962C8B-B14F-4D97-AF65-F5344CB8AC3E}">
        <p14:creationId xmlns:p14="http://schemas.microsoft.com/office/powerpoint/2010/main" val="169974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496" userDrawn="1">
          <p15:clr>
            <a:srgbClr val="F26B43"/>
          </p15:clr>
        </p15:guide>
        <p15:guide id="3" pos="264" userDrawn="1">
          <p15:clr>
            <a:srgbClr val="F26B43"/>
          </p15:clr>
        </p15:guide>
        <p15:guide id="4" orient="horz" pos="10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9424-EA86-2546-9255-0A77F6223A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BD191-F96D-7144-A0BC-DBB7FF4CA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6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AE7E-87C0-BE42-B438-1B5F60C4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1E49-6241-1047-A245-3D08E8946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67FA-C673-9E48-B23A-3C21FE656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AA7BB-302D-D441-905D-282AC8C6D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8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5FB2-EC74-1F40-9CFC-C87840ED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19A28-48A0-1142-9907-53F83CE8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446C3-5321-CA40-864A-5FF301E21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48862"/>
      </p:ext>
    </p:extLst>
  </p:cSld>
  <p:clrMapOvr>
    <a:masterClrMapping/>
  </p:clrMapOvr>
</p:sld>
</file>

<file path=ppt/theme/theme1.xml><?xml version="1.0" encoding="utf-8"?>
<a:theme xmlns:a="http://schemas.openxmlformats.org/drawingml/2006/main" name="TEP - 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P - Them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P - Divider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Macintosh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Franklin Gothic Book</vt:lpstr>
      <vt:lpstr>Franklin Gothic Medium</vt:lpstr>
      <vt:lpstr>TEP - Theme 1</vt:lpstr>
      <vt:lpstr>TEP - Theme 2</vt:lpstr>
      <vt:lpstr>TEP - Divider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Angarita</dc:creator>
  <cp:lastModifiedBy>Paula Angarita</cp:lastModifiedBy>
  <cp:revision>46</cp:revision>
  <dcterms:created xsi:type="dcterms:W3CDTF">2021-02-22T14:42:11Z</dcterms:created>
  <dcterms:modified xsi:type="dcterms:W3CDTF">2021-03-05T15:14:45Z</dcterms:modified>
</cp:coreProperties>
</file>