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680" r:id="rId3"/>
  </p:sldMasterIdLst>
  <p:handoutMasterIdLst>
    <p:handoutMasterId r:id="rId9"/>
  </p:handout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845"/>
    <a:srgbClr val="C3D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6"/>
    <p:restoredTop sz="96405"/>
  </p:normalViewPr>
  <p:slideViewPr>
    <p:cSldViewPr snapToGrid="0" snapToObjects="1" showGuides="1">
      <p:cViewPr varScale="1">
        <p:scale>
          <a:sx n="169" d="100"/>
          <a:sy n="169" d="100"/>
        </p:scale>
        <p:origin x="3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13670E-4C44-144F-A326-AD6600445B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B772C-401F-3248-A727-FC8E615D9E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95DF1-2EE3-344E-99E0-A44A75FC4BD5}" type="datetimeFigureOut">
              <a:rPr lang="en-US" smtClean="0"/>
              <a:t>3/4/21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5B745-B939-B641-8FFB-B08E01442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A86AF-3085-6F4B-8595-613D3062C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61018-2D52-3F47-8009-7995C63A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80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221992"/>
            <a:ext cx="8305800" cy="94083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231880"/>
            <a:ext cx="8305800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4D7AC-C034-A744-A7E6-FAE29C290B28}"/>
              </a:ext>
            </a:extLst>
          </p:cNvPr>
          <p:cNvSpPr txBox="1"/>
          <p:nvPr userDrawn="1"/>
        </p:nvSpPr>
        <p:spPr>
          <a:xfrm>
            <a:off x="419100" y="4776812"/>
            <a:ext cx="840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  <a:latin typeface="+mj-lt"/>
              </a:rPr>
              <a:t>aiche.org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/PDD</a:t>
            </a:r>
          </a:p>
        </p:txBody>
      </p:sp>
    </p:spTree>
    <p:extLst>
      <p:ext uri="{BB962C8B-B14F-4D97-AF65-F5344CB8AC3E}">
        <p14:creationId xmlns:p14="http://schemas.microsoft.com/office/powerpoint/2010/main" val="167639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221992"/>
            <a:ext cx="8305800" cy="940832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231880"/>
            <a:ext cx="83058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4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08687"/>
            <a:ext cx="8305800" cy="955975"/>
          </a:xfrm>
        </p:spPr>
        <p:txBody>
          <a:bodyPr anchor="b"/>
          <a:lstStyle>
            <a:lvl1pPr algn="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2984903"/>
            <a:ext cx="8305800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17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54543"/>
            <a:ext cx="8305800" cy="737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833" y="1906780"/>
            <a:ext cx="3886200" cy="28822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967" y="1906780"/>
            <a:ext cx="3886200" cy="28822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4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03532"/>
            <a:ext cx="8305800" cy="6411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844724"/>
            <a:ext cx="3868340" cy="4638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" y="2308575"/>
            <a:ext cx="3868340" cy="2409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7509" y="1844724"/>
            <a:ext cx="3887391" cy="4638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7509" y="2308575"/>
            <a:ext cx="3887391" cy="24097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86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79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78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34344"/>
            <a:ext cx="3159919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234344"/>
            <a:ext cx="4837509" cy="340524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036827"/>
            <a:ext cx="3159919" cy="26631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67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70920"/>
            <a:ext cx="3159919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270921"/>
            <a:ext cx="4837509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073402"/>
            <a:ext cx="315991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5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974342"/>
            <a:ext cx="8305800" cy="94083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59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08687"/>
            <a:ext cx="8305800" cy="955975"/>
          </a:xfrm>
        </p:spPr>
        <p:txBody>
          <a:bodyPr anchor="b"/>
          <a:lstStyle>
            <a:lvl1pPr algn="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2984903"/>
            <a:ext cx="8305800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68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54543"/>
            <a:ext cx="8305800" cy="737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833" y="1906780"/>
            <a:ext cx="3886200" cy="28822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967" y="1906780"/>
            <a:ext cx="3886200" cy="28822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8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03532"/>
            <a:ext cx="8305800" cy="6411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844724"/>
            <a:ext cx="3868340" cy="4638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" y="2308575"/>
            <a:ext cx="3868340" cy="2409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7509" y="1844724"/>
            <a:ext cx="3887391" cy="4638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7509" y="2308575"/>
            <a:ext cx="3887391" cy="24097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115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50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34344"/>
            <a:ext cx="3159919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234344"/>
            <a:ext cx="4837509" cy="340524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036827"/>
            <a:ext cx="3159919" cy="26631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12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70920"/>
            <a:ext cx="3159919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270921"/>
            <a:ext cx="4837509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073402"/>
            <a:ext cx="315991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33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1018563"/>
            <a:ext cx="83058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2019668"/>
            <a:ext cx="8305800" cy="274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74824-13C2-7947-BBA3-B4C1CF47E386}"/>
              </a:ext>
            </a:extLst>
          </p:cNvPr>
          <p:cNvSpPr txBox="1"/>
          <p:nvPr userDrawn="1"/>
        </p:nvSpPr>
        <p:spPr>
          <a:xfrm>
            <a:off x="419100" y="4776812"/>
            <a:ext cx="840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5EA845"/>
                </a:solidFill>
                <a:latin typeface="+mj-lt"/>
              </a:rPr>
              <a:t>aiche.org</a:t>
            </a:r>
            <a:r>
              <a:rPr lang="en-US" sz="1200" dirty="0">
                <a:solidFill>
                  <a:srgbClr val="5EA845"/>
                </a:solidFill>
                <a:latin typeface="+mj-lt"/>
              </a:rPr>
              <a:t>/PDD</a:t>
            </a:r>
          </a:p>
        </p:txBody>
      </p:sp>
    </p:spTree>
    <p:extLst>
      <p:ext uri="{BB962C8B-B14F-4D97-AF65-F5344CB8AC3E}">
        <p14:creationId xmlns:p14="http://schemas.microsoft.com/office/powerpoint/2010/main" val="244265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5EA84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496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orient="horz" pos="10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1018563"/>
            <a:ext cx="83058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2019668"/>
            <a:ext cx="8305800" cy="274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74824-13C2-7947-BBA3-B4C1CF47E386}"/>
              </a:ext>
            </a:extLst>
          </p:cNvPr>
          <p:cNvSpPr txBox="1"/>
          <p:nvPr userDrawn="1"/>
        </p:nvSpPr>
        <p:spPr>
          <a:xfrm>
            <a:off x="419100" y="4776812"/>
            <a:ext cx="840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5EA845"/>
                </a:solidFill>
                <a:latin typeface="+mj-lt"/>
              </a:rPr>
              <a:t>aiche.org</a:t>
            </a:r>
            <a:r>
              <a:rPr lang="en-US" sz="1200" dirty="0">
                <a:solidFill>
                  <a:srgbClr val="5EA845"/>
                </a:solidFill>
                <a:latin typeface="+mj-lt"/>
              </a:rPr>
              <a:t>/PDD</a:t>
            </a:r>
          </a:p>
        </p:txBody>
      </p:sp>
    </p:spTree>
    <p:extLst>
      <p:ext uri="{BB962C8B-B14F-4D97-AF65-F5344CB8AC3E}">
        <p14:creationId xmlns:p14="http://schemas.microsoft.com/office/powerpoint/2010/main" val="414835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5EA84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496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orient="horz" pos="104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1018563"/>
            <a:ext cx="83058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2019668"/>
            <a:ext cx="8305800" cy="274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74824-13C2-7947-BBA3-B4C1CF47E386}"/>
              </a:ext>
            </a:extLst>
          </p:cNvPr>
          <p:cNvSpPr txBox="1"/>
          <p:nvPr userDrawn="1"/>
        </p:nvSpPr>
        <p:spPr>
          <a:xfrm>
            <a:off x="419100" y="4776812"/>
            <a:ext cx="840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  <a:latin typeface="+mj-lt"/>
              </a:rPr>
              <a:t>aiche.org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/PDD</a:t>
            </a:r>
          </a:p>
        </p:txBody>
      </p:sp>
    </p:spTree>
    <p:extLst>
      <p:ext uri="{BB962C8B-B14F-4D97-AF65-F5344CB8AC3E}">
        <p14:creationId xmlns:p14="http://schemas.microsoft.com/office/powerpoint/2010/main" val="169974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496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orient="horz" pos="10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9424-EA86-2546-9255-0A77F6223A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BD191-F96D-7144-A0BC-DBB7FF4CA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6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CAC9-EC1A-664E-AE4A-49A2429C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3D889-E344-8543-8896-94EA136D5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5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3755-57AD-2642-8F06-9B4D68160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B420A-571C-7C4C-9909-29C70C386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F181-90EF-874D-8B32-D87EA6EB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4DB0-1582-D043-917B-877B1EA6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44D3-DC97-1D41-A0D7-5C3029F08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03231"/>
      </p:ext>
    </p:extLst>
  </p:cSld>
  <p:clrMapOvr>
    <a:masterClrMapping/>
  </p:clrMapOvr>
</p:sld>
</file>

<file path=ppt/theme/theme1.xml><?xml version="1.0" encoding="utf-8"?>
<a:theme xmlns:a="http://schemas.openxmlformats.org/drawingml/2006/main" name="PDD - 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DD - Theme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DD - Divider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0</Words>
  <Application>Microsoft Macintosh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PDD - Theme 1</vt:lpstr>
      <vt:lpstr>PDD - Theme 2</vt:lpstr>
      <vt:lpstr>PDD - Divider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Angarita</dc:creator>
  <cp:lastModifiedBy>Paula Angarita</cp:lastModifiedBy>
  <cp:revision>39</cp:revision>
  <dcterms:created xsi:type="dcterms:W3CDTF">2021-02-22T14:42:11Z</dcterms:created>
  <dcterms:modified xsi:type="dcterms:W3CDTF">2021-03-04T22:13:32Z</dcterms:modified>
</cp:coreProperties>
</file>