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3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208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13B8F-AFDA-524B-9C5A-4D2867F38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06791F-FC81-6847-B685-6F225EA09D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DA880-D841-194A-ABC4-4AF3894AA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CABA-01C0-814D-85CF-E2203A7FA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2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37C0-83DB-EE4F-86B2-D2904832F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36FF-FF4F-724E-A520-EA45894A4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584D67-6C49-514D-8917-FC623204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CABA-01C0-814D-85CF-E2203A7FA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1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CED80-5817-8F4D-8238-D1D221EE3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602A6-108E-1442-8199-BBAFB5141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86EC9-80FE-7644-BB8B-C1E40BE3A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CABA-01C0-814D-85CF-E2203A7FA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0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758D-BA61-3C40-8B07-0095E4928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4FB84B-BC82-4244-A628-2F780F7D9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9619"/>
            <a:ext cx="5181600" cy="37973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BF028F-0F9B-394A-825F-72C14961B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9619"/>
            <a:ext cx="5181600" cy="379734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F07AC-A0D6-EF4D-93A0-CF3E7FF86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CABA-01C0-814D-85CF-E2203A7FA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6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92AE4-1822-484D-9AB0-F58C722D7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7931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B030A-D240-3242-8BF0-49E154FC5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38827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7A76F5-EC1C-9C41-B661-57F298273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212186"/>
            <a:ext cx="5157787" cy="23675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F86918-2578-7F47-8824-BB24322805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38827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270C3-6AFE-454C-926E-923F24A363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212186"/>
            <a:ext cx="5183188" cy="23675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E8B7AC-8A75-D642-B011-4BF59AA33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CABA-01C0-814D-85CF-E2203A7FA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87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12305-4965-E949-A76C-0AE0A995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6911B5-203E-984C-B29F-66733C5BE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CABA-01C0-814D-85CF-E2203A7FA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8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48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C0ECAA-72EA-5847-9A1F-4F28E1462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405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F6047-73F9-9443-AEBF-7693530EA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29633"/>
            <a:ext cx="10515600" cy="3620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5A17BD-45A7-FA45-BD8F-FBA79E5EF9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57973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BCABA-01C0-814D-85CF-E2203A7FA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0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8318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6AAF45-001E-3C46-8537-700323AD6F2D}"/>
              </a:ext>
            </a:extLst>
          </p:cNvPr>
          <p:cNvSpPr txBox="1">
            <a:spLocks/>
          </p:cNvSpPr>
          <p:nvPr/>
        </p:nvSpPr>
        <p:spPr>
          <a:xfrm>
            <a:off x="6982692" y="2648198"/>
            <a:ext cx="4310742" cy="1198726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305A8B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chemeClr val="accent1"/>
                </a:solidFill>
              </a:rPr>
              <a:t>Click to edit 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ACA675-EFA2-6C41-B4B9-E693A2772451}"/>
              </a:ext>
            </a:extLst>
          </p:cNvPr>
          <p:cNvSpPr txBox="1"/>
          <p:nvPr/>
        </p:nvSpPr>
        <p:spPr>
          <a:xfrm>
            <a:off x="6982692" y="4108181"/>
            <a:ext cx="4738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+mj-lt"/>
              </a:rPr>
              <a:t>Click to edit Name/Affiliation</a:t>
            </a:r>
          </a:p>
        </p:txBody>
      </p:sp>
    </p:spTree>
    <p:extLst>
      <p:ext uri="{BB962C8B-B14F-4D97-AF65-F5344CB8AC3E}">
        <p14:creationId xmlns:p14="http://schemas.microsoft.com/office/powerpoint/2010/main" val="425696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2739A54-B80B-8A4E-BEF1-297853AA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B11BE5-173A-BB44-958F-DC52F7A41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4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ring202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83280"/>
      </a:accent1>
      <a:accent2>
        <a:srgbClr val="ED7D31"/>
      </a:accent2>
      <a:accent3>
        <a:srgbClr val="A5A5A5"/>
      </a:accent3>
      <a:accent4>
        <a:srgbClr val="005392"/>
      </a:accent4>
      <a:accent5>
        <a:srgbClr val="5B9BD5"/>
      </a:accent5>
      <a:accent6>
        <a:srgbClr val="FF40FF"/>
      </a:accent6>
      <a:hlink>
        <a:srgbClr val="CE6A38"/>
      </a:hlink>
      <a:folHlink>
        <a:srgbClr val="78317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11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Tashi Sherpa</cp:lastModifiedBy>
  <cp:revision>5</cp:revision>
  <dcterms:created xsi:type="dcterms:W3CDTF">2022-02-21T19:25:28Z</dcterms:created>
  <dcterms:modified xsi:type="dcterms:W3CDTF">2022-03-02T15:58:10Z</dcterms:modified>
</cp:coreProperties>
</file>