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8" r:id="rId4"/>
  </p:sldMasterIdLst>
  <p:notesMasterIdLst>
    <p:notesMasterId r:id="rId10"/>
  </p:notesMasterIdLst>
  <p:handoutMasterIdLst>
    <p:handoutMasterId r:id="rId11"/>
  </p:handoutMasterIdLst>
  <p:sldIdLst>
    <p:sldId id="256" r:id="rId5"/>
    <p:sldId id="260" r:id="rId6"/>
    <p:sldId id="280" r:id="rId7"/>
    <p:sldId id="284" r:id="rId8"/>
    <p:sldId id="281" r:id="rId9"/>
  </p:sldIdLst>
  <p:sldSz cx="9144000" cy="5143500" type="screen16x9"/>
  <p:notesSz cx="6934200" cy="92329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
          <p15:clr>
            <a:srgbClr val="A4A3A4"/>
          </p15:clr>
        </p15:guide>
        <p15:guide id="2" orient="horz" pos="2916">
          <p15:clr>
            <a:srgbClr val="A4A3A4"/>
          </p15:clr>
        </p15:guide>
        <p15:guide id="3" orient="horz" pos="1620">
          <p15:clr>
            <a:srgbClr val="A4A3A4"/>
          </p15:clr>
        </p15:guide>
        <p15:guide id="4" orient="horz" pos="498">
          <p15:clr>
            <a:srgbClr val="A4A3A4"/>
          </p15:clr>
        </p15:guide>
        <p15:guide id="5" pos="200">
          <p15:clr>
            <a:srgbClr val="A4A3A4"/>
          </p15:clr>
        </p15:guide>
        <p15:guide id="6" pos="2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B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94" autoAdjust="0"/>
    <p:restoredTop sz="50000" autoAdjust="0"/>
  </p:normalViewPr>
  <p:slideViewPr>
    <p:cSldViewPr snapToGrid="0" snapToObjects="1">
      <p:cViewPr varScale="1">
        <p:scale>
          <a:sx n="152" d="100"/>
          <a:sy n="152" d="100"/>
        </p:scale>
        <p:origin x="762" y="132"/>
      </p:cViewPr>
      <p:guideLst>
        <p:guide orient="horz" pos="390"/>
        <p:guide orient="horz" pos="2916"/>
        <p:guide orient="horz" pos="1620"/>
        <p:guide orient="horz" pos="498"/>
        <p:guide pos="200"/>
        <p:guide pos="287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sz="quarter" idx="1"/>
          </p:nvPr>
        </p:nvSpPr>
        <p:spPr>
          <a:xfrm>
            <a:off x="3927775" y="0"/>
            <a:ext cx="3004820" cy="461645"/>
          </a:xfrm>
          <a:prstGeom prst="rect">
            <a:avLst/>
          </a:prstGeom>
        </p:spPr>
        <p:txBody>
          <a:bodyPr vert="horz" lIns="92382" tIns="46191" rIns="92382" bIns="46191" rtlCol="0"/>
          <a:lstStyle>
            <a:lvl1pPr algn="r">
              <a:defRPr sz="1200"/>
            </a:lvl1pPr>
          </a:lstStyle>
          <a:p>
            <a:fld id="{6EEF8290-40B6-8842-866D-3735C1EFFE55}" type="datetime1">
              <a:rPr lang="en-US" smtClean="0"/>
              <a:t>3/30/2022</a:t>
            </a:fld>
            <a:endParaRPr lang="en-US"/>
          </a:p>
        </p:txBody>
      </p:sp>
      <p:sp>
        <p:nvSpPr>
          <p:cNvPr id="4" name="Footer Placeholder 3"/>
          <p:cNvSpPr>
            <a:spLocks noGrp="1"/>
          </p:cNvSpPr>
          <p:nvPr>
            <p:ph type="ftr" sz="quarter" idx="2"/>
          </p:nvPr>
        </p:nvSpPr>
        <p:spPr>
          <a:xfrm>
            <a:off x="0" y="8769653"/>
            <a:ext cx="3004820" cy="461645"/>
          </a:xfrm>
          <a:prstGeom prst="rect">
            <a:avLst/>
          </a:prstGeom>
        </p:spPr>
        <p:txBody>
          <a:bodyPr vert="horz" lIns="92382" tIns="46191" rIns="92382" bIns="46191" rtlCol="0" anchor="b"/>
          <a:lstStyle>
            <a:lvl1pPr algn="l">
              <a:defRPr sz="1200"/>
            </a:lvl1pPr>
          </a:lstStyle>
          <a:p>
            <a:endParaRPr lang="en-US"/>
          </a:p>
        </p:txBody>
      </p:sp>
      <p:sp>
        <p:nvSpPr>
          <p:cNvPr id="5" name="Slide Number Placeholder 4"/>
          <p:cNvSpPr>
            <a:spLocks noGrp="1"/>
          </p:cNvSpPr>
          <p:nvPr>
            <p:ph type="sldNum" sz="quarter" idx="3"/>
          </p:nvPr>
        </p:nvSpPr>
        <p:spPr>
          <a:xfrm>
            <a:off x="3927775" y="8769653"/>
            <a:ext cx="3004820" cy="461645"/>
          </a:xfrm>
          <a:prstGeom prst="rect">
            <a:avLst/>
          </a:prstGeom>
        </p:spPr>
        <p:txBody>
          <a:bodyPr vert="horz" lIns="92382" tIns="46191" rIns="92382" bIns="46191" rtlCol="0" anchor="b"/>
          <a:lstStyle>
            <a:lvl1pPr algn="r">
              <a:defRPr sz="1200"/>
            </a:lvl1pPr>
          </a:lstStyle>
          <a:p>
            <a:fld id="{530E6269-DF60-1341-9972-2D1ED519CEC6}" type="slidenum">
              <a:rPr lang="en-US" smtClean="0"/>
              <a:t>‹#›</a:t>
            </a:fld>
            <a:endParaRPr lang="en-US"/>
          </a:p>
        </p:txBody>
      </p:sp>
    </p:spTree>
    <p:extLst>
      <p:ext uri="{BB962C8B-B14F-4D97-AF65-F5344CB8AC3E}">
        <p14:creationId xmlns:p14="http://schemas.microsoft.com/office/powerpoint/2010/main" val="8948625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645"/>
          </a:xfrm>
          <a:prstGeom prst="rect">
            <a:avLst/>
          </a:prstGeom>
        </p:spPr>
        <p:txBody>
          <a:bodyPr vert="horz" lIns="92382" tIns="46191" rIns="92382" bIns="46191" rtlCol="0"/>
          <a:lstStyle>
            <a:lvl1pPr algn="l">
              <a:defRPr sz="1200"/>
            </a:lvl1pPr>
          </a:lstStyle>
          <a:p>
            <a:endParaRPr lang="en-US"/>
          </a:p>
        </p:txBody>
      </p:sp>
      <p:sp>
        <p:nvSpPr>
          <p:cNvPr id="3" name="Date Placeholder 2"/>
          <p:cNvSpPr>
            <a:spLocks noGrp="1"/>
          </p:cNvSpPr>
          <p:nvPr>
            <p:ph type="dt" idx="1"/>
          </p:nvPr>
        </p:nvSpPr>
        <p:spPr>
          <a:xfrm>
            <a:off x="3927775" y="0"/>
            <a:ext cx="3004820" cy="461645"/>
          </a:xfrm>
          <a:prstGeom prst="rect">
            <a:avLst/>
          </a:prstGeom>
        </p:spPr>
        <p:txBody>
          <a:bodyPr vert="horz" lIns="92382" tIns="46191" rIns="92382" bIns="46191" rtlCol="0"/>
          <a:lstStyle>
            <a:lvl1pPr algn="r">
              <a:defRPr sz="1200"/>
            </a:lvl1pPr>
          </a:lstStyle>
          <a:p>
            <a:fld id="{C91499DA-C70D-074E-B6FB-FC7DD5F98DF8}" type="datetime1">
              <a:rPr lang="en-US" smtClean="0"/>
              <a:t>3/30/2022</a:t>
            </a:fld>
            <a:endParaRPr lang="en-US"/>
          </a:p>
        </p:txBody>
      </p:sp>
      <p:sp>
        <p:nvSpPr>
          <p:cNvPr id="4" name="Slide Image Placeholder 3"/>
          <p:cNvSpPr>
            <a:spLocks noGrp="1" noRot="1" noChangeAspect="1"/>
          </p:cNvSpPr>
          <p:nvPr>
            <p:ph type="sldImg" idx="2"/>
          </p:nvPr>
        </p:nvSpPr>
        <p:spPr>
          <a:xfrm>
            <a:off x="390525" y="692150"/>
            <a:ext cx="6153150" cy="3462338"/>
          </a:xfrm>
          <a:prstGeom prst="rect">
            <a:avLst/>
          </a:prstGeom>
          <a:noFill/>
          <a:ln w="12700">
            <a:solidFill>
              <a:prstClr val="black"/>
            </a:solidFill>
          </a:ln>
        </p:spPr>
        <p:txBody>
          <a:bodyPr vert="horz" lIns="92382" tIns="46191" rIns="92382" bIns="46191" rtlCol="0" anchor="ctr"/>
          <a:lstStyle/>
          <a:p>
            <a:endParaRPr lang="en-US"/>
          </a:p>
        </p:txBody>
      </p:sp>
      <p:sp>
        <p:nvSpPr>
          <p:cNvPr id="5" name="Notes Placeholder 4"/>
          <p:cNvSpPr>
            <a:spLocks noGrp="1"/>
          </p:cNvSpPr>
          <p:nvPr>
            <p:ph type="body" sz="quarter" idx="3"/>
          </p:nvPr>
        </p:nvSpPr>
        <p:spPr>
          <a:xfrm>
            <a:off x="693420" y="4385628"/>
            <a:ext cx="5547360" cy="4154805"/>
          </a:xfrm>
          <a:prstGeom prst="rect">
            <a:avLst/>
          </a:prstGeom>
        </p:spPr>
        <p:txBody>
          <a:bodyPr vert="horz" lIns="92382" tIns="46191" rIns="92382" bIns="4619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9653"/>
            <a:ext cx="3004820" cy="461645"/>
          </a:xfrm>
          <a:prstGeom prst="rect">
            <a:avLst/>
          </a:prstGeom>
        </p:spPr>
        <p:txBody>
          <a:bodyPr vert="horz" lIns="92382" tIns="46191" rIns="92382" bIns="46191"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69653"/>
            <a:ext cx="3004820" cy="461645"/>
          </a:xfrm>
          <a:prstGeom prst="rect">
            <a:avLst/>
          </a:prstGeom>
        </p:spPr>
        <p:txBody>
          <a:bodyPr vert="horz" lIns="92382" tIns="46191" rIns="92382" bIns="46191" rtlCol="0" anchor="b"/>
          <a:lstStyle>
            <a:lvl1pPr algn="r">
              <a:defRPr sz="1200"/>
            </a:lvl1pPr>
          </a:lstStyle>
          <a:p>
            <a:fld id="{F1BA375A-1123-5E4A-9C56-A6D9B97A90DC}" type="slidenum">
              <a:rPr lang="en-US" smtClean="0"/>
              <a:t>‹#›</a:t>
            </a:fld>
            <a:endParaRPr lang="en-US"/>
          </a:p>
        </p:txBody>
      </p:sp>
    </p:spTree>
    <p:extLst>
      <p:ext uri="{BB962C8B-B14F-4D97-AF65-F5344CB8AC3E}">
        <p14:creationId xmlns:p14="http://schemas.microsoft.com/office/powerpoint/2010/main" val="94308800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1095375"/>
            <a:ext cx="7200900" cy="2105025"/>
          </a:xfrm>
          <a:prstGeom prst="rect">
            <a:avLst/>
          </a:prstGeom>
          <a:solidFill>
            <a:srgbClr val="007BB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79354" y="1272258"/>
            <a:ext cx="6167163" cy="742444"/>
          </a:xfrm>
        </p:spPr>
        <p:txBody>
          <a:bodyPr lIns="0" bIns="0">
            <a:normAutofit/>
          </a:bodyPr>
          <a:lstStyle>
            <a:lvl1pPr algn="l">
              <a:defRPr sz="3400" b="0" i="0">
                <a:solidFill>
                  <a:schemeClr val="bg1"/>
                </a:solidFill>
                <a:latin typeface="+mj-lt"/>
                <a:cs typeface="Arial"/>
              </a:defRPr>
            </a:lvl1pPr>
          </a:lstStyle>
          <a:p>
            <a:r>
              <a:rPr lang="en-US" dirty="0"/>
              <a:t>Click to edit Master title style</a:t>
            </a:r>
          </a:p>
        </p:txBody>
      </p:sp>
      <p:sp>
        <p:nvSpPr>
          <p:cNvPr id="3" name="Subtitle 2"/>
          <p:cNvSpPr>
            <a:spLocks noGrp="1"/>
          </p:cNvSpPr>
          <p:nvPr>
            <p:ph type="subTitle" idx="1" hasCustomPrompt="1"/>
          </p:nvPr>
        </p:nvSpPr>
        <p:spPr>
          <a:xfrm>
            <a:off x="685801" y="2117914"/>
            <a:ext cx="6167163" cy="372314"/>
          </a:xfrm>
        </p:spPr>
        <p:txBody>
          <a:bodyPr lIns="0" tIns="0" rIns="0" bIns="0">
            <a:noAutofit/>
          </a:bodyPr>
          <a:lstStyle>
            <a:lvl1pPr marL="0" marR="0" indent="0" algn="l" defTabSz="457200" rtl="0" eaLnBrk="1" fontAlgn="auto" latinLnBrk="0" hangingPunct="1">
              <a:lnSpc>
                <a:spcPct val="150000"/>
              </a:lnSpc>
              <a:spcBef>
                <a:spcPts val="0"/>
              </a:spcBef>
              <a:spcAft>
                <a:spcPts val="0"/>
              </a:spcAft>
              <a:buClr>
                <a:schemeClr val="accent2"/>
              </a:buClr>
              <a:buSzTx/>
              <a:buFont typeface="Wingdings" charset="2"/>
              <a:buNone/>
              <a:tabLst/>
              <a:defRPr sz="2400" b="0" i="0">
                <a:solidFill>
                  <a:srgbClr val="FFFFFF"/>
                </a:solidFill>
                <a:latin typeface="+mn-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title style</a:t>
            </a:r>
          </a:p>
        </p:txBody>
      </p:sp>
    </p:spTree>
    <p:extLst>
      <p:ext uri="{BB962C8B-B14F-4D97-AF65-F5344CB8AC3E}">
        <p14:creationId xmlns:p14="http://schemas.microsoft.com/office/powerpoint/2010/main" val="2508181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Slide Number Placeholder 5"/>
          <p:cNvSpPr>
            <a:spLocks noGrp="1"/>
          </p:cNvSpPr>
          <p:nvPr>
            <p:ph type="sldNum" sz="quarter" idx="4"/>
          </p:nvPr>
        </p:nvSpPr>
        <p:spPr>
          <a:xfrm>
            <a:off x="4187592" y="4868863"/>
            <a:ext cx="752708" cy="273844"/>
          </a:xfrm>
          <a:prstGeom prst="rect">
            <a:avLst/>
          </a:prstGeom>
        </p:spPr>
        <p:txBody>
          <a:bodyPr vert="horz" lIns="91440" tIns="45720" rIns="91440" bIns="45720" rtlCol="0" anchor="ctr"/>
          <a:lstStyle>
            <a:lvl1pPr algn="ctr">
              <a:defRPr sz="700">
                <a:solidFill>
                  <a:schemeClr val="bg1">
                    <a:lumMod val="65000"/>
                  </a:schemeClr>
                </a:solidFill>
                <a:latin typeface="Century Gothic"/>
                <a:cs typeface="Century Gothic"/>
              </a:defRPr>
            </a:lvl1pPr>
          </a:lstStyle>
          <a:p>
            <a:fld id="{1F828677-349C-A845-AFD8-E1880F4B0899}" type="slidenum">
              <a:rPr lang="en-US" smtClean="0"/>
              <a:pPr/>
              <a:t>‹#›</a:t>
            </a:fld>
            <a:endParaRPr lang="en-US" dirty="0"/>
          </a:p>
        </p:txBody>
      </p:sp>
    </p:spTree>
    <p:extLst>
      <p:ext uri="{BB962C8B-B14F-4D97-AF65-F5344CB8AC3E}">
        <p14:creationId xmlns:p14="http://schemas.microsoft.com/office/powerpoint/2010/main" val="1011021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4" name="Rectangle 3"/>
          <p:cNvSpPr/>
          <p:nvPr userDrawn="1"/>
        </p:nvSpPr>
        <p:spPr>
          <a:xfrm>
            <a:off x="0" y="1095375"/>
            <a:ext cx="7200900" cy="2105025"/>
          </a:xfrm>
          <a:prstGeom prst="rect">
            <a:avLst/>
          </a:prstGeom>
          <a:solidFill>
            <a:srgbClr val="007BB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79354" y="1272258"/>
            <a:ext cx="6167163" cy="742444"/>
          </a:xfrm>
        </p:spPr>
        <p:txBody>
          <a:bodyPr lIns="0" bIns="0">
            <a:normAutofit/>
          </a:bodyPr>
          <a:lstStyle>
            <a:lvl1pPr algn="l">
              <a:defRPr sz="3400" b="0" i="0">
                <a:solidFill>
                  <a:schemeClr val="bg1"/>
                </a:solidFill>
                <a:latin typeface="+mj-lt"/>
                <a:cs typeface="Arial"/>
              </a:defRPr>
            </a:lvl1pPr>
          </a:lstStyle>
          <a:p>
            <a:r>
              <a:rPr lang="en-US" dirty="0"/>
              <a:t>Click to edit Master title style</a:t>
            </a:r>
          </a:p>
        </p:txBody>
      </p:sp>
      <p:sp>
        <p:nvSpPr>
          <p:cNvPr id="3" name="Subtitle 2"/>
          <p:cNvSpPr>
            <a:spLocks noGrp="1"/>
          </p:cNvSpPr>
          <p:nvPr>
            <p:ph type="subTitle" idx="1" hasCustomPrompt="1"/>
          </p:nvPr>
        </p:nvSpPr>
        <p:spPr>
          <a:xfrm>
            <a:off x="685801" y="2117914"/>
            <a:ext cx="6167163" cy="372314"/>
          </a:xfrm>
        </p:spPr>
        <p:txBody>
          <a:bodyPr lIns="0" tIns="0" rIns="0" bIns="0">
            <a:noAutofit/>
          </a:bodyPr>
          <a:lstStyle>
            <a:lvl1pPr marL="0" marR="0" indent="0" algn="l" defTabSz="457200" rtl="0" eaLnBrk="1" fontAlgn="auto" latinLnBrk="0" hangingPunct="1">
              <a:lnSpc>
                <a:spcPct val="150000"/>
              </a:lnSpc>
              <a:spcBef>
                <a:spcPts val="0"/>
              </a:spcBef>
              <a:spcAft>
                <a:spcPts val="0"/>
              </a:spcAft>
              <a:buClr>
                <a:schemeClr val="accent2"/>
              </a:buClr>
              <a:buSzTx/>
              <a:buFont typeface="Wingdings" charset="2"/>
              <a:buNone/>
              <a:tabLst/>
              <a:defRPr sz="2400" b="0" i="0">
                <a:solidFill>
                  <a:srgbClr val="FFFFFF"/>
                </a:solidFill>
                <a:latin typeface="+mn-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title style</a:t>
            </a:r>
          </a:p>
        </p:txBody>
      </p:sp>
    </p:spTree>
    <p:extLst>
      <p:ext uri="{BB962C8B-B14F-4D97-AF65-F5344CB8AC3E}">
        <p14:creationId xmlns:p14="http://schemas.microsoft.com/office/powerpoint/2010/main" val="2086389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bg>
      <p:bgPr>
        <a:solidFill>
          <a:srgbClr val="007BB7"/>
        </a:solidFill>
        <a:effectLst/>
      </p:bgPr>
    </p:bg>
    <p:spTree>
      <p:nvGrpSpPr>
        <p:cNvPr id="1" name=""/>
        <p:cNvGrpSpPr/>
        <p:nvPr/>
      </p:nvGrpSpPr>
      <p:grpSpPr>
        <a:xfrm>
          <a:off x="0" y="0"/>
          <a:ext cx="0" cy="0"/>
          <a:chOff x="0" y="0"/>
          <a:chExt cx="0" cy="0"/>
        </a:xfrm>
      </p:grpSpPr>
      <p:sp>
        <p:nvSpPr>
          <p:cNvPr id="8" name="Rectangle 7"/>
          <p:cNvSpPr/>
          <p:nvPr/>
        </p:nvSpPr>
        <p:spPr>
          <a:xfrm>
            <a:off x="0" y="1265238"/>
            <a:ext cx="6961188" cy="11160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79354" y="1272258"/>
            <a:ext cx="6167163" cy="1108992"/>
          </a:xfrm>
          <a:ln>
            <a:noFill/>
          </a:ln>
        </p:spPr>
        <p:txBody>
          <a:bodyPr lIns="0" bIns="0">
            <a:normAutofit/>
          </a:bodyPr>
          <a:lstStyle>
            <a:lvl1pPr algn="l">
              <a:defRPr sz="3600" b="0" i="0" baseline="0">
                <a:solidFill>
                  <a:schemeClr val="accent1"/>
                </a:solidFill>
                <a:latin typeface="+mj-lt"/>
                <a:cs typeface="Arial"/>
              </a:defRPr>
            </a:lvl1pPr>
          </a:lstStyle>
          <a:p>
            <a:r>
              <a:rPr lang="en-US" dirty="0"/>
              <a:t>Click to edit Divider slide</a:t>
            </a:r>
          </a:p>
        </p:txBody>
      </p:sp>
    </p:spTree>
    <p:extLst>
      <p:ext uri="{BB962C8B-B14F-4D97-AF65-F5344CB8AC3E}">
        <p14:creationId xmlns:p14="http://schemas.microsoft.com/office/powerpoint/2010/main" val="1158087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yan Headline 16p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7500" y="225029"/>
            <a:ext cx="8229600" cy="476647"/>
          </a:xfrm>
        </p:spPr>
        <p:txBody>
          <a:bodyPr>
            <a:noAutofit/>
          </a:bodyPr>
          <a:lstStyle>
            <a:lvl1pPr>
              <a:defRPr sz="3600"/>
            </a:lvl1pPr>
          </a:lstStyle>
          <a:p>
            <a:r>
              <a:rPr lang="en-US" dirty="0"/>
              <a:t>Click To Edit Title – Blue 36pt</a:t>
            </a:r>
          </a:p>
        </p:txBody>
      </p:sp>
      <p:sp>
        <p:nvSpPr>
          <p:cNvPr id="10" name="Slide Number Placeholder 5"/>
          <p:cNvSpPr>
            <a:spLocks noGrp="1"/>
          </p:cNvSpPr>
          <p:nvPr>
            <p:ph type="sldNum" sz="quarter" idx="4"/>
          </p:nvPr>
        </p:nvSpPr>
        <p:spPr>
          <a:xfrm>
            <a:off x="4187592" y="4881563"/>
            <a:ext cx="752708" cy="273844"/>
          </a:xfrm>
          <a:prstGeom prst="rect">
            <a:avLst/>
          </a:prstGeom>
        </p:spPr>
        <p:txBody>
          <a:bodyPr vert="horz" lIns="91440" tIns="45720" rIns="91440" bIns="45720" rtlCol="0" anchor="ctr"/>
          <a:lstStyle>
            <a:lvl1pPr algn="ctr">
              <a:defRPr sz="700">
                <a:solidFill>
                  <a:schemeClr val="bg1">
                    <a:lumMod val="65000"/>
                  </a:schemeClr>
                </a:solidFill>
                <a:latin typeface="Century Gothic"/>
                <a:cs typeface="Century Gothic"/>
              </a:defRPr>
            </a:lvl1pPr>
          </a:lstStyle>
          <a:p>
            <a:fld id="{1F828677-349C-A845-AFD8-E1880F4B0899}" type="slidenum">
              <a:rPr lang="en-US" smtClean="0"/>
              <a:pPr/>
              <a:t>‹#›</a:t>
            </a:fld>
            <a:endParaRPr lang="en-US" dirty="0"/>
          </a:p>
        </p:txBody>
      </p:sp>
      <p:sp>
        <p:nvSpPr>
          <p:cNvPr id="5" name="Text Placeholder 4"/>
          <p:cNvSpPr>
            <a:spLocks noGrp="1"/>
          </p:cNvSpPr>
          <p:nvPr>
            <p:ph type="body" sz="quarter" idx="10" hasCustomPrompt="1"/>
          </p:nvPr>
        </p:nvSpPr>
        <p:spPr>
          <a:xfrm>
            <a:off x="317500" y="790575"/>
            <a:ext cx="8229600" cy="252413"/>
          </a:xfrm>
        </p:spPr>
        <p:txBody>
          <a:bodyPr wrap="square" bIns="0">
            <a:noAutofit/>
          </a:bodyPr>
          <a:lstStyle>
            <a:lvl1pPr marL="0" indent="0">
              <a:lnSpc>
                <a:spcPct val="100000"/>
              </a:lnSpc>
              <a:spcBef>
                <a:spcPts val="0"/>
              </a:spcBef>
              <a:buNone/>
              <a:defRPr sz="2400" baseline="0">
                <a:solidFill>
                  <a:srgbClr val="00A4C4"/>
                </a:solidFill>
              </a:defRPr>
            </a:lvl1pPr>
          </a:lstStyle>
          <a:p>
            <a:pPr lvl="0"/>
            <a:r>
              <a:rPr lang="en-US" dirty="0"/>
              <a:t>Click to create Master headline – CYAN 24pt</a:t>
            </a:r>
          </a:p>
        </p:txBody>
      </p:sp>
      <p:sp>
        <p:nvSpPr>
          <p:cNvPr id="11" name="Text Placeholder 10"/>
          <p:cNvSpPr>
            <a:spLocks noGrp="1"/>
          </p:cNvSpPr>
          <p:nvPr>
            <p:ph type="body" sz="quarter" idx="11" hasCustomPrompt="1"/>
          </p:nvPr>
        </p:nvSpPr>
        <p:spPr>
          <a:xfrm>
            <a:off x="317500" y="1157288"/>
            <a:ext cx="8229600" cy="2828925"/>
          </a:xfrm>
        </p:spPr>
        <p:txBody>
          <a:bodyPr bIns="0">
            <a:normAutofit/>
          </a:bodyPr>
          <a:lstStyle>
            <a:lvl1pPr>
              <a:defRPr sz="2400" baseline="0"/>
            </a:lvl1pPr>
            <a:lvl2pPr>
              <a:defRPr sz="2400"/>
            </a:lvl2pPr>
            <a:lvl3pPr>
              <a:defRPr sz="2400"/>
            </a:lvl3pPr>
            <a:lvl4pPr>
              <a:defRPr sz="2400"/>
            </a:lvl4pPr>
            <a:lvl5pPr>
              <a:defRPr sz="2400"/>
            </a:lvl5pPr>
          </a:lstStyle>
          <a:p>
            <a:pPr lvl="0"/>
            <a:r>
              <a:rPr lang="en-US" dirty="0"/>
              <a:t>Click to edit Master body text – BLACK 20pt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Footer Placeholder 4"/>
          <p:cNvSpPr>
            <a:spLocks noGrp="1"/>
          </p:cNvSpPr>
          <p:nvPr>
            <p:ph type="ftr" sz="quarter" idx="3"/>
          </p:nvPr>
        </p:nvSpPr>
        <p:spPr>
          <a:xfrm>
            <a:off x="457200" y="4881563"/>
            <a:ext cx="2895600" cy="273844"/>
          </a:xfrm>
          <a:prstGeom prst="rect">
            <a:avLst/>
          </a:prstGeom>
        </p:spPr>
        <p:txBody>
          <a:bodyPr lIns="91440" anchor="ctr" anchorCtr="0"/>
          <a:lstStyle>
            <a:lvl1pPr>
              <a:defRPr sz="700">
                <a:solidFill>
                  <a:srgbClr val="A6A6A6"/>
                </a:solidFill>
              </a:defRPr>
            </a:lvl1pPr>
          </a:lstStyle>
          <a:p>
            <a:endParaRPr lang="en-US" dirty="0"/>
          </a:p>
        </p:txBody>
      </p:sp>
    </p:spTree>
    <p:extLst>
      <p:ext uri="{BB962C8B-B14F-4D97-AF65-F5344CB8AC3E}">
        <p14:creationId xmlns:p14="http://schemas.microsoft.com/office/powerpoint/2010/main" val="803509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ck 12p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7500" y="225029"/>
            <a:ext cx="8229600" cy="476647"/>
          </a:xfrm>
        </p:spPr>
        <p:txBody>
          <a:bodyPr/>
          <a:lstStyle>
            <a:lvl1pPr>
              <a:defRPr baseline="0"/>
            </a:lvl1pPr>
          </a:lstStyle>
          <a:p>
            <a:r>
              <a:rPr lang="en-US" dirty="0"/>
              <a:t>Click To Edit Title – Blue 36pt</a:t>
            </a:r>
          </a:p>
        </p:txBody>
      </p:sp>
      <p:sp>
        <p:nvSpPr>
          <p:cNvPr id="14" name="Footer Placeholder 4"/>
          <p:cNvSpPr>
            <a:spLocks noGrp="1"/>
          </p:cNvSpPr>
          <p:nvPr>
            <p:ph type="ftr" sz="quarter" idx="3"/>
          </p:nvPr>
        </p:nvSpPr>
        <p:spPr>
          <a:xfrm>
            <a:off x="457200" y="4869656"/>
            <a:ext cx="2895600" cy="273844"/>
          </a:xfrm>
          <a:prstGeom prst="rect">
            <a:avLst/>
          </a:prstGeom>
        </p:spPr>
        <p:txBody>
          <a:bodyPr lIns="91440" anchor="ctr" anchorCtr="0"/>
          <a:lstStyle>
            <a:lvl1pPr>
              <a:defRPr sz="700">
                <a:solidFill>
                  <a:srgbClr val="A6A6A6"/>
                </a:solidFill>
              </a:defRPr>
            </a:lvl1pPr>
          </a:lstStyle>
          <a:p>
            <a:endParaRPr lang="en-US" dirty="0"/>
          </a:p>
        </p:txBody>
      </p:sp>
      <p:sp>
        <p:nvSpPr>
          <p:cNvPr id="16" name="Text Placeholder 14"/>
          <p:cNvSpPr>
            <a:spLocks noGrp="1"/>
          </p:cNvSpPr>
          <p:nvPr>
            <p:ph type="body" sz="quarter" idx="10" hasCustomPrompt="1"/>
          </p:nvPr>
        </p:nvSpPr>
        <p:spPr>
          <a:xfrm>
            <a:off x="317500" y="790575"/>
            <a:ext cx="8229600" cy="3127772"/>
          </a:xfrm>
        </p:spPr>
        <p:txBody>
          <a:bodyPr>
            <a:normAutofit/>
          </a:bodyPr>
          <a:lstStyle>
            <a:lvl1pPr marL="0" indent="0">
              <a:lnSpc>
                <a:spcPct val="150000"/>
              </a:lnSpc>
              <a:buNone/>
              <a:defRPr sz="2400" baseline="0"/>
            </a:lvl1pPr>
          </a:lstStyle>
          <a:p>
            <a:pPr lvl="0"/>
            <a:r>
              <a:rPr lang="en-US" dirty="0"/>
              <a:t>Click to edit Master body text – BLACK 24pt</a:t>
            </a:r>
          </a:p>
        </p:txBody>
      </p:sp>
      <p:sp>
        <p:nvSpPr>
          <p:cNvPr id="10" name="Slide Number Placeholder 5"/>
          <p:cNvSpPr>
            <a:spLocks noGrp="1"/>
          </p:cNvSpPr>
          <p:nvPr>
            <p:ph type="sldNum" sz="quarter" idx="4"/>
          </p:nvPr>
        </p:nvSpPr>
        <p:spPr>
          <a:xfrm>
            <a:off x="4187592" y="4869656"/>
            <a:ext cx="752708" cy="273844"/>
          </a:xfrm>
          <a:prstGeom prst="rect">
            <a:avLst/>
          </a:prstGeom>
        </p:spPr>
        <p:txBody>
          <a:bodyPr vert="horz" lIns="91440" tIns="45720" rIns="91440" bIns="45720" rtlCol="0" anchor="ctr"/>
          <a:lstStyle>
            <a:lvl1pPr algn="ctr">
              <a:defRPr sz="700">
                <a:solidFill>
                  <a:schemeClr val="bg1">
                    <a:lumMod val="65000"/>
                  </a:schemeClr>
                </a:solidFill>
                <a:latin typeface="Century Gothic"/>
                <a:cs typeface="Century Gothic"/>
              </a:defRPr>
            </a:lvl1pPr>
          </a:lstStyle>
          <a:p>
            <a:fld id="{1F828677-349C-A845-AFD8-E1880F4B0899}" type="slidenum">
              <a:rPr lang="en-US" smtClean="0"/>
              <a:pPr/>
              <a:t>‹#›</a:t>
            </a:fld>
            <a:endParaRPr lang="en-US" dirty="0"/>
          </a:p>
        </p:txBody>
      </p:sp>
    </p:spTree>
    <p:extLst>
      <p:ext uri="{BB962C8B-B14F-4D97-AF65-F5344CB8AC3E}">
        <p14:creationId xmlns:p14="http://schemas.microsoft.com/office/powerpoint/2010/main" val="398820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ck 10p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7500" y="136129"/>
            <a:ext cx="8229600" cy="476647"/>
          </a:xfrm>
        </p:spPr>
        <p:txBody>
          <a:bodyPr>
            <a:noAutofit/>
          </a:bodyPr>
          <a:lstStyle>
            <a:lvl1pPr>
              <a:defRPr sz="3600" baseline="0"/>
            </a:lvl1pPr>
          </a:lstStyle>
          <a:p>
            <a:r>
              <a:rPr lang="en-US" dirty="0"/>
              <a:t>Click To Edit Title – Blue 36pt</a:t>
            </a:r>
          </a:p>
        </p:txBody>
      </p:sp>
      <p:sp>
        <p:nvSpPr>
          <p:cNvPr id="14" name="Footer Placeholder 4"/>
          <p:cNvSpPr>
            <a:spLocks noGrp="1"/>
          </p:cNvSpPr>
          <p:nvPr>
            <p:ph type="ftr" sz="quarter" idx="3"/>
          </p:nvPr>
        </p:nvSpPr>
        <p:spPr>
          <a:xfrm>
            <a:off x="457200" y="4868863"/>
            <a:ext cx="2895600" cy="273844"/>
          </a:xfrm>
          <a:prstGeom prst="rect">
            <a:avLst/>
          </a:prstGeom>
        </p:spPr>
        <p:txBody>
          <a:bodyPr lIns="91440" anchor="ctr" anchorCtr="0"/>
          <a:lstStyle>
            <a:lvl1pPr>
              <a:defRPr sz="700">
                <a:solidFill>
                  <a:srgbClr val="A6A6A6"/>
                </a:solidFill>
              </a:defRPr>
            </a:lvl1pPr>
          </a:lstStyle>
          <a:p>
            <a:endParaRPr lang="en-US" dirty="0"/>
          </a:p>
        </p:txBody>
      </p:sp>
      <p:sp>
        <p:nvSpPr>
          <p:cNvPr id="16" name="Text Placeholder 14"/>
          <p:cNvSpPr>
            <a:spLocks noGrp="1"/>
          </p:cNvSpPr>
          <p:nvPr>
            <p:ph type="body" sz="quarter" idx="10" hasCustomPrompt="1"/>
          </p:nvPr>
        </p:nvSpPr>
        <p:spPr>
          <a:xfrm>
            <a:off x="317500" y="790576"/>
            <a:ext cx="8229600" cy="3102371"/>
          </a:xfrm>
        </p:spPr>
        <p:txBody>
          <a:bodyPr>
            <a:normAutofit/>
          </a:bodyPr>
          <a:lstStyle>
            <a:lvl1pPr marL="0" indent="0">
              <a:lnSpc>
                <a:spcPct val="150000"/>
              </a:lnSpc>
              <a:buNone/>
              <a:defRPr sz="2400" baseline="0"/>
            </a:lvl1pPr>
          </a:lstStyle>
          <a:p>
            <a:pPr lvl="0"/>
            <a:r>
              <a:rPr lang="en-US" dirty="0"/>
              <a:t>Click to edit Master body text – BLACK 24pt</a:t>
            </a:r>
          </a:p>
        </p:txBody>
      </p:sp>
      <p:sp>
        <p:nvSpPr>
          <p:cNvPr id="10" name="Slide Number Placeholder 5"/>
          <p:cNvSpPr>
            <a:spLocks noGrp="1"/>
          </p:cNvSpPr>
          <p:nvPr>
            <p:ph type="sldNum" sz="quarter" idx="4"/>
          </p:nvPr>
        </p:nvSpPr>
        <p:spPr>
          <a:xfrm>
            <a:off x="4187592" y="4868863"/>
            <a:ext cx="752708" cy="273844"/>
          </a:xfrm>
          <a:prstGeom prst="rect">
            <a:avLst/>
          </a:prstGeom>
        </p:spPr>
        <p:txBody>
          <a:bodyPr vert="horz" lIns="91440" tIns="45720" rIns="91440" bIns="45720" rtlCol="0" anchor="ctr"/>
          <a:lstStyle>
            <a:lvl1pPr algn="ctr">
              <a:defRPr sz="700">
                <a:solidFill>
                  <a:schemeClr val="bg1">
                    <a:lumMod val="65000"/>
                  </a:schemeClr>
                </a:solidFill>
                <a:latin typeface="Century Gothic"/>
                <a:cs typeface="Century Gothic"/>
              </a:defRPr>
            </a:lvl1pPr>
          </a:lstStyle>
          <a:p>
            <a:fld id="{1F828677-349C-A845-AFD8-E1880F4B0899}" type="slidenum">
              <a:rPr lang="en-US" smtClean="0"/>
              <a:pPr/>
              <a:t>‹#›</a:t>
            </a:fld>
            <a:endParaRPr lang="en-US" dirty="0"/>
          </a:p>
        </p:txBody>
      </p:sp>
    </p:spTree>
    <p:extLst>
      <p:ext uri="{BB962C8B-B14F-4D97-AF65-F5344CB8AC3E}">
        <p14:creationId xmlns:p14="http://schemas.microsoft.com/office/powerpoint/2010/main" val="4170668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R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7500" y="244079"/>
            <a:ext cx="8229600" cy="476647"/>
          </a:xfrm>
        </p:spPr>
        <p:txBody>
          <a:bodyPr>
            <a:noAutofit/>
          </a:bodyPr>
          <a:lstStyle>
            <a:lvl1pPr>
              <a:defRPr sz="3600" baseline="0"/>
            </a:lvl1pPr>
          </a:lstStyle>
          <a:p>
            <a:r>
              <a:rPr lang="en-US" dirty="0"/>
              <a:t>Click To Edit Title – Blue 36pt</a:t>
            </a:r>
          </a:p>
        </p:txBody>
      </p:sp>
      <p:sp>
        <p:nvSpPr>
          <p:cNvPr id="14" name="Footer Placeholder 4"/>
          <p:cNvSpPr>
            <a:spLocks noGrp="1"/>
          </p:cNvSpPr>
          <p:nvPr>
            <p:ph type="ftr" sz="quarter" idx="3"/>
          </p:nvPr>
        </p:nvSpPr>
        <p:spPr>
          <a:xfrm>
            <a:off x="457200" y="4868863"/>
            <a:ext cx="2895600" cy="273844"/>
          </a:xfrm>
          <a:prstGeom prst="rect">
            <a:avLst/>
          </a:prstGeom>
        </p:spPr>
        <p:txBody>
          <a:bodyPr lIns="91440" anchor="ctr" anchorCtr="0"/>
          <a:lstStyle>
            <a:lvl1pPr>
              <a:defRPr sz="700">
                <a:solidFill>
                  <a:srgbClr val="A6A6A6"/>
                </a:solidFill>
              </a:defRPr>
            </a:lvl1pPr>
          </a:lstStyle>
          <a:p>
            <a:endParaRPr lang="en-US" dirty="0"/>
          </a:p>
        </p:txBody>
      </p:sp>
      <p:sp>
        <p:nvSpPr>
          <p:cNvPr id="16" name="Text Placeholder 14"/>
          <p:cNvSpPr>
            <a:spLocks noGrp="1"/>
          </p:cNvSpPr>
          <p:nvPr>
            <p:ph type="body" sz="quarter" idx="10" hasCustomPrompt="1"/>
          </p:nvPr>
        </p:nvSpPr>
        <p:spPr>
          <a:xfrm>
            <a:off x="317500" y="790576"/>
            <a:ext cx="2355850" cy="3108722"/>
          </a:xfrm>
        </p:spPr>
        <p:txBody>
          <a:bodyPr>
            <a:normAutofit/>
          </a:bodyPr>
          <a:lstStyle>
            <a:lvl1pPr marL="0" indent="0">
              <a:lnSpc>
                <a:spcPct val="150000"/>
              </a:lnSpc>
              <a:buNone/>
              <a:defRPr sz="2400" baseline="0"/>
            </a:lvl1pPr>
          </a:lstStyle>
          <a:p>
            <a:pPr lvl="0"/>
            <a:r>
              <a:rPr lang="en-US" dirty="0"/>
              <a:t>Click to edit Master body text BLACK 24pt</a:t>
            </a:r>
          </a:p>
        </p:txBody>
      </p:sp>
      <p:sp>
        <p:nvSpPr>
          <p:cNvPr id="4" name="Picture Placeholder 3"/>
          <p:cNvSpPr>
            <a:spLocks noGrp="1"/>
          </p:cNvSpPr>
          <p:nvPr>
            <p:ph type="pic" sz="quarter" idx="11" hasCustomPrompt="1"/>
          </p:nvPr>
        </p:nvSpPr>
        <p:spPr>
          <a:xfrm>
            <a:off x="3225800" y="787004"/>
            <a:ext cx="5461000" cy="3108722"/>
          </a:xfrm>
        </p:spPr>
        <p:txBody>
          <a:bodyPr/>
          <a:lstStyle>
            <a:lvl1pPr marL="0" indent="0">
              <a:lnSpc>
                <a:spcPct val="150000"/>
              </a:lnSpc>
              <a:buNone/>
              <a:defRPr/>
            </a:lvl1pPr>
          </a:lstStyle>
          <a:p>
            <a:r>
              <a:rPr lang="en-US" dirty="0"/>
              <a:t>Insert Photo/Graphic</a:t>
            </a:r>
          </a:p>
        </p:txBody>
      </p:sp>
      <p:sp>
        <p:nvSpPr>
          <p:cNvPr id="10" name="Slide Number Placeholder 5"/>
          <p:cNvSpPr>
            <a:spLocks noGrp="1"/>
          </p:cNvSpPr>
          <p:nvPr>
            <p:ph type="sldNum" sz="quarter" idx="4"/>
          </p:nvPr>
        </p:nvSpPr>
        <p:spPr>
          <a:xfrm>
            <a:off x="4187592" y="4868863"/>
            <a:ext cx="752708" cy="273844"/>
          </a:xfrm>
          <a:prstGeom prst="rect">
            <a:avLst/>
          </a:prstGeom>
        </p:spPr>
        <p:txBody>
          <a:bodyPr vert="horz" lIns="91440" tIns="45720" rIns="91440" bIns="45720" rtlCol="0" anchor="ctr"/>
          <a:lstStyle>
            <a:lvl1pPr algn="ctr">
              <a:defRPr sz="700">
                <a:solidFill>
                  <a:schemeClr val="bg1">
                    <a:lumMod val="65000"/>
                  </a:schemeClr>
                </a:solidFill>
                <a:latin typeface="Century Gothic"/>
                <a:cs typeface="Century Gothic"/>
              </a:defRPr>
            </a:lvl1pPr>
          </a:lstStyle>
          <a:p>
            <a:fld id="{1F828677-349C-A845-AFD8-E1880F4B0899}" type="slidenum">
              <a:rPr lang="en-US" smtClean="0"/>
              <a:pPr/>
              <a:t>‹#›</a:t>
            </a:fld>
            <a:endParaRPr lang="en-US" dirty="0"/>
          </a:p>
        </p:txBody>
      </p:sp>
    </p:spTree>
    <p:extLst>
      <p:ext uri="{BB962C8B-B14F-4D97-AF65-F5344CB8AC3E}">
        <p14:creationId xmlns:p14="http://schemas.microsoft.com/office/powerpoint/2010/main" val="19180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hotos Bott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7500" y="239714"/>
            <a:ext cx="8229600" cy="476647"/>
          </a:xfrm>
        </p:spPr>
        <p:txBody>
          <a:bodyPr/>
          <a:lstStyle>
            <a:lvl1pPr>
              <a:defRPr baseline="0"/>
            </a:lvl1pPr>
          </a:lstStyle>
          <a:p>
            <a:r>
              <a:rPr lang="en-US" dirty="0"/>
              <a:t>Click To Edit Title – BLUE 36pt</a:t>
            </a:r>
          </a:p>
        </p:txBody>
      </p:sp>
      <p:sp>
        <p:nvSpPr>
          <p:cNvPr id="14" name="Footer Placeholder 4"/>
          <p:cNvSpPr>
            <a:spLocks noGrp="1"/>
          </p:cNvSpPr>
          <p:nvPr>
            <p:ph type="ftr" sz="quarter" idx="3"/>
          </p:nvPr>
        </p:nvSpPr>
        <p:spPr>
          <a:xfrm>
            <a:off x="457200" y="4869656"/>
            <a:ext cx="2895600" cy="273844"/>
          </a:xfrm>
          <a:prstGeom prst="rect">
            <a:avLst/>
          </a:prstGeom>
        </p:spPr>
        <p:txBody>
          <a:bodyPr lIns="91440" anchor="ctr" anchorCtr="0"/>
          <a:lstStyle>
            <a:lvl1pPr>
              <a:defRPr sz="700">
                <a:solidFill>
                  <a:srgbClr val="A6A6A6"/>
                </a:solidFill>
              </a:defRPr>
            </a:lvl1pPr>
          </a:lstStyle>
          <a:p>
            <a:endParaRPr lang="en-US" dirty="0"/>
          </a:p>
        </p:txBody>
      </p:sp>
      <p:sp>
        <p:nvSpPr>
          <p:cNvPr id="16" name="Text Placeholder 14"/>
          <p:cNvSpPr>
            <a:spLocks noGrp="1"/>
          </p:cNvSpPr>
          <p:nvPr>
            <p:ph type="body" sz="quarter" idx="10" hasCustomPrompt="1"/>
          </p:nvPr>
        </p:nvSpPr>
        <p:spPr>
          <a:xfrm>
            <a:off x="355600" y="802881"/>
            <a:ext cx="8229600" cy="722708"/>
          </a:xfrm>
        </p:spPr>
        <p:txBody>
          <a:bodyPr/>
          <a:lstStyle>
            <a:lvl1pPr marL="0" indent="0">
              <a:lnSpc>
                <a:spcPct val="150000"/>
              </a:lnSpc>
              <a:buNone/>
              <a:defRPr baseline="0"/>
            </a:lvl1pPr>
          </a:lstStyle>
          <a:p>
            <a:pPr lvl="0"/>
            <a:r>
              <a:rPr lang="en-US" dirty="0"/>
              <a:t>Click to edit Master body text BLACK 24pt</a:t>
            </a:r>
          </a:p>
        </p:txBody>
      </p:sp>
      <p:sp>
        <p:nvSpPr>
          <p:cNvPr id="4" name="Picture Placeholder 3"/>
          <p:cNvSpPr>
            <a:spLocks noGrp="1"/>
          </p:cNvSpPr>
          <p:nvPr>
            <p:ph type="pic" sz="quarter" idx="11" hasCustomPrompt="1"/>
          </p:nvPr>
        </p:nvSpPr>
        <p:spPr>
          <a:xfrm>
            <a:off x="457200" y="2362598"/>
            <a:ext cx="3917950" cy="2190750"/>
          </a:xfrm>
        </p:spPr>
        <p:txBody>
          <a:bodyPr/>
          <a:lstStyle>
            <a:lvl1pPr marL="0" indent="0">
              <a:lnSpc>
                <a:spcPct val="150000"/>
              </a:lnSpc>
              <a:buNone/>
              <a:defRPr/>
            </a:lvl1pPr>
          </a:lstStyle>
          <a:p>
            <a:r>
              <a:rPr lang="en-US" dirty="0"/>
              <a:t>Insert Photo/Graphic</a:t>
            </a:r>
          </a:p>
        </p:txBody>
      </p:sp>
      <p:sp>
        <p:nvSpPr>
          <p:cNvPr id="10" name="Picture Placeholder 3"/>
          <p:cNvSpPr>
            <a:spLocks noGrp="1"/>
          </p:cNvSpPr>
          <p:nvPr>
            <p:ph type="pic" sz="quarter" idx="12" hasCustomPrompt="1"/>
          </p:nvPr>
        </p:nvSpPr>
        <p:spPr>
          <a:xfrm>
            <a:off x="4768850" y="2362598"/>
            <a:ext cx="3917950" cy="2190750"/>
          </a:xfrm>
        </p:spPr>
        <p:txBody>
          <a:bodyPr/>
          <a:lstStyle>
            <a:lvl1pPr marL="0" indent="0">
              <a:lnSpc>
                <a:spcPct val="150000"/>
              </a:lnSpc>
              <a:buNone/>
              <a:defRPr/>
            </a:lvl1pPr>
          </a:lstStyle>
          <a:p>
            <a:r>
              <a:rPr lang="en-US" dirty="0"/>
              <a:t>Insert Photo/Graphic</a:t>
            </a:r>
          </a:p>
        </p:txBody>
      </p:sp>
      <p:sp>
        <p:nvSpPr>
          <p:cNvPr id="12" name="Slide Number Placeholder 5"/>
          <p:cNvSpPr>
            <a:spLocks noGrp="1"/>
          </p:cNvSpPr>
          <p:nvPr>
            <p:ph type="sldNum" sz="quarter" idx="4"/>
          </p:nvPr>
        </p:nvSpPr>
        <p:spPr>
          <a:xfrm>
            <a:off x="4187592" y="4869656"/>
            <a:ext cx="752708" cy="273844"/>
          </a:xfrm>
          <a:prstGeom prst="rect">
            <a:avLst/>
          </a:prstGeom>
        </p:spPr>
        <p:txBody>
          <a:bodyPr vert="horz" lIns="91440" tIns="45720" rIns="91440" bIns="45720" rtlCol="0" anchor="ctr"/>
          <a:lstStyle>
            <a:lvl1pPr algn="ctr">
              <a:defRPr sz="700">
                <a:solidFill>
                  <a:schemeClr val="bg1">
                    <a:lumMod val="65000"/>
                  </a:schemeClr>
                </a:solidFill>
                <a:latin typeface="Century Gothic"/>
                <a:cs typeface="Century Gothic"/>
              </a:defRPr>
            </a:lvl1pPr>
          </a:lstStyle>
          <a:p>
            <a:fld id="{1F828677-349C-A845-AFD8-E1880F4B0899}" type="slidenum">
              <a:rPr lang="en-US" smtClean="0"/>
              <a:pPr/>
              <a:t>‹#›</a:t>
            </a:fld>
            <a:endParaRPr lang="en-US" dirty="0"/>
          </a:p>
        </p:txBody>
      </p:sp>
    </p:spTree>
    <p:extLst>
      <p:ext uri="{BB962C8B-B14F-4D97-AF65-F5344CB8AC3E}">
        <p14:creationId xmlns:p14="http://schemas.microsoft.com/office/powerpoint/2010/main" val="4125184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ingle Photo Botto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0200" y="242888"/>
            <a:ext cx="8229600" cy="476647"/>
          </a:xfrm>
        </p:spPr>
        <p:txBody>
          <a:bodyPr/>
          <a:lstStyle>
            <a:lvl1pPr>
              <a:defRPr baseline="0"/>
            </a:lvl1pPr>
          </a:lstStyle>
          <a:p>
            <a:r>
              <a:rPr lang="en-US" dirty="0"/>
              <a:t>Click To Edit Title – Blue 36pt</a:t>
            </a:r>
          </a:p>
        </p:txBody>
      </p:sp>
      <p:sp>
        <p:nvSpPr>
          <p:cNvPr id="14" name="Footer Placeholder 4"/>
          <p:cNvSpPr>
            <a:spLocks noGrp="1"/>
          </p:cNvSpPr>
          <p:nvPr>
            <p:ph type="ftr" sz="quarter" idx="3"/>
          </p:nvPr>
        </p:nvSpPr>
        <p:spPr>
          <a:xfrm>
            <a:off x="457200" y="4869656"/>
            <a:ext cx="2895600" cy="273844"/>
          </a:xfrm>
          <a:prstGeom prst="rect">
            <a:avLst/>
          </a:prstGeom>
        </p:spPr>
        <p:txBody>
          <a:bodyPr lIns="91440" anchor="ctr" anchorCtr="0"/>
          <a:lstStyle>
            <a:lvl1pPr>
              <a:defRPr sz="700">
                <a:solidFill>
                  <a:srgbClr val="A6A6A6"/>
                </a:solidFill>
              </a:defRPr>
            </a:lvl1pPr>
          </a:lstStyle>
          <a:p>
            <a:endParaRPr lang="en-US" dirty="0"/>
          </a:p>
        </p:txBody>
      </p:sp>
      <p:sp>
        <p:nvSpPr>
          <p:cNvPr id="16" name="Text Placeholder 14"/>
          <p:cNvSpPr>
            <a:spLocks noGrp="1"/>
          </p:cNvSpPr>
          <p:nvPr>
            <p:ph type="body" sz="quarter" idx="10" hasCustomPrompt="1"/>
          </p:nvPr>
        </p:nvSpPr>
        <p:spPr>
          <a:xfrm>
            <a:off x="317500" y="782242"/>
            <a:ext cx="8229600" cy="722708"/>
          </a:xfrm>
        </p:spPr>
        <p:txBody>
          <a:bodyPr>
            <a:normAutofit/>
          </a:bodyPr>
          <a:lstStyle>
            <a:lvl1pPr marL="0" indent="0">
              <a:lnSpc>
                <a:spcPct val="150000"/>
              </a:lnSpc>
              <a:buNone/>
              <a:defRPr sz="2400" baseline="0"/>
            </a:lvl1pPr>
          </a:lstStyle>
          <a:p>
            <a:pPr lvl="0"/>
            <a:r>
              <a:rPr lang="en-US" dirty="0"/>
              <a:t>Click to edit Master body text BLACK 24pt</a:t>
            </a:r>
          </a:p>
        </p:txBody>
      </p:sp>
      <p:sp>
        <p:nvSpPr>
          <p:cNvPr id="4" name="Picture Placeholder 3"/>
          <p:cNvSpPr>
            <a:spLocks noGrp="1"/>
          </p:cNvSpPr>
          <p:nvPr>
            <p:ph type="pic" sz="quarter" idx="11" hasCustomPrompt="1"/>
          </p:nvPr>
        </p:nvSpPr>
        <p:spPr>
          <a:xfrm>
            <a:off x="317500" y="1622822"/>
            <a:ext cx="8229600" cy="2282429"/>
          </a:xfrm>
        </p:spPr>
        <p:txBody>
          <a:bodyPr/>
          <a:lstStyle>
            <a:lvl1pPr marL="0" indent="0">
              <a:lnSpc>
                <a:spcPct val="150000"/>
              </a:lnSpc>
              <a:buNone/>
              <a:defRPr/>
            </a:lvl1pPr>
          </a:lstStyle>
          <a:p>
            <a:r>
              <a:rPr lang="en-US" dirty="0"/>
              <a:t>Insert Photo/Graphic</a:t>
            </a:r>
          </a:p>
        </p:txBody>
      </p:sp>
      <p:sp>
        <p:nvSpPr>
          <p:cNvPr id="10" name="Slide Number Placeholder 5"/>
          <p:cNvSpPr>
            <a:spLocks noGrp="1"/>
          </p:cNvSpPr>
          <p:nvPr>
            <p:ph type="sldNum" sz="quarter" idx="4"/>
          </p:nvPr>
        </p:nvSpPr>
        <p:spPr>
          <a:xfrm>
            <a:off x="4187592" y="4869656"/>
            <a:ext cx="752708" cy="273844"/>
          </a:xfrm>
          <a:prstGeom prst="rect">
            <a:avLst/>
          </a:prstGeom>
        </p:spPr>
        <p:txBody>
          <a:bodyPr vert="horz" lIns="91440" tIns="45720" rIns="91440" bIns="45720" rtlCol="0" anchor="ctr"/>
          <a:lstStyle>
            <a:lvl1pPr algn="ctr">
              <a:defRPr sz="700">
                <a:solidFill>
                  <a:schemeClr val="bg1">
                    <a:lumMod val="65000"/>
                  </a:schemeClr>
                </a:solidFill>
                <a:latin typeface="Century Gothic"/>
                <a:cs typeface="Century Gothic"/>
              </a:defRPr>
            </a:lvl1pPr>
          </a:lstStyle>
          <a:p>
            <a:fld id="{1F828677-349C-A845-AFD8-E1880F4B0899}" type="slidenum">
              <a:rPr lang="en-US" smtClean="0"/>
              <a:pPr/>
              <a:t>‹#›</a:t>
            </a:fld>
            <a:endParaRPr lang="en-US" dirty="0"/>
          </a:p>
        </p:txBody>
      </p:sp>
    </p:spTree>
    <p:extLst>
      <p:ext uri="{BB962C8B-B14F-4D97-AF65-F5344CB8AC3E}">
        <p14:creationId xmlns:p14="http://schemas.microsoft.com/office/powerpoint/2010/main" val="404902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2100" y="233901"/>
            <a:ext cx="8229600" cy="458447"/>
          </a:xfrm>
          <a:prstGeom prst="rect">
            <a:avLst/>
          </a:prstGeom>
        </p:spPr>
        <p:txBody>
          <a:bodyPr vert="horz" lIns="0" tIns="45720" rIns="91440" bIns="45720" rtlCol="0" anchor="ctr">
            <a:noAutofit/>
          </a:bodyPr>
          <a:lstStyle/>
          <a:p>
            <a:r>
              <a:rPr lang="en-US" dirty="0"/>
              <a:t>Click To Edit Title – BLUE 36pt</a:t>
            </a:r>
          </a:p>
        </p:txBody>
      </p:sp>
      <p:sp>
        <p:nvSpPr>
          <p:cNvPr id="3" name="Text Placeholder 2"/>
          <p:cNvSpPr>
            <a:spLocks noGrp="1"/>
          </p:cNvSpPr>
          <p:nvPr>
            <p:ph type="body" idx="1"/>
          </p:nvPr>
        </p:nvSpPr>
        <p:spPr>
          <a:xfrm>
            <a:off x="304800" y="790575"/>
            <a:ext cx="8229600" cy="3545292"/>
          </a:xfrm>
          <a:prstGeom prst="rect">
            <a:avLst/>
          </a:prstGeom>
        </p:spPr>
        <p:txBody>
          <a:bodyPr vert="horz" lIns="0" tIns="0" rIns="91440" bIns="45720" rtlCol="0">
            <a:normAutofit/>
          </a:body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1604128"/>
      </p:ext>
    </p:extLst>
  </p:cSld>
  <p:clrMap bg1="lt1" tx1="dk1" bg2="lt2" tx2="dk2" accent1="accent1" accent2="accent2" accent3="accent3" accent4="accent4" accent5="accent5" accent6="accent6" hlink="hlink" folHlink="folHlink"/>
  <p:sldLayoutIdLst>
    <p:sldLayoutId id="2147483669" r:id="rId1"/>
    <p:sldLayoutId id="2147483679" r:id="rId2"/>
    <p:sldLayoutId id="2147483675" r:id="rId3"/>
    <p:sldLayoutId id="2147483670" r:id="rId4"/>
    <p:sldLayoutId id="2147483672" r:id="rId5"/>
    <p:sldLayoutId id="2147483674" r:id="rId6"/>
    <p:sldLayoutId id="2147483676" r:id="rId7"/>
    <p:sldLayoutId id="2147483677" r:id="rId8"/>
    <p:sldLayoutId id="2147483678" r:id="rId9"/>
    <p:sldLayoutId id="2147483673" r:id="rId10"/>
  </p:sldLayoutIdLst>
  <p:hf hdr="0" dt="0"/>
  <p:txStyles>
    <p:titleStyle>
      <a:lvl1pPr algn="l" defTabSz="457200" rtl="0" eaLnBrk="1" latinLnBrk="0" hangingPunct="1">
        <a:spcBef>
          <a:spcPct val="0"/>
        </a:spcBef>
        <a:buNone/>
        <a:defRPr sz="3600" kern="1200" baseline="0">
          <a:solidFill>
            <a:schemeClr val="accent1"/>
          </a:solidFill>
          <a:latin typeface="+mj-lt"/>
          <a:ea typeface="+mj-ea"/>
          <a:cs typeface="Arial"/>
        </a:defRPr>
      </a:lvl1pPr>
    </p:titleStyle>
    <p:bodyStyle>
      <a:lvl1pPr marL="342900" indent="-342900" algn="l" defTabSz="457200" rtl="0" eaLnBrk="1" latinLnBrk="0" hangingPunct="1">
        <a:lnSpc>
          <a:spcPct val="150000"/>
        </a:lnSpc>
        <a:spcBef>
          <a:spcPts val="0"/>
        </a:spcBef>
        <a:buClr>
          <a:srgbClr val="007BB7"/>
        </a:buClr>
        <a:buFont typeface="Wingdings" charset="2"/>
        <a:buChar char="§"/>
        <a:defRPr sz="2400" kern="1200">
          <a:solidFill>
            <a:schemeClr val="tx1"/>
          </a:solidFill>
          <a:latin typeface="+mn-lt"/>
          <a:ea typeface="+mn-ea"/>
          <a:cs typeface="Arial"/>
        </a:defRPr>
      </a:lvl1pPr>
      <a:lvl2pPr marL="742950" indent="-285750" algn="l" defTabSz="457200" rtl="0" eaLnBrk="1" latinLnBrk="0" hangingPunct="1">
        <a:lnSpc>
          <a:spcPct val="150000"/>
        </a:lnSpc>
        <a:spcBef>
          <a:spcPts val="0"/>
        </a:spcBef>
        <a:buClr>
          <a:srgbClr val="007BB7"/>
        </a:buClr>
        <a:buFont typeface="Wingdings" charset="2"/>
        <a:buChar char="§"/>
        <a:defRPr sz="2400" kern="1200">
          <a:solidFill>
            <a:schemeClr val="tx1"/>
          </a:solidFill>
          <a:latin typeface="+mn-lt"/>
          <a:ea typeface="+mn-ea"/>
          <a:cs typeface="Arial"/>
        </a:defRPr>
      </a:lvl2pPr>
      <a:lvl3pPr marL="1143000" indent="-228600" algn="l" defTabSz="457200" rtl="0" eaLnBrk="1" latinLnBrk="0" hangingPunct="1">
        <a:lnSpc>
          <a:spcPct val="150000"/>
        </a:lnSpc>
        <a:spcBef>
          <a:spcPts val="0"/>
        </a:spcBef>
        <a:buClr>
          <a:srgbClr val="007BB7"/>
        </a:buClr>
        <a:buFont typeface="Wingdings" charset="2"/>
        <a:buChar char="§"/>
        <a:defRPr sz="2400" kern="1200">
          <a:solidFill>
            <a:schemeClr val="tx1"/>
          </a:solidFill>
          <a:latin typeface="+mn-lt"/>
          <a:ea typeface="+mn-ea"/>
          <a:cs typeface="Arial"/>
        </a:defRPr>
      </a:lvl3pPr>
      <a:lvl4pPr marL="1600200" indent="-228600" algn="l" defTabSz="457200" rtl="0" eaLnBrk="1" latinLnBrk="0" hangingPunct="1">
        <a:lnSpc>
          <a:spcPct val="150000"/>
        </a:lnSpc>
        <a:spcBef>
          <a:spcPts val="0"/>
        </a:spcBef>
        <a:buClr>
          <a:srgbClr val="007BB7"/>
        </a:buClr>
        <a:buFont typeface="Wingdings" charset="2"/>
        <a:buChar char="§"/>
        <a:defRPr sz="2400" kern="1200">
          <a:solidFill>
            <a:schemeClr val="tx1"/>
          </a:solidFill>
          <a:latin typeface="+mn-lt"/>
          <a:ea typeface="+mn-ea"/>
          <a:cs typeface="Arial"/>
        </a:defRPr>
      </a:lvl4pPr>
      <a:lvl5pPr marL="2057400" indent="-228600" algn="l" defTabSz="457200" rtl="0" eaLnBrk="1" latinLnBrk="0" hangingPunct="1">
        <a:lnSpc>
          <a:spcPct val="150000"/>
        </a:lnSpc>
        <a:spcBef>
          <a:spcPts val="0"/>
        </a:spcBef>
        <a:buClr>
          <a:srgbClr val="007BB7"/>
        </a:buClr>
        <a:buFont typeface="Wingdings" charset="2"/>
        <a:buChar char="§"/>
        <a:defRPr sz="24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2022 Community of Division &amp; Forum Officers Q1 </a:t>
            </a:r>
            <a:r>
              <a:rPr lang="en-US" dirty="0" smtClean="0"/>
              <a:t>Call</a:t>
            </a:r>
            <a:endParaRPr lang="en-US" sz="3600" dirty="0"/>
          </a:p>
        </p:txBody>
      </p:sp>
      <p:sp>
        <p:nvSpPr>
          <p:cNvPr id="7" name="Subtitle 6"/>
          <p:cNvSpPr>
            <a:spLocks noGrp="1"/>
          </p:cNvSpPr>
          <p:nvPr>
            <p:ph type="subTitle" idx="1"/>
          </p:nvPr>
        </p:nvSpPr>
        <p:spPr>
          <a:xfrm>
            <a:off x="685801" y="2304071"/>
            <a:ext cx="6167163" cy="372314"/>
          </a:xfrm>
        </p:spPr>
        <p:txBody>
          <a:bodyPr/>
          <a:lstStyle/>
          <a:p>
            <a:r>
              <a:rPr lang="en-US" dirty="0" smtClean="0"/>
              <a:t>MARCH 30, 2022</a:t>
            </a:r>
            <a:endParaRPr lang="en-US" dirty="0"/>
          </a:p>
        </p:txBody>
      </p:sp>
    </p:spTree>
    <p:extLst>
      <p:ext uri="{BB962C8B-B14F-4D97-AF65-F5344CB8AC3E}">
        <p14:creationId xmlns:p14="http://schemas.microsoft.com/office/powerpoint/2010/main" val="2293032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a:xfrm>
            <a:off x="267494" y="221060"/>
            <a:ext cx="8229600" cy="476647"/>
          </a:xfrm>
        </p:spPr>
        <p:txBody>
          <a:bodyPr/>
          <a:lstStyle/>
          <a:p>
            <a:r>
              <a:rPr lang="en-US" dirty="0" smtClean="0"/>
              <a:t>Finance Team</a:t>
            </a:r>
            <a:endParaRPr lang="en-US" dirty="0"/>
          </a:p>
        </p:txBody>
      </p:sp>
      <p:sp>
        <p:nvSpPr>
          <p:cNvPr id="25" name="Text Placeholder 24"/>
          <p:cNvSpPr>
            <a:spLocks noGrp="1"/>
          </p:cNvSpPr>
          <p:nvPr>
            <p:ph type="body" sz="quarter" idx="11"/>
          </p:nvPr>
        </p:nvSpPr>
        <p:spPr>
          <a:xfrm>
            <a:off x="317500" y="970756"/>
            <a:ext cx="8229600" cy="2828925"/>
          </a:xfrm>
        </p:spPr>
        <p:txBody>
          <a:bodyPr>
            <a:normAutofit fontScale="92500" lnSpcReduction="10000"/>
          </a:bodyPr>
          <a:lstStyle/>
          <a:p>
            <a:r>
              <a:rPr lang="en-US" dirty="0" smtClean="0"/>
              <a:t>3 areas: Accounting, Financial Planning and Analysis, and Procurement</a:t>
            </a:r>
          </a:p>
          <a:p>
            <a:r>
              <a:rPr lang="en-US" dirty="0" smtClean="0"/>
              <a:t>Accounting team covers:</a:t>
            </a:r>
          </a:p>
          <a:p>
            <a:pPr lvl="1"/>
            <a:r>
              <a:rPr lang="en-US" dirty="0" smtClean="0"/>
              <a:t>Closing the books </a:t>
            </a:r>
          </a:p>
          <a:p>
            <a:pPr lvl="1"/>
            <a:r>
              <a:rPr lang="en-US" dirty="0" smtClean="0"/>
              <a:t>Banking/Cash Management</a:t>
            </a:r>
          </a:p>
          <a:p>
            <a:pPr lvl="1"/>
            <a:r>
              <a:rPr lang="en-US" dirty="0" smtClean="0"/>
              <a:t>Accounts Payable</a:t>
            </a:r>
          </a:p>
          <a:p>
            <a:pPr lvl="1"/>
            <a:endParaRPr lang="en-US" dirty="0"/>
          </a:p>
        </p:txBody>
      </p:sp>
    </p:spTree>
    <p:extLst>
      <p:ext uri="{BB962C8B-B14F-4D97-AF65-F5344CB8AC3E}">
        <p14:creationId xmlns:p14="http://schemas.microsoft.com/office/powerpoint/2010/main" val="3712698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92" y="203199"/>
            <a:ext cx="7120964" cy="806451"/>
          </a:xfrm>
        </p:spPr>
        <p:txBody>
          <a:bodyPr/>
          <a:lstStyle/>
          <a:p>
            <a:r>
              <a:rPr lang="en-US" dirty="0" smtClean="0"/>
              <a:t>Investment Income - Division </a:t>
            </a:r>
            <a:r>
              <a:rPr lang="en-US" dirty="0"/>
              <a:t>&amp; Forums </a:t>
            </a:r>
          </a:p>
        </p:txBody>
      </p:sp>
      <p:sp>
        <p:nvSpPr>
          <p:cNvPr id="3" name="Slide Number Placeholder 2"/>
          <p:cNvSpPr>
            <a:spLocks noGrp="1"/>
          </p:cNvSpPr>
          <p:nvPr>
            <p:ph type="sldNum" sz="quarter" idx="4"/>
          </p:nvPr>
        </p:nvSpPr>
        <p:spPr/>
        <p:txBody>
          <a:bodyPr/>
          <a:lstStyle/>
          <a:p>
            <a:fld id="{1F828677-349C-A845-AFD8-E1880F4B0899}" type="slidenum">
              <a:rPr lang="en-US" smtClean="0"/>
              <a:pPr/>
              <a:t>3</a:t>
            </a:fld>
            <a:endParaRPr lang="en-US" dirty="0"/>
          </a:p>
        </p:txBody>
      </p:sp>
      <p:sp>
        <p:nvSpPr>
          <p:cNvPr id="5" name="Text Placeholder 4"/>
          <p:cNvSpPr>
            <a:spLocks noGrp="1"/>
          </p:cNvSpPr>
          <p:nvPr>
            <p:ph type="body" sz="quarter" idx="11"/>
          </p:nvPr>
        </p:nvSpPr>
        <p:spPr>
          <a:xfrm>
            <a:off x="317500" y="1157287"/>
            <a:ext cx="8656232" cy="3622817"/>
          </a:xfrm>
        </p:spPr>
        <p:txBody>
          <a:bodyPr>
            <a:normAutofit fontScale="70000" lnSpcReduction="20000"/>
          </a:bodyPr>
          <a:lstStyle/>
          <a:p>
            <a:r>
              <a:rPr lang="en-US" dirty="0" smtClean="0"/>
              <a:t>13 </a:t>
            </a:r>
            <a:r>
              <a:rPr lang="en-US" dirty="0"/>
              <a:t>of 23 D&amp;F take the interest rate from a </a:t>
            </a:r>
            <a:r>
              <a:rPr lang="en-US" dirty="0" smtClean="0"/>
              <a:t>CD; 3 take AIChE rate </a:t>
            </a:r>
          </a:p>
          <a:p>
            <a:r>
              <a:rPr lang="en-US" dirty="0" smtClean="0"/>
              <a:t>2020:</a:t>
            </a:r>
          </a:p>
          <a:p>
            <a:pPr lvl="1"/>
            <a:r>
              <a:rPr lang="en-US" dirty="0" smtClean="0"/>
              <a:t>CD rate = 0.6%; AIChE earnings =  </a:t>
            </a:r>
            <a:r>
              <a:rPr lang="en-US" dirty="0"/>
              <a:t>9.86</a:t>
            </a:r>
            <a:r>
              <a:rPr lang="en-US" dirty="0" smtClean="0"/>
              <a:t>% </a:t>
            </a:r>
          </a:p>
          <a:p>
            <a:pPr lvl="1"/>
            <a:r>
              <a:rPr lang="en-US" dirty="0" smtClean="0"/>
              <a:t>$</a:t>
            </a:r>
            <a:r>
              <a:rPr lang="en-US" dirty="0"/>
              <a:t>39K of D&amp;F interest would have been $104K </a:t>
            </a:r>
            <a:r>
              <a:rPr lang="en-US" dirty="0" smtClean="0"/>
              <a:t>in 2020  </a:t>
            </a:r>
          </a:p>
          <a:p>
            <a:r>
              <a:rPr lang="en-US" dirty="0" smtClean="0"/>
              <a:t>In 2021: AIChE “permanent” fund delivered an 11.8% return.  CD rate remained </a:t>
            </a:r>
            <a:r>
              <a:rPr lang="en-US" dirty="0"/>
              <a:t>at 0.6</a:t>
            </a:r>
            <a:r>
              <a:rPr lang="en-US" dirty="0" smtClean="0"/>
              <a:t>%.</a:t>
            </a:r>
          </a:p>
          <a:p>
            <a:r>
              <a:rPr lang="en-US" dirty="0" smtClean="0"/>
              <a:t>Last 10 years:</a:t>
            </a:r>
          </a:p>
          <a:p>
            <a:pPr lvl="1"/>
            <a:r>
              <a:rPr lang="en-US" dirty="0" smtClean="0"/>
              <a:t>5 years of double-digit returns</a:t>
            </a:r>
          </a:p>
          <a:p>
            <a:pPr lvl="1"/>
            <a:r>
              <a:rPr lang="en-US" dirty="0" smtClean="0"/>
              <a:t>2 years of negative returns </a:t>
            </a:r>
          </a:p>
          <a:p>
            <a:pPr lvl="1"/>
            <a:r>
              <a:rPr lang="en-US" dirty="0" smtClean="0"/>
              <a:t>Return over the period almost 8.7%</a:t>
            </a:r>
          </a:p>
          <a:p>
            <a:pPr lvl="1"/>
            <a:endParaRPr lang="en-US" dirty="0"/>
          </a:p>
        </p:txBody>
      </p:sp>
      <p:sp>
        <p:nvSpPr>
          <p:cNvPr id="6" name="Footer Placeholder 5"/>
          <p:cNvSpPr>
            <a:spLocks noGrp="1"/>
          </p:cNvSpPr>
          <p:nvPr>
            <p:ph type="ftr" sz="quarter" idx="3"/>
          </p:nvPr>
        </p:nvSpPr>
        <p:spPr/>
        <p:txBody>
          <a:bodyPr/>
          <a:lstStyle/>
          <a:p>
            <a:endParaRPr lang="en-US" dirty="0"/>
          </a:p>
        </p:txBody>
      </p:sp>
    </p:spTree>
    <p:extLst>
      <p:ext uri="{BB962C8B-B14F-4D97-AF65-F5344CB8AC3E}">
        <p14:creationId xmlns:p14="http://schemas.microsoft.com/office/powerpoint/2010/main" val="1888563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20" y="10618"/>
            <a:ext cx="8229600" cy="1055131"/>
          </a:xfrm>
        </p:spPr>
        <p:txBody>
          <a:bodyPr/>
          <a:lstStyle/>
          <a:p>
            <a:r>
              <a:rPr lang="en-US" dirty="0" smtClean="0"/>
              <a:t>Trailing Returns – </a:t>
            </a:r>
            <a:r>
              <a:rPr lang="en-US" dirty="0"/>
              <a:t>Total AIChE</a:t>
            </a:r>
          </a:p>
        </p:txBody>
      </p:sp>
      <p:sp>
        <p:nvSpPr>
          <p:cNvPr id="3" name="Slide Number Placeholder 2"/>
          <p:cNvSpPr>
            <a:spLocks noGrp="1"/>
          </p:cNvSpPr>
          <p:nvPr>
            <p:ph type="sldNum" sz="quarter" idx="4"/>
          </p:nvPr>
        </p:nvSpPr>
        <p:spPr/>
        <p:txBody>
          <a:bodyPr/>
          <a:lstStyle/>
          <a:p>
            <a:fld id="{1F828677-349C-A845-AFD8-E1880F4B0899}" type="slidenum">
              <a:rPr lang="en-US" smtClean="0"/>
              <a:pPr/>
              <a:t>4</a:t>
            </a:fld>
            <a:endParaRPr lang="en-US" dirty="0"/>
          </a:p>
        </p:txBody>
      </p:sp>
      <p:sp>
        <p:nvSpPr>
          <p:cNvPr id="6" name="Footer Placeholder 5"/>
          <p:cNvSpPr>
            <a:spLocks noGrp="1"/>
          </p:cNvSpPr>
          <p:nvPr>
            <p:ph type="ftr" sz="quarter" idx="3"/>
          </p:nvPr>
        </p:nvSpPr>
        <p:spPr/>
        <p:txBody>
          <a:bodyPr/>
          <a:lstStyle/>
          <a:p>
            <a:endParaRPr lang="en-US" dirty="0"/>
          </a:p>
        </p:txBody>
      </p:sp>
      <p:pic>
        <p:nvPicPr>
          <p:cNvPr id="7" name="Picture 6"/>
          <p:cNvPicPr>
            <a:picLocks noChangeAspect="1"/>
          </p:cNvPicPr>
          <p:nvPr/>
        </p:nvPicPr>
        <p:blipFill>
          <a:blip r:embed="rId2"/>
          <a:stretch>
            <a:fillRect/>
          </a:stretch>
        </p:blipFill>
        <p:spPr>
          <a:xfrm>
            <a:off x="68494" y="1048687"/>
            <a:ext cx="9012444" cy="1343221"/>
          </a:xfrm>
          <a:prstGeom prst="rect">
            <a:avLst/>
          </a:prstGeom>
        </p:spPr>
      </p:pic>
      <p:sp>
        <p:nvSpPr>
          <p:cNvPr id="8" name="Rectangle 7"/>
          <p:cNvSpPr/>
          <p:nvPr/>
        </p:nvSpPr>
        <p:spPr>
          <a:xfrm>
            <a:off x="148466" y="2496191"/>
            <a:ext cx="8919860" cy="1323439"/>
          </a:xfrm>
          <a:prstGeom prst="rect">
            <a:avLst/>
          </a:prstGeom>
        </p:spPr>
        <p:txBody>
          <a:bodyPr wrap="square">
            <a:spAutoFit/>
          </a:bodyPr>
          <a:lstStyle/>
          <a:p>
            <a:r>
              <a:rPr lang="en-US" sz="1600" dirty="0"/>
              <a:t>Trailing returns are a measure of an investment’s performance over a given period of </a:t>
            </a:r>
            <a:r>
              <a:rPr lang="en-US" sz="1600" dirty="0" smtClean="0"/>
              <a:t>time. </a:t>
            </a:r>
            <a:r>
              <a:rPr lang="en-US" sz="1600" dirty="0"/>
              <a:t>They are calculated by subtracting the current price from the price of the investment at the beginning of the period and then dividing that number by the price at the beginning of the period. Trailing return </a:t>
            </a:r>
            <a:r>
              <a:rPr lang="en-US" sz="1600" dirty="0" smtClean="0"/>
              <a:t>includes </a:t>
            </a:r>
            <a:r>
              <a:rPr lang="en-US" sz="1600" dirty="0"/>
              <a:t>both capital gains and dividend </a:t>
            </a:r>
            <a:r>
              <a:rPr lang="en-US" sz="1600" dirty="0" smtClean="0"/>
              <a:t>growth.</a:t>
            </a:r>
            <a:endParaRPr lang="en-US" sz="1600" dirty="0"/>
          </a:p>
        </p:txBody>
      </p:sp>
      <p:pic>
        <p:nvPicPr>
          <p:cNvPr id="9" name="Picture 8"/>
          <p:cNvPicPr>
            <a:picLocks noChangeAspect="1"/>
          </p:cNvPicPr>
          <p:nvPr/>
        </p:nvPicPr>
        <p:blipFill>
          <a:blip r:embed="rId3"/>
          <a:stretch>
            <a:fillRect/>
          </a:stretch>
        </p:blipFill>
        <p:spPr>
          <a:xfrm>
            <a:off x="2234893" y="3689994"/>
            <a:ext cx="4620270" cy="885949"/>
          </a:xfrm>
          <a:prstGeom prst="rect">
            <a:avLst/>
          </a:prstGeom>
        </p:spPr>
      </p:pic>
    </p:spTree>
    <p:extLst>
      <p:ext uri="{BB962C8B-B14F-4D97-AF65-F5344CB8AC3E}">
        <p14:creationId xmlns:p14="http://schemas.microsoft.com/office/powerpoint/2010/main" val="2095592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1F828677-349C-A845-AFD8-E1880F4B0899}" type="slidenum">
              <a:rPr lang="en-US" smtClean="0"/>
              <a:pPr/>
              <a:t>5</a:t>
            </a:fld>
            <a:endParaRPr lang="en-US" dirty="0"/>
          </a:p>
        </p:txBody>
      </p:sp>
      <p:sp>
        <p:nvSpPr>
          <p:cNvPr id="6" name="Footer Placeholder 5"/>
          <p:cNvSpPr>
            <a:spLocks noGrp="1"/>
          </p:cNvSpPr>
          <p:nvPr>
            <p:ph type="ftr" sz="quarter" idx="3"/>
          </p:nvPr>
        </p:nvSpPr>
        <p:spPr/>
        <p:txBody>
          <a:bodyPr/>
          <a:lstStyle/>
          <a:p>
            <a:endParaRPr lang="en-US" dirty="0"/>
          </a:p>
        </p:txBody>
      </p:sp>
      <p:pic>
        <p:nvPicPr>
          <p:cNvPr id="7" name="Picture 6"/>
          <p:cNvPicPr>
            <a:picLocks noChangeAspect="1"/>
          </p:cNvPicPr>
          <p:nvPr/>
        </p:nvPicPr>
        <p:blipFill>
          <a:blip r:embed="rId2"/>
          <a:stretch>
            <a:fillRect/>
          </a:stretch>
        </p:blipFill>
        <p:spPr>
          <a:xfrm>
            <a:off x="1321594" y="128588"/>
            <a:ext cx="5243513" cy="4752975"/>
          </a:xfrm>
          <a:prstGeom prst="rect">
            <a:avLst/>
          </a:prstGeom>
        </p:spPr>
      </p:pic>
    </p:spTree>
    <p:extLst>
      <p:ext uri="{BB962C8B-B14F-4D97-AF65-F5344CB8AC3E}">
        <p14:creationId xmlns:p14="http://schemas.microsoft.com/office/powerpoint/2010/main" val="1230726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AIChE">
      <a:dk1>
        <a:sysClr val="windowText" lastClr="000000"/>
      </a:dk1>
      <a:lt1>
        <a:sysClr val="window" lastClr="FFFFFF"/>
      </a:lt1>
      <a:dk2>
        <a:srgbClr val="1F497D"/>
      </a:dk2>
      <a:lt2>
        <a:srgbClr val="EEECE1"/>
      </a:lt2>
      <a:accent1>
        <a:srgbClr val="0078B1"/>
      </a:accent1>
      <a:accent2>
        <a:srgbClr val="8B0E04"/>
      </a:accent2>
      <a:accent3>
        <a:srgbClr val="004062"/>
      </a:accent3>
      <a:accent4>
        <a:srgbClr val="00A4C4"/>
      </a:accent4>
      <a:accent5>
        <a:srgbClr val="F47B29"/>
      </a:accent5>
      <a:accent6>
        <a:srgbClr val="84C44A"/>
      </a:accent6>
      <a:hlink>
        <a:srgbClr val="007BB7"/>
      </a:hlink>
      <a:folHlink>
        <a:srgbClr val="800080"/>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71F444340D1544B657795A9E256BCB" ma:contentTypeVersion="2" ma:contentTypeDescription="Create a new document." ma:contentTypeScope="" ma:versionID="f0091dacb500afd3b251d3133de20973">
  <xsd:schema xmlns:xsd="http://www.w3.org/2001/XMLSchema" xmlns:xs="http://www.w3.org/2001/XMLSchema" xmlns:p="http://schemas.microsoft.com/office/2006/metadata/properties" xmlns:ns2="18a2e611-ed1e-4825-8e2b-790bae6d85f2" targetNamespace="http://schemas.microsoft.com/office/2006/metadata/properties" ma:root="true" ma:fieldsID="f219fcc161871100311e274bbcf51167" ns2:_="">
    <xsd:import namespace="18a2e611-ed1e-4825-8e2b-790bae6d85f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a2e611-ed1e-4825-8e2b-790bae6d85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006FD1-4202-4360-A593-6E80095C425A}">
  <ds:schemaRefs>
    <ds:schemaRef ds:uri="http://schemas.openxmlformats.org/package/2006/metadata/core-properties"/>
    <ds:schemaRef ds:uri="http://www.w3.org/XML/1998/namespace"/>
    <ds:schemaRef ds:uri="http://schemas.microsoft.com/office/2006/documentManagement/types"/>
    <ds:schemaRef ds:uri="http://purl.org/dc/terms/"/>
    <ds:schemaRef ds:uri="http://schemas.microsoft.com/office/2006/metadata/properties"/>
    <ds:schemaRef ds:uri="http://purl.org/dc/elements/1.1/"/>
    <ds:schemaRef ds:uri="http://schemas.microsoft.com/office/infopath/2007/PartnerControls"/>
    <ds:schemaRef ds:uri="18a2e611-ed1e-4825-8e2b-790bae6d85f2"/>
    <ds:schemaRef ds:uri="http://purl.org/dc/dcmitype/"/>
  </ds:schemaRefs>
</ds:datastoreItem>
</file>

<file path=customXml/itemProps2.xml><?xml version="1.0" encoding="utf-8"?>
<ds:datastoreItem xmlns:ds="http://schemas.openxmlformats.org/officeDocument/2006/customXml" ds:itemID="{2E44EC40-8716-4448-90F0-3505A3CDE3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a2e611-ed1e-4825-8e2b-790bae6d85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5873A2-DA28-41EA-B404-8B21F34574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Theme.thmx</Template>
  <TotalTime>2282</TotalTime>
  <Words>194</Words>
  <Application>Microsoft Office PowerPoint</Application>
  <PresentationFormat>On-screen Show (16:9)</PresentationFormat>
  <Paragraphs>23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vt:lpstr>
      <vt:lpstr>Default Theme</vt:lpstr>
      <vt:lpstr>2022 Community of Division &amp; Forum Officers Q1 Call</vt:lpstr>
      <vt:lpstr>Finance Team</vt:lpstr>
      <vt:lpstr>Investment Income - Division &amp; Forums </vt:lpstr>
      <vt:lpstr>Trailing Returns – Total AIChE</vt:lpstr>
      <vt:lpstr>PowerPoint Presentation</vt:lpstr>
    </vt:vector>
  </TitlesOfParts>
  <Company>nycedc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uers</dc:creator>
  <cp:lastModifiedBy>Cody Hirashima</cp:lastModifiedBy>
  <cp:revision>234</cp:revision>
  <cp:lastPrinted>2017-03-09T15:48:40Z</cp:lastPrinted>
  <dcterms:created xsi:type="dcterms:W3CDTF">2016-02-08T17:47:03Z</dcterms:created>
  <dcterms:modified xsi:type="dcterms:W3CDTF">2022-03-30T18:45:00Z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0x0101007571F444340D1544B657795A9E256BCB</vt:lpwstr>
  </property>
</Properties>
</file>