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82" r:id="rId2"/>
  </p:sldMasterIdLst>
  <p:notesMasterIdLst>
    <p:notesMasterId r:id="rId11"/>
  </p:notesMasterIdLst>
  <p:handoutMasterIdLst>
    <p:handoutMasterId r:id="rId12"/>
  </p:handoutMasterIdLst>
  <p:sldIdLst>
    <p:sldId id="329" r:id="rId3"/>
    <p:sldId id="382" r:id="rId4"/>
    <p:sldId id="366" r:id="rId5"/>
    <p:sldId id="365" r:id="rId6"/>
    <p:sldId id="376" r:id="rId7"/>
    <p:sldId id="370" r:id="rId8"/>
    <p:sldId id="355" r:id="rId9"/>
    <p:sldId id="383" r:id="rId10"/>
  </p:sldIdLst>
  <p:sldSz cx="9144000" cy="6858000" type="screen4x3"/>
  <p:notesSz cx="7010400" cy="92964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4" userDrawn="1">
          <p15:clr>
            <a:srgbClr val="A4A3A4"/>
          </p15:clr>
        </p15:guide>
        <p15:guide id="2" orient="horz" pos="3888" userDrawn="1">
          <p15:clr>
            <a:srgbClr val="A4A3A4"/>
          </p15:clr>
        </p15:guide>
        <p15:guide id="3" orient="horz" pos="2160" userDrawn="1">
          <p15:clr>
            <a:srgbClr val="A4A3A4"/>
          </p15:clr>
        </p15:guide>
        <p15:guide id="4" pos="2872" userDrawn="1">
          <p15:clr>
            <a:srgbClr val="A4A3A4"/>
          </p15:clr>
        </p15:guide>
        <p15:guide id="5" orient="horz" pos="2102" userDrawn="1">
          <p15:clr>
            <a:srgbClr val="A4A3A4"/>
          </p15:clr>
        </p15:guide>
        <p15:guide id="6" orient="horz" pos="1738" userDrawn="1">
          <p15:clr>
            <a:srgbClr val="A4A3A4"/>
          </p15:clr>
        </p15:guide>
        <p15:guide id="7" pos="40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9" autoAdjust="0"/>
    <p:restoredTop sz="84455" autoAdjust="0"/>
  </p:normalViewPr>
  <p:slideViewPr>
    <p:cSldViewPr snapToGrid="0" snapToObjects="1">
      <p:cViewPr varScale="1">
        <p:scale>
          <a:sx n="74" d="100"/>
          <a:sy n="74" d="100"/>
        </p:scale>
        <p:origin x="1920" y="72"/>
      </p:cViewPr>
      <p:guideLst>
        <p:guide orient="horz" pos="664"/>
        <p:guide orient="horz" pos="3888"/>
        <p:guide orient="horz" pos="2160"/>
        <p:guide pos="2872"/>
        <p:guide orient="horz" pos="2102"/>
        <p:guide orient="horz" pos="1738"/>
        <p:guide pos="40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7" y="1"/>
            <a:ext cx="3037840" cy="464820"/>
          </a:xfrm>
          <a:prstGeom prst="rect">
            <a:avLst/>
          </a:prstGeom>
        </p:spPr>
        <p:txBody>
          <a:bodyPr vert="horz" lIns="93176" tIns="46588" rIns="93176" bIns="46588" rtlCol="0"/>
          <a:lstStyle>
            <a:lvl1pPr algn="r">
              <a:defRPr sz="1200"/>
            </a:lvl1pPr>
          </a:lstStyle>
          <a:p>
            <a:fld id="{6EEF8290-40B6-8842-866D-3735C1EFFE55}" type="datetime1">
              <a:rPr lang="en-US" smtClean="0"/>
              <a:t>6/19/2019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6" tIns="46588" rIns="93176" bIns="46588" rtlCol="0" anchor="b"/>
          <a:lstStyle>
            <a:lvl1pPr algn="r">
              <a:defRPr sz="1200"/>
            </a:lvl1pPr>
          </a:lstStyle>
          <a:p>
            <a:fld id="{530E6269-DF60-1341-9972-2D1ED519CEC6}" type="slidenum">
              <a:rPr lang="en-US" smtClean="0"/>
              <a:t>‹#›</a:t>
            </a:fld>
            <a:endParaRPr lang="en-US"/>
          </a:p>
        </p:txBody>
      </p:sp>
    </p:spTree>
    <p:extLst>
      <p:ext uri="{BB962C8B-B14F-4D97-AF65-F5344CB8AC3E}">
        <p14:creationId xmlns:p14="http://schemas.microsoft.com/office/powerpoint/2010/main" val="894862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200"/>
            </a:lvl1pPr>
          </a:lstStyle>
          <a:p>
            <a:fld id="{C91499DA-C70D-074E-B6FB-FC7DD5F98DF8}" type="datetime1">
              <a:rPr lang="en-US" smtClean="0"/>
              <a:t>6/19/2019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F1BA375A-1123-5E4A-9C56-A6D9B97A90DC}" type="slidenum">
              <a:rPr lang="en-US" smtClean="0"/>
              <a:t>‹#›</a:t>
            </a:fld>
            <a:endParaRPr lang="en-US"/>
          </a:p>
        </p:txBody>
      </p:sp>
    </p:spTree>
    <p:extLst>
      <p:ext uri="{BB962C8B-B14F-4D97-AF65-F5344CB8AC3E}">
        <p14:creationId xmlns:p14="http://schemas.microsoft.com/office/powerpoint/2010/main" val="943088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9354" y="1696346"/>
            <a:ext cx="6167163" cy="989925"/>
          </a:xfrm>
        </p:spPr>
        <p:txBody>
          <a:bodyPr lIns="0" bIns="0">
            <a:normAutofit/>
          </a:bodyPr>
          <a:lstStyle>
            <a:lvl1pPr algn="l">
              <a:defRPr sz="3000" b="0" i="0">
                <a:solidFill>
                  <a:schemeClr val="bg1"/>
                </a:solidFill>
                <a:latin typeface="Century Gothic" panose="020B0502020202020204" pitchFamily="34" charset="0"/>
                <a:cs typeface="Levenim MT" panose="02010502060101010101" pitchFamily="2" charset="-79"/>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823887"/>
            <a:ext cx="6167163" cy="496419"/>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1800" b="0" i="0">
                <a:solidFill>
                  <a:srgbClr val="FFFFFF"/>
                </a:solidFill>
                <a:latin typeface="Century Gothic" panose="020B0502020202020204" pitchFamily="34" charset="0"/>
                <a:cs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a:p>
            <a:r>
              <a:rPr lang="en-US" dirty="0" smtClean="0"/>
              <a:t> Master subtitle style</a:t>
            </a:r>
            <a:endParaRPr lang="en-US" dirty="0"/>
          </a:p>
        </p:txBody>
      </p:sp>
    </p:spTree>
    <p:extLst>
      <p:ext uri="{BB962C8B-B14F-4D97-AF65-F5344CB8AC3E}">
        <p14:creationId xmlns:p14="http://schemas.microsoft.com/office/powerpoint/2010/main" val="25081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01102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96608EC1-8272-4F78-BC54-7E2824975345}" type="datetimeFigureOut">
              <a:rPr lang="en-US" smtClean="0"/>
              <a:t>6/19/2019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2160932-C59B-48AB-A95B-9EE6BEF44399}" type="slidenum">
              <a:rPr lang="en-US" smtClean="0"/>
              <a:t>‹#›</a:t>
            </a:fld>
            <a:endParaRPr lang="en-US"/>
          </a:p>
        </p:txBody>
      </p:sp>
    </p:spTree>
    <p:extLst>
      <p:ext uri="{BB962C8B-B14F-4D97-AF65-F5344CB8AC3E}">
        <p14:creationId xmlns:p14="http://schemas.microsoft.com/office/powerpoint/2010/main" val="41873658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6608EC1-8272-4F78-BC54-7E2824975345}" type="datetimeFigureOut">
              <a:rPr lang="en-US" smtClean="0"/>
              <a:t>6/19/2019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2160932-C59B-48AB-A95B-9EE6BEF44399}" type="slidenum">
              <a:rPr lang="en-US" smtClean="0"/>
              <a:t>‹#›</a:t>
            </a:fld>
            <a:endParaRPr lang="en-US"/>
          </a:p>
        </p:txBody>
      </p:sp>
    </p:spTree>
    <p:extLst>
      <p:ext uri="{BB962C8B-B14F-4D97-AF65-F5344CB8AC3E}">
        <p14:creationId xmlns:p14="http://schemas.microsoft.com/office/powerpoint/2010/main" val="195935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460500"/>
            <a:ext cx="7200900" cy="2806700"/>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ctrTitle"/>
          </p:nvPr>
        </p:nvSpPr>
        <p:spPr>
          <a:xfrm>
            <a:off x="679354" y="1696346"/>
            <a:ext cx="6167163" cy="989925"/>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823887"/>
            <a:ext cx="6167163" cy="496419"/>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5" name="Picture 4"/>
          <p:cNvPicPr>
            <a:picLocks noChangeAspect="1"/>
          </p:cNvPicPr>
          <p:nvPr userDrawn="1"/>
        </p:nvPicPr>
        <p:blipFill>
          <a:blip r:embed="rId2"/>
          <a:stretch>
            <a:fillRect/>
          </a:stretch>
        </p:blipFill>
        <p:spPr>
          <a:xfrm>
            <a:off x="1657350" y="3581400"/>
            <a:ext cx="1828800" cy="1371600"/>
          </a:xfrm>
          <a:prstGeom prst="rect">
            <a:avLst/>
          </a:prstGeom>
        </p:spPr>
      </p:pic>
      <p:pic>
        <p:nvPicPr>
          <p:cNvPr id="6" name="Picture 5"/>
          <p:cNvPicPr>
            <a:picLocks noChangeAspect="1"/>
          </p:cNvPicPr>
          <p:nvPr userDrawn="1"/>
        </p:nvPicPr>
        <p:blipFill>
          <a:blip r:embed="rId2"/>
          <a:stretch>
            <a:fillRect/>
          </a:stretch>
        </p:blipFill>
        <p:spPr>
          <a:xfrm>
            <a:off x="3517900" y="3581400"/>
            <a:ext cx="1828800" cy="1371600"/>
          </a:xfrm>
          <a:prstGeom prst="rect">
            <a:avLst/>
          </a:prstGeom>
        </p:spPr>
      </p:pic>
      <p:pic>
        <p:nvPicPr>
          <p:cNvPr id="7" name="Picture 6"/>
          <p:cNvPicPr>
            <a:picLocks noChangeAspect="1"/>
          </p:cNvPicPr>
          <p:nvPr userDrawn="1"/>
        </p:nvPicPr>
        <p:blipFill>
          <a:blip r:embed="rId2"/>
          <a:stretch>
            <a:fillRect/>
          </a:stretch>
        </p:blipFill>
        <p:spPr>
          <a:xfrm>
            <a:off x="5372100" y="3581400"/>
            <a:ext cx="1828800" cy="1371600"/>
          </a:xfrm>
          <a:prstGeom prst="rect">
            <a:avLst/>
          </a:prstGeom>
        </p:spPr>
      </p:pic>
    </p:spTree>
    <p:extLst>
      <p:ext uri="{BB962C8B-B14F-4D97-AF65-F5344CB8AC3E}">
        <p14:creationId xmlns:p14="http://schemas.microsoft.com/office/powerpoint/2010/main" val="3183709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460500"/>
            <a:ext cx="7200900" cy="2806700"/>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ctrTitle"/>
          </p:nvPr>
        </p:nvSpPr>
        <p:spPr>
          <a:xfrm>
            <a:off x="679354" y="1696346"/>
            <a:ext cx="6167163" cy="989925"/>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823887"/>
            <a:ext cx="6167163" cy="496419"/>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8" name="Picture 7"/>
          <p:cNvPicPr>
            <a:picLocks noChangeAspect="1"/>
          </p:cNvPicPr>
          <p:nvPr userDrawn="1"/>
        </p:nvPicPr>
        <p:blipFill>
          <a:blip r:embed="rId2"/>
          <a:stretch>
            <a:fillRect/>
          </a:stretch>
        </p:blipFill>
        <p:spPr>
          <a:xfrm>
            <a:off x="2133600" y="3378200"/>
            <a:ext cx="5067300" cy="2533650"/>
          </a:xfrm>
          <a:prstGeom prst="rect">
            <a:avLst/>
          </a:prstGeom>
        </p:spPr>
      </p:pic>
    </p:spTree>
    <p:extLst>
      <p:ext uri="{BB962C8B-B14F-4D97-AF65-F5344CB8AC3E}">
        <p14:creationId xmlns:p14="http://schemas.microsoft.com/office/powerpoint/2010/main" val="15423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7BB7"/>
        </a:solidFill>
        <a:effectLst/>
      </p:bgPr>
    </p:bg>
    <p:spTree>
      <p:nvGrpSpPr>
        <p:cNvPr id="1" name=""/>
        <p:cNvGrpSpPr/>
        <p:nvPr/>
      </p:nvGrpSpPr>
      <p:grpSpPr>
        <a:xfrm>
          <a:off x="0" y="0"/>
          <a:ext cx="0" cy="0"/>
          <a:chOff x="0" y="0"/>
          <a:chExt cx="0" cy="0"/>
        </a:xfrm>
      </p:grpSpPr>
      <p:sp>
        <p:nvSpPr>
          <p:cNvPr id="8" name="Rectangle 7"/>
          <p:cNvSpPr/>
          <p:nvPr/>
        </p:nvSpPr>
        <p:spPr>
          <a:xfrm>
            <a:off x="0" y="1686985"/>
            <a:ext cx="6961188" cy="14880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ctrTitle" hasCustomPrompt="1"/>
          </p:nvPr>
        </p:nvSpPr>
        <p:spPr>
          <a:xfrm>
            <a:off x="679354" y="1696344"/>
            <a:ext cx="6167163" cy="1478656"/>
          </a:xfrm>
          <a:ln>
            <a:noFill/>
          </a:ln>
        </p:spPr>
        <p:txBody>
          <a:bodyPr lIns="0" bIns="0">
            <a:normAutofit/>
          </a:bodyPr>
          <a:lstStyle>
            <a:lvl1pPr algn="l">
              <a:defRPr sz="3600" b="0" i="0" baseline="0">
                <a:solidFill>
                  <a:schemeClr val="accent1"/>
                </a:solidFill>
                <a:latin typeface="+mj-lt"/>
                <a:cs typeface="Arial"/>
              </a:defRPr>
            </a:lvl1pPr>
          </a:lstStyle>
          <a:p>
            <a:r>
              <a:rPr lang="en-US" dirty="0" smtClean="0"/>
              <a:t>Click to edit Divider slide</a:t>
            </a:r>
            <a:endParaRPr lang="en-US" dirty="0"/>
          </a:p>
        </p:txBody>
      </p:sp>
    </p:spTree>
    <p:extLst>
      <p:ext uri="{BB962C8B-B14F-4D97-AF65-F5344CB8AC3E}">
        <p14:creationId xmlns:p14="http://schemas.microsoft.com/office/powerpoint/2010/main" val="301515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300040"/>
            <a:ext cx="8229600" cy="635529"/>
          </a:xfrm>
        </p:spPr>
        <p:txBody>
          <a:bodyPr>
            <a:noAutofit/>
          </a:bodyPr>
          <a:lstStyle>
            <a:lvl1pPr>
              <a:defRPr sz="3600"/>
            </a:lvl1pPr>
          </a:lstStyle>
          <a:p>
            <a:r>
              <a:rPr lang="en-US" dirty="0" smtClean="0"/>
              <a:t>Click To Edit Title – Blue 36pt</a:t>
            </a:r>
            <a:endParaRPr lang="en-US" dirty="0"/>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pPr>
              <a:defRPr/>
            </a:pPr>
            <a:fld id="{1F828677-349C-A845-AFD8-E1880F4B0899}" type="slidenum">
              <a:rPr lang="en-US" smtClean="0">
                <a:solidFill>
                  <a:prstClr val="white">
                    <a:lumMod val="65000"/>
                  </a:prstClr>
                </a:solidFill>
              </a:rPr>
              <a:pPr>
                <a:defRPr/>
              </a:pPr>
              <a:t>‹#›</a:t>
            </a:fld>
            <a:endParaRPr lang="en-US" dirty="0">
              <a:solidFill>
                <a:prstClr val="white">
                  <a:lumMod val="65000"/>
                </a:prstClr>
              </a:solidFill>
            </a:endParaRPr>
          </a:p>
        </p:txBody>
      </p:sp>
      <p:sp>
        <p:nvSpPr>
          <p:cNvPr id="5" name="Text Placeholder 4"/>
          <p:cNvSpPr>
            <a:spLocks noGrp="1"/>
          </p:cNvSpPr>
          <p:nvPr>
            <p:ph type="body" sz="quarter" idx="10" hasCustomPrompt="1"/>
          </p:nvPr>
        </p:nvSpPr>
        <p:spPr>
          <a:xfrm>
            <a:off x="317500" y="1054100"/>
            <a:ext cx="8229600" cy="336550"/>
          </a:xfrm>
        </p:spPr>
        <p:txBody>
          <a:bodyPr wrap="square" bIns="0">
            <a:noAutofit/>
          </a:bodyPr>
          <a:lstStyle>
            <a:lvl1pPr marL="0" indent="0">
              <a:lnSpc>
                <a:spcPct val="100000"/>
              </a:lnSpc>
              <a:spcBef>
                <a:spcPts val="0"/>
              </a:spcBef>
              <a:buNone/>
              <a:defRPr sz="2400" baseline="0">
                <a:solidFill>
                  <a:srgbClr val="00A4C4"/>
                </a:solidFill>
              </a:defRPr>
            </a:lvl1pPr>
          </a:lstStyle>
          <a:p>
            <a:pPr lvl="0"/>
            <a:r>
              <a:rPr lang="en-US" dirty="0" smtClean="0"/>
              <a:t>Click to create Master headline – CYAN 24pt</a:t>
            </a:r>
          </a:p>
        </p:txBody>
      </p:sp>
      <p:sp>
        <p:nvSpPr>
          <p:cNvPr id="11" name="Text Placeholder 10"/>
          <p:cNvSpPr>
            <a:spLocks noGrp="1"/>
          </p:cNvSpPr>
          <p:nvPr>
            <p:ph type="body" sz="quarter" idx="11" hasCustomPrompt="1"/>
          </p:nvPr>
        </p:nvSpPr>
        <p:spPr>
          <a:xfrm>
            <a:off x="317500" y="1543050"/>
            <a:ext cx="8229600" cy="3771900"/>
          </a:xfrm>
        </p:spPr>
        <p:txBody>
          <a:bodyPr bIns="0">
            <a:normAutofit/>
          </a:bodyPr>
          <a:lstStyle>
            <a:lvl1pPr>
              <a:defRPr sz="2400" baseline="0"/>
            </a:lvl1pPr>
            <a:lvl2pPr>
              <a:defRPr sz="2400"/>
            </a:lvl2pPr>
            <a:lvl3pPr>
              <a:defRPr sz="2400"/>
            </a:lvl3pPr>
            <a:lvl4pPr>
              <a:defRPr sz="2400"/>
            </a:lvl4pPr>
            <a:lvl5pPr>
              <a:defRPr sz="2400"/>
            </a:lvl5pPr>
          </a:lstStyle>
          <a:p>
            <a:pPr lvl="0"/>
            <a:r>
              <a:rPr lang="en-US" dirty="0" smtClean="0"/>
              <a:t>Click to edit Master body text – BLACK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pPr>
              <a:defRPr/>
            </a:pPr>
            <a:endParaRPr lang="en-US" dirty="0"/>
          </a:p>
        </p:txBody>
      </p:sp>
    </p:spTree>
    <p:extLst>
      <p:ext uri="{BB962C8B-B14F-4D97-AF65-F5344CB8AC3E}">
        <p14:creationId xmlns:p14="http://schemas.microsoft.com/office/powerpoint/2010/main" val="187617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12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300040"/>
            <a:ext cx="8229600" cy="635529"/>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pPr>
              <a:defRPr/>
            </a:pPr>
            <a:endParaRPr lang="en-US" dirty="0"/>
          </a:p>
        </p:txBody>
      </p:sp>
      <p:sp>
        <p:nvSpPr>
          <p:cNvPr id="16" name="Text Placeholder 14"/>
          <p:cNvSpPr>
            <a:spLocks noGrp="1"/>
          </p:cNvSpPr>
          <p:nvPr>
            <p:ph type="body" sz="quarter" idx="10" hasCustomPrompt="1"/>
          </p:nvPr>
        </p:nvSpPr>
        <p:spPr>
          <a:xfrm>
            <a:off x="317500" y="1054100"/>
            <a:ext cx="8229600" cy="4170362"/>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pPr>
              <a:defRPr/>
            </a:pPr>
            <a:fld id="{1F828677-349C-A845-AFD8-E1880F4B0899}"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2100764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81505"/>
            <a:ext cx="8229600" cy="635529"/>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pPr>
              <a:defRPr/>
            </a:pPr>
            <a:endParaRPr lang="en-US" dirty="0"/>
          </a:p>
        </p:txBody>
      </p:sp>
      <p:sp>
        <p:nvSpPr>
          <p:cNvPr id="16" name="Text Placeholder 14"/>
          <p:cNvSpPr>
            <a:spLocks noGrp="1"/>
          </p:cNvSpPr>
          <p:nvPr>
            <p:ph type="body" sz="quarter" idx="10" hasCustomPrompt="1"/>
          </p:nvPr>
        </p:nvSpPr>
        <p:spPr>
          <a:xfrm>
            <a:off x="317500" y="1054102"/>
            <a:ext cx="8229600" cy="4136495"/>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pPr>
              <a:defRPr/>
            </a:pPr>
            <a:fld id="{1F828677-349C-A845-AFD8-E1880F4B0899}"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943174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325440"/>
            <a:ext cx="8229600" cy="635529"/>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pPr>
              <a:defRPr/>
            </a:pPr>
            <a:endParaRPr lang="en-US" dirty="0"/>
          </a:p>
        </p:txBody>
      </p:sp>
      <p:sp>
        <p:nvSpPr>
          <p:cNvPr id="16" name="Text Placeholder 14"/>
          <p:cNvSpPr>
            <a:spLocks noGrp="1"/>
          </p:cNvSpPr>
          <p:nvPr>
            <p:ph type="body" sz="quarter" idx="10" hasCustomPrompt="1"/>
          </p:nvPr>
        </p:nvSpPr>
        <p:spPr>
          <a:xfrm>
            <a:off x="317501" y="1054102"/>
            <a:ext cx="2355850" cy="4144963"/>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225801" y="1049339"/>
            <a:ext cx="5461000" cy="4144962"/>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pPr>
              <a:defRPr/>
            </a:pPr>
            <a:fld id="{1F828677-349C-A845-AFD8-E1880F4B0899}"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24719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7BB7"/>
        </a:solidFill>
        <a:effectLst/>
      </p:bgPr>
    </p:bg>
    <p:spTree>
      <p:nvGrpSpPr>
        <p:cNvPr id="1" name=""/>
        <p:cNvGrpSpPr/>
        <p:nvPr/>
      </p:nvGrpSpPr>
      <p:grpSpPr>
        <a:xfrm>
          <a:off x="0" y="0"/>
          <a:ext cx="0" cy="0"/>
          <a:chOff x="0" y="0"/>
          <a:chExt cx="0" cy="0"/>
        </a:xfrm>
      </p:grpSpPr>
      <p:sp>
        <p:nvSpPr>
          <p:cNvPr id="8" name="Rectangle 7"/>
          <p:cNvSpPr/>
          <p:nvPr/>
        </p:nvSpPr>
        <p:spPr>
          <a:xfrm>
            <a:off x="0" y="1686985"/>
            <a:ext cx="6961188" cy="14880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79354" y="1696344"/>
            <a:ext cx="6167163" cy="1478656"/>
          </a:xfrm>
          <a:ln>
            <a:noFill/>
          </a:ln>
        </p:spPr>
        <p:txBody>
          <a:bodyPr lIns="0" bIns="0">
            <a:normAutofit/>
          </a:bodyPr>
          <a:lstStyle>
            <a:lvl1pPr algn="l">
              <a:defRPr sz="2400" b="0" i="0" baseline="0">
                <a:solidFill>
                  <a:schemeClr val="accent1"/>
                </a:solidFill>
                <a:latin typeface="Century Gothic" panose="020B0502020202020204" pitchFamily="34" charset="0"/>
                <a:cs typeface="Levenim MT" panose="02010502060101010101" pitchFamily="2" charset="-79"/>
              </a:defRPr>
            </a:lvl1pPr>
          </a:lstStyle>
          <a:p>
            <a:r>
              <a:rPr lang="en-US" dirty="0" smtClean="0"/>
              <a:t>Click to edit Divider slide</a:t>
            </a:r>
            <a:endParaRPr lang="en-US" dirty="0"/>
          </a:p>
        </p:txBody>
      </p:sp>
    </p:spTree>
    <p:extLst>
      <p:ext uri="{BB962C8B-B14F-4D97-AF65-F5344CB8AC3E}">
        <p14:creationId xmlns:p14="http://schemas.microsoft.com/office/powerpoint/2010/main" val="1158087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319620"/>
            <a:ext cx="8229600" cy="635529"/>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pPr>
              <a:defRPr/>
            </a:pPr>
            <a:endParaRPr lang="en-US" dirty="0"/>
          </a:p>
        </p:txBody>
      </p:sp>
      <p:sp>
        <p:nvSpPr>
          <p:cNvPr id="16" name="Text Placeholder 14"/>
          <p:cNvSpPr>
            <a:spLocks noGrp="1"/>
          </p:cNvSpPr>
          <p:nvPr>
            <p:ph type="body" sz="quarter" idx="10" hasCustomPrompt="1"/>
          </p:nvPr>
        </p:nvSpPr>
        <p:spPr>
          <a:xfrm>
            <a:off x="355600" y="1070509"/>
            <a:ext cx="8229600" cy="963611"/>
          </a:xfrm>
        </p:spPr>
        <p:txBody>
          <a:bodyPr/>
          <a:lstStyle>
            <a:lvl1pPr marL="0" indent="0">
              <a:lnSpc>
                <a:spcPct val="150000"/>
              </a:lnSpc>
              <a:buNone/>
              <a:defRPr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457200" y="3150131"/>
            <a:ext cx="3917950" cy="2921000"/>
          </a:xfrm>
        </p:spPr>
        <p:txBody>
          <a:bodyPr/>
          <a:lstStyle>
            <a:lvl1pPr marL="0" indent="0">
              <a:lnSpc>
                <a:spcPct val="150000"/>
              </a:lnSpc>
              <a:buNone/>
              <a:defRPr/>
            </a:lvl1pPr>
          </a:lstStyle>
          <a:p>
            <a:r>
              <a:rPr lang="en-US" dirty="0" smtClean="0"/>
              <a:t>Insert Photo/Graphic</a:t>
            </a:r>
            <a:endParaRPr lang="en-US" dirty="0"/>
          </a:p>
        </p:txBody>
      </p:sp>
      <p:sp>
        <p:nvSpPr>
          <p:cNvPr id="10" name="Picture Placeholder 3"/>
          <p:cNvSpPr>
            <a:spLocks noGrp="1"/>
          </p:cNvSpPr>
          <p:nvPr>
            <p:ph type="pic" sz="quarter" idx="12" hasCustomPrompt="1"/>
          </p:nvPr>
        </p:nvSpPr>
        <p:spPr>
          <a:xfrm>
            <a:off x="4768851" y="3150131"/>
            <a:ext cx="3917950" cy="2921000"/>
          </a:xfrm>
        </p:spPr>
        <p:txBody>
          <a:bodyPr/>
          <a:lstStyle>
            <a:lvl1pPr marL="0" indent="0">
              <a:lnSpc>
                <a:spcPct val="150000"/>
              </a:lnSpc>
              <a:buNone/>
              <a:defRPr/>
            </a:lvl1pPr>
          </a:lstStyle>
          <a:p>
            <a:r>
              <a:rPr lang="en-US" dirty="0" smtClean="0"/>
              <a:t>Insert Photo/Graphic</a:t>
            </a:r>
            <a:endParaRPr lang="en-US" dirty="0"/>
          </a:p>
        </p:txBody>
      </p:sp>
      <p:sp>
        <p:nvSpPr>
          <p:cNvPr id="12"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pPr>
              <a:defRPr/>
            </a:pPr>
            <a:fld id="{1F828677-349C-A845-AFD8-E1880F4B0899}"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2207442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Photo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0" y="323852"/>
            <a:ext cx="8229600" cy="635529"/>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pPr>
              <a:defRPr/>
            </a:pPr>
            <a:endParaRPr lang="en-US" dirty="0"/>
          </a:p>
        </p:txBody>
      </p:sp>
      <p:sp>
        <p:nvSpPr>
          <p:cNvPr id="16" name="Text Placeholder 14"/>
          <p:cNvSpPr>
            <a:spLocks noGrp="1"/>
          </p:cNvSpPr>
          <p:nvPr>
            <p:ph type="body" sz="quarter" idx="10" hasCustomPrompt="1"/>
          </p:nvPr>
        </p:nvSpPr>
        <p:spPr>
          <a:xfrm>
            <a:off x="317500" y="1042991"/>
            <a:ext cx="8229600" cy="963611"/>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17500" y="2163763"/>
            <a:ext cx="8229600" cy="3043238"/>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pPr>
              <a:defRPr/>
            </a:pPr>
            <a:fld id="{1F828677-349C-A845-AFD8-E1880F4B0899}"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2438848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pPr>
              <a:defRPr/>
            </a:pPr>
            <a:fld id="{1F828677-349C-A845-AFD8-E1880F4B0899}" type="slidenum">
              <a:rPr lang="en-US" smtClean="0">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2516821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pPr>
              <a:defRPr/>
            </a:pPr>
            <a:fld id="{68C2560D-EC28-3B41-86E8-18F1CE0113B4}" type="datetimeFigureOut">
              <a:rPr lang="en-US" smtClean="0">
                <a:solidFill>
                  <a:prstClr val="black"/>
                </a:solidFill>
              </a:rPr>
              <a:pPr>
                <a:defRPr/>
              </a:pPr>
              <a:t>6/19/2019</a:t>
            </a:fld>
            <a:endParaRPr lang="en-US">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pPr>
              <a:defRPr/>
            </a:pPr>
            <a:fld id="{2066355A-084C-D24E-9AD2-7E4FC41EA627}"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8955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yan Headline 16p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2040"/>
            <a:ext cx="8229600" cy="635529"/>
          </a:xfrm>
        </p:spPr>
        <p:txBody>
          <a:bodyPr/>
          <a:lstStyle/>
          <a:p>
            <a:r>
              <a:rPr lang="en-US" dirty="0" smtClean="0"/>
              <a:t>Click To Edit Title – Blue 22pt</a:t>
            </a:r>
            <a:endParaRPr lang="en-US" dirty="0"/>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
        <p:nvSpPr>
          <p:cNvPr id="5" name="Text Placeholder 4"/>
          <p:cNvSpPr>
            <a:spLocks noGrp="1"/>
          </p:cNvSpPr>
          <p:nvPr>
            <p:ph type="body" sz="quarter" idx="10" hasCustomPrompt="1"/>
          </p:nvPr>
        </p:nvSpPr>
        <p:spPr>
          <a:xfrm>
            <a:off x="457200" y="2006600"/>
            <a:ext cx="8229600" cy="336550"/>
          </a:xfrm>
        </p:spPr>
        <p:txBody>
          <a:bodyPr wrap="square" bIns="0">
            <a:noAutofit/>
          </a:bodyPr>
          <a:lstStyle>
            <a:lvl1pPr marL="0" indent="0">
              <a:lnSpc>
                <a:spcPct val="100000"/>
              </a:lnSpc>
              <a:spcBef>
                <a:spcPts val="0"/>
              </a:spcBef>
              <a:buNone/>
              <a:defRPr sz="2400" baseline="0">
                <a:solidFill>
                  <a:srgbClr val="00A4C4"/>
                </a:solidFill>
              </a:defRPr>
            </a:lvl1pPr>
          </a:lstStyle>
          <a:p>
            <a:pPr lvl="0"/>
            <a:r>
              <a:rPr lang="en-US" dirty="0" smtClean="0"/>
              <a:t>Click to create Master headline – CYAN 24pt</a:t>
            </a:r>
          </a:p>
        </p:txBody>
      </p:sp>
      <p:sp>
        <p:nvSpPr>
          <p:cNvPr id="11" name="Text Placeholder 10"/>
          <p:cNvSpPr>
            <a:spLocks noGrp="1"/>
          </p:cNvSpPr>
          <p:nvPr>
            <p:ph type="body" sz="quarter" idx="11" hasCustomPrompt="1"/>
          </p:nvPr>
        </p:nvSpPr>
        <p:spPr>
          <a:xfrm>
            <a:off x="457200" y="2400300"/>
            <a:ext cx="8229600" cy="3771900"/>
          </a:xfrm>
        </p:spPr>
        <p:txBody>
          <a:bodyPr bIns="0"/>
          <a:lstStyle>
            <a:lvl1pPr>
              <a:defRPr baseline="0"/>
            </a:lvl1pPr>
          </a:lstStyle>
          <a:p>
            <a:pPr lvl="0"/>
            <a:r>
              <a:rPr lang="en-US" dirty="0" smtClean="0"/>
              <a:t>Click to edit Master body text – BLACK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endParaRPr lang="en-US" dirty="0"/>
          </a:p>
        </p:txBody>
      </p:sp>
    </p:spTree>
    <p:extLst>
      <p:ext uri="{BB962C8B-B14F-4D97-AF65-F5344CB8AC3E}">
        <p14:creationId xmlns:p14="http://schemas.microsoft.com/office/powerpoint/2010/main" val="80350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12p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36640"/>
            <a:ext cx="8229600" cy="635529"/>
          </a:xfrm>
        </p:spPr>
        <p:txBody>
          <a:bodyPr/>
          <a:lstStyle>
            <a:lvl1pPr>
              <a:defRPr baseline="0"/>
            </a:lvl1pPr>
          </a:lstStyle>
          <a:p>
            <a:r>
              <a:rPr lang="en-US" dirty="0" smtClean="0"/>
              <a:t>Click To Edit Title – Blue 22pt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457200" y="2001839"/>
            <a:ext cx="8229600" cy="4170362"/>
          </a:xfrm>
        </p:spPr>
        <p:txBody>
          <a:bodyPr/>
          <a:lstStyle>
            <a:lvl1pPr marL="0" indent="0">
              <a:lnSpc>
                <a:spcPct val="150000"/>
              </a:lnSpc>
              <a:buNone/>
              <a:defRPr baseline="0"/>
            </a:lvl1pPr>
          </a:lstStyle>
          <a:p>
            <a:pPr lvl="0"/>
            <a:r>
              <a:rPr lang="en-US" dirty="0" smtClean="0"/>
              <a:t>Click to edit Master body text – BLACK 18pt</a:t>
            </a:r>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39882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10p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70507"/>
            <a:ext cx="8229600" cy="635529"/>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457200" y="2035707"/>
            <a:ext cx="8229600" cy="4136495"/>
          </a:xfrm>
        </p:spPr>
        <p:txBody>
          <a:bodyPr>
            <a:normAutofit/>
          </a:bodyPr>
          <a:lstStyle>
            <a:lvl1pPr marL="0" indent="0">
              <a:lnSpc>
                <a:spcPct val="150000"/>
              </a:lnSpc>
              <a:buNone/>
              <a:defRPr sz="1800" baseline="0"/>
            </a:lvl1pPr>
          </a:lstStyle>
          <a:p>
            <a:pPr lvl="0"/>
            <a:r>
              <a:rPr lang="en-US" dirty="0" smtClean="0"/>
              <a:t>Click to edit Master body text – BLACK 18pt</a:t>
            </a:r>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7066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2040"/>
            <a:ext cx="8229600" cy="635529"/>
          </a:xfrm>
        </p:spPr>
        <p:txBody>
          <a:bodyPr/>
          <a:lstStyle>
            <a:lvl1pPr>
              <a:defRPr baseline="0"/>
            </a:lvl1pPr>
          </a:lstStyle>
          <a:p>
            <a:r>
              <a:rPr lang="en-US" dirty="0" smtClean="0"/>
              <a:t>Click To Edit Title – Blue 22pt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457200" y="2027240"/>
            <a:ext cx="2355850" cy="4144963"/>
          </a:xfrm>
        </p:spPr>
        <p:txBody>
          <a:bodyPr/>
          <a:lstStyle>
            <a:lvl1pPr marL="0" indent="0">
              <a:lnSpc>
                <a:spcPct val="150000"/>
              </a:lnSpc>
              <a:buNone/>
              <a:defRPr baseline="0"/>
            </a:lvl1pPr>
          </a:lstStyle>
          <a:p>
            <a:pPr lvl="0"/>
            <a:r>
              <a:rPr lang="en-US" dirty="0" smtClean="0"/>
              <a:t>Click to edit Master body text BLACK 18pt</a:t>
            </a:r>
          </a:p>
        </p:txBody>
      </p:sp>
      <p:sp>
        <p:nvSpPr>
          <p:cNvPr id="4" name="Picture Placeholder 3"/>
          <p:cNvSpPr>
            <a:spLocks noGrp="1"/>
          </p:cNvSpPr>
          <p:nvPr>
            <p:ph type="pic" sz="quarter" idx="11" hasCustomPrompt="1"/>
          </p:nvPr>
        </p:nvSpPr>
        <p:spPr>
          <a:xfrm>
            <a:off x="3225801" y="2027239"/>
            <a:ext cx="5461000" cy="4144962"/>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91807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s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8920"/>
            <a:ext cx="8229600" cy="635529"/>
          </a:xfrm>
        </p:spPr>
        <p:txBody>
          <a:bodyPr/>
          <a:lstStyle>
            <a:lvl1pPr>
              <a:defRPr baseline="0"/>
            </a:lvl1pPr>
          </a:lstStyle>
          <a:p>
            <a:r>
              <a:rPr lang="en-US" dirty="0" smtClean="0"/>
              <a:t>Click To Edit Title – BLUE 22pt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457200" y="2034120"/>
            <a:ext cx="8229600" cy="963611"/>
          </a:xfrm>
        </p:spPr>
        <p:txBody>
          <a:bodyPr/>
          <a:lstStyle>
            <a:lvl1pPr marL="0" indent="0">
              <a:lnSpc>
                <a:spcPct val="150000"/>
              </a:lnSpc>
              <a:buNone/>
              <a:defRPr baseline="0"/>
            </a:lvl1pPr>
          </a:lstStyle>
          <a:p>
            <a:pPr lvl="0"/>
            <a:r>
              <a:rPr lang="en-US" dirty="0" smtClean="0"/>
              <a:t>Click to edit Master body text BLACK 18pt</a:t>
            </a:r>
          </a:p>
        </p:txBody>
      </p:sp>
      <p:sp>
        <p:nvSpPr>
          <p:cNvPr id="4" name="Picture Placeholder 3"/>
          <p:cNvSpPr>
            <a:spLocks noGrp="1"/>
          </p:cNvSpPr>
          <p:nvPr>
            <p:ph type="pic" sz="quarter" idx="11" hasCustomPrompt="1"/>
          </p:nvPr>
        </p:nvSpPr>
        <p:spPr>
          <a:xfrm>
            <a:off x="457200" y="3150131"/>
            <a:ext cx="3917950" cy="2921000"/>
          </a:xfrm>
        </p:spPr>
        <p:txBody>
          <a:bodyPr/>
          <a:lstStyle>
            <a:lvl1pPr marL="0" indent="0">
              <a:lnSpc>
                <a:spcPct val="150000"/>
              </a:lnSpc>
              <a:buNone/>
              <a:defRPr/>
            </a:lvl1pPr>
          </a:lstStyle>
          <a:p>
            <a:r>
              <a:rPr lang="en-US" dirty="0" smtClean="0"/>
              <a:t>Insert Photo/Graphic</a:t>
            </a:r>
            <a:endParaRPr lang="en-US" dirty="0"/>
          </a:p>
        </p:txBody>
      </p:sp>
      <p:sp>
        <p:nvSpPr>
          <p:cNvPr id="10" name="Picture Placeholder 3"/>
          <p:cNvSpPr>
            <a:spLocks noGrp="1"/>
          </p:cNvSpPr>
          <p:nvPr>
            <p:ph type="pic" sz="quarter" idx="12" hasCustomPrompt="1"/>
          </p:nvPr>
        </p:nvSpPr>
        <p:spPr>
          <a:xfrm>
            <a:off x="4768851" y="3150131"/>
            <a:ext cx="3917950" cy="2921000"/>
          </a:xfrm>
        </p:spPr>
        <p:txBody>
          <a:bodyPr/>
          <a:lstStyle>
            <a:lvl1pPr marL="0" indent="0">
              <a:lnSpc>
                <a:spcPct val="150000"/>
              </a:lnSpc>
              <a:buNone/>
              <a:defRPr/>
            </a:lvl1pPr>
          </a:lstStyle>
          <a:p>
            <a:r>
              <a:rPr lang="en-US" dirty="0" smtClean="0"/>
              <a:t>Insert Photo/Graphic</a:t>
            </a:r>
            <a:endParaRPr lang="en-US" dirty="0"/>
          </a:p>
        </p:txBody>
      </p:sp>
      <p:sp>
        <p:nvSpPr>
          <p:cNvPr id="12"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2518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8920"/>
            <a:ext cx="8229600" cy="635529"/>
          </a:xfrm>
        </p:spPr>
        <p:txBody>
          <a:bodyPr/>
          <a:lstStyle>
            <a:lvl1pPr>
              <a:defRPr baseline="0"/>
            </a:lvl1pPr>
          </a:lstStyle>
          <a:p>
            <a:r>
              <a:rPr lang="en-US" dirty="0" smtClean="0"/>
              <a:t>Click To Edit Title – BLUE 22pt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endParaRPr lang="en-US" dirty="0"/>
          </a:p>
        </p:txBody>
      </p:sp>
      <p:sp>
        <p:nvSpPr>
          <p:cNvPr id="12"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
        <p:nvSpPr>
          <p:cNvPr id="11" name="Text Placeholder 14"/>
          <p:cNvSpPr>
            <a:spLocks noGrp="1"/>
          </p:cNvSpPr>
          <p:nvPr>
            <p:ph type="body" sz="quarter" idx="10" hasCustomPrompt="1"/>
          </p:nvPr>
        </p:nvSpPr>
        <p:spPr>
          <a:xfrm>
            <a:off x="457201" y="2001839"/>
            <a:ext cx="3922295" cy="4170362"/>
          </a:xfrm>
        </p:spPr>
        <p:txBody>
          <a:bodyPr/>
          <a:lstStyle>
            <a:lvl1pPr marL="0" indent="0">
              <a:lnSpc>
                <a:spcPct val="150000"/>
              </a:lnSpc>
              <a:buNone/>
              <a:defRPr baseline="0"/>
            </a:lvl1pPr>
          </a:lstStyle>
          <a:p>
            <a:pPr lvl="0"/>
            <a:r>
              <a:rPr lang="en-US" dirty="0" smtClean="0"/>
              <a:t>Click to edit Master body text – BLACK 18pt</a:t>
            </a:r>
          </a:p>
        </p:txBody>
      </p:sp>
      <p:sp>
        <p:nvSpPr>
          <p:cNvPr id="13" name="Text Placeholder 14"/>
          <p:cNvSpPr>
            <a:spLocks noGrp="1"/>
          </p:cNvSpPr>
          <p:nvPr>
            <p:ph type="body" sz="quarter" idx="11" hasCustomPrompt="1"/>
          </p:nvPr>
        </p:nvSpPr>
        <p:spPr>
          <a:xfrm>
            <a:off x="4776536" y="2001839"/>
            <a:ext cx="3910263" cy="4170362"/>
          </a:xfrm>
        </p:spPr>
        <p:txBody>
          <a:bodyPr/>
          <a:lstStyle>
            <a:lvl1pPr marL="0" indent="0">
              <a:lnSpc>
                <a:spcPct val="150000"/>
              </a:lnSpc>
              <a:buNone/>
              <a:defRPr baseline="0"/>
            </a:lvl1pPr>
          </a:lstStyle>
          <a:p>
            <a:pPr lvl="0"/>
            <a:r>
              <a:rPr lang="en-US" dirty="0" smtClean="0"/>
              <a:t>Click to edit Master body text – BLACK 18pt</a:t>
            </a:r>
          </a:p>
        </p:txBody>
      </p:sp>
    </p:spTree>
    <p:extLst>
      <p:ext uri="{BB962C8B-B14F-4D97-AF65-F5344CB8AC3E}">
        <p14:creationId xmlns:p14="http://schemas.microsoft.com/office/powerpoint/2010/main" val="37529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47752"/>
            <a:ext cx="8229600" cy="635529"/>
          </a:xfrm>
        </p:spPr>
        <p:txBody>
          <a:bodyPr/>
          <a:lstStyle>
            <a:lvl1pPr>
              <a:defRPr baseline="0"/>
            </a:lvl1pPr>
          </a:lstStyle>
          <a:p>
            <a:r>
              <a:rPr lang="en-US" dirty="0" smtClean="0"/>
              <a:t>Click To Edit Title – Blue 22pt</a:t>
            </a:r>
            <a:endParaRPr lang="en-US" dirty="0"/>
          </a:p>
        </p:txBody>
      </p:sp>
      <p:sp>
        <p:nvSpPr>
          <p:cNvPr id="14" name="Footer Placeholder 4"/>
          <p:cNvSpPr>
            <a:spLocks noGrp="1"/>
          </p:cNvSpPr>
          <p:nvPr>
            <p:ph type="ftr" sz="quarter" idx="3"/>
          </p:nvPr>
        </p:nvSpPr>
        <p:spPr>
          <a:xfrm>
            <a:off x="457200" y="6356352"/>
            <a:ext cx="2895600" cy="365125"/>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457200" y="2012952"/>
            <a:ext cx="8229600" cy="963611"/>
          </a:xfrm>
        </p:spPr>
        <p:txBody>
          <a:bodyPr/>
          <a:lstStyle>
            <a:lvl1pPr marL="0" indent="0">
              <a:lnSpc>
                <a:spcPct val="150000"/>
              </a:lnSpc>
              <a:buNone/>
              <a:defRPr baseline="0"/>
            </a:lvl1pPr>
          </a:lstStyle>
          <a:p>
            <a:pPr lvl="0"/>
            <a:r>
              <a:rPr lang="en-US" dirty="0" smtClean="0"/>
              <a:t>Click to edit Master body text BLACK 18pt</a:t>
            </a:r>
          </a:p>
        </p:txBody>
      </p:sp>
      <p:sp>
        <p:nvSpPr>
          <p:cNvPr id="4" name="Picture Placeholder 3"/>
          <p:cNvSpPr>
            <a:spLocks noGrp="1"/>
          </p:cNvSpPr>
          <p:nvPr>
            <p:ph type="pic" sz="quarter" idx="11" hasCustomPrompt="1"/>
          </p:nvPr>
        </p:nvSpPr>
        <p:spPr>
          <a:xfrm>
            <a:off x="457200" y="3128963"/>
            <a:ext cx="8229600" cy="3043238"/>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3" y="6356352"/>
            <a:ext cx="752708" cy="365125"/>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0490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4299"/>
            <a:ext cx="8229600" cy="611262"/>
          </a:xfrm>
          <a:prstGeom prst="rect">
            <a:avLst/>
          </a:prstGeom>
        </p:spPr>
        <p:txBody>
          <a:bodyPr vert="horz" lIns="0" tIns="45720" rIns="91440" bIns="45720" rtlCol="0" anchor="ctr">
            <a:normAutofit/>
          </a:bodyPr>
          <a:lstStyle/>
          <a:p>
            <a:r>
              <a:rPr lang="en-US" dirty="0" smtClean="0"/>
              <a:t>Click To Edit Title – BLUE 22pt</a:t>
            </a:r>
            <a:endParaRPr lang="en-US" dirty="0"/>
          </a:p>
        </p:txBody>
      </p:sp>
      <p:sp>
        <p:nvSpPr>
          <p:cNvPr id="3" name="Text Placeholder 2"/>
          <p:cNvSpPr>
            <a:spLocks noGrp="1"/>
          </p:cNvSpPr>
          <p:nvPr>
            <p:ph type="body" idx="1"/>
          </p:nvPr>
        </p:nvSpPr>
        <p:spPr>
          <a:xfrm>
            <a:off x="457200" y="1371940"/>
            <a:ext cx="8229600" cy="4727056"/>
          </a:xfrm>
          <a:prstGeom prst="rect">
            <a:avLst/>
          </a:prstGeom>
        </p:spPr>
        <p:txBody>
          <a:bodyPr vert="horz" lIns="0" tIns="0" rIns="91440" bIns="45720" rtlCol="0">
            <a:norm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04128"/>
      </p:ext>
    </p:extLst>
  </p:cSld>
  <p:clrMap bg1="lt1" tx1="dk1" bg2="lt2" tx2="dk2" accent1="accent1" accent2="accent2" accent3="accent3" accent4="accent4" accent5="accent5" accent6="accent6" hlink="hlink" folHlink="folHlink"/>
  <p:sldLayoutIdLst>
    <p:sldLayoutId id="2147483669" r:id="rId1"/>
    <p:sldLayoutId id="2147483675" r:id="rId2"/>
    <p:sldLayoutId id="2147483670" r:id="rId3"/>
    <p:sldLayoutId id="2147483672" r:id="rId4"/>
    <p:sldLayoutId id="2147483674" r:id="rId5"/>
    <p:sldLayoutId id="2147483676" r:id="rId6"/>
    <p:sldLayoutId id="2147483677" r:id="rId7"/>
    <p:sldLayoutId id="2147483681" r:id="rId8"/>
    <p:sldLayoutId id="2147483678" r:id="rId9"/>
    <p:sldLayoutId id="2147483673" r:id="rId10"/>
    <p:sldLayoutId id="2147483679" r:id="rId11"/>
    <p:sldLayoutId id="2147483680" r:id="rId12"/>
  </p:sldLayoutIdLst>
  <p:hf hdr="0" dt="0"/>
  <p:txStyles>
    <p:titleStyle>
      <a:lvl1pPr algn="l" defTabSz="457200" rtl="0" eaLnBrk="1" latinLnBrk="0" hangingPunct="1">
        <a:spcBef>
          <a:spcPct val="0"/>
        </a:spcBef>
        <a:buNone/>
        <a:defRPr sz="2200" kern="1200" baseline="0">
          <a:solidFill>
            <a:schemeClr val="accent1"/>
          </a:solidFill>
          <a:latin typeface="Century Gothic" panose="020B0502020202020204" pitchFamily="34" charset="0"/>
          <a:ea typeface="+mj-ea"/>
          <a:cs typeface="Century Gothic" panose="020B0502020202020204" pitchFamily="34" charset="0"/>
        </a:defRPr>
      </a:lvl1pPr>
    </p:titleStyle>
    <p:bodyStyle>
      <a:lvl1pPr marL="342900" indent="-342900" algn="l" defTabSz="457200" rtl="0" eaLnBrk="1" latinLnBrk="0" hangingPunct="1">
        <a:lnSpc>
          <a:spcPct val="200000"/>
        </a:lnSpc>
        <a:spcBef>
          <a:spcPct val="20000"/>
        </a:spcBef>
        <a:buClr>
          <a:srgbClr val="007BB7"/>
        </a:buClr>
        <a:buFont typeface="Wingdings" charset="2"/>
        <a:buChar char="§"/>
        <a:defRPr sz="1800" kern="1200">
          <a:solidFill>
            <a:schemeClr val="tx1"/>
          </a:solidFill>
          <a:latin typeface="Century Gothic"/>
          <a:ea typeface="+mn-ea"/>
          <a:cs typeface="Century Gothic"/>
        </a:defRPr>
      </a:lvl1pPr>
      <a:lvl2pPr marL="742950" indent="-285750" algn="l" defTabSz="457200" rtl="0" eaLnBrk="1" latinLnBrk="0" hangingPunct="1">
        <a:lnSpc>
          <a:spcPct val="150000"/>
        </a:lnSpc>
        <a:spcBef>
          <a:spcPct val="20000"/>
        </a:spcBef>
        <a:buClr>
          <a:srgbClr val="007BB7"/>
        </a:buClr>
        <a:buFont typeface="Wingdings" charset="2"/>
        <a:buChar char="§"/>
        <a:defRPr sz="1800" kern="1200">
          <a:solidFill>
            <a:schemeClr val="tx1"/>
          </a:solidFill>
          <a:latin typeface="Century Gothic"/>
          <a:ea typeface="+mn-ea"/>
          <a:cs typeface="Century Gothic"/>
        </a:defRPr>
      </a:lvl2pPr>
      <a:lvl3pPr marL="1143000" indent="-228600" algn="l" defTabSz="457200" rtl="0" eaLnBrk="1" latinLnBrk="0" hangingPunct="1">
        <a:lnSpc>
          <a:spcPct val="150000"/>
        </a:lnSpc>
        <a:spcBef>
          <a:spcPct val="20000"/>
        </a:spcBef>
        <a:buClr>
          <a:srgbClr val="007BB7"/>
        </a:buClr>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lnSpc>
          <a:spcPct val="150000"/>
        </a:lnSpc>
        <a:spcBef>
          <a:spcPct val="20000"/>
        </a:spcBef>
        <a:buClr>
          <a:srgbClr val="007BB7"/>
        </a:buClr>
        <a:buFont typeface="Wingdings" charset="2"/>
        <a:buChar char="§"/>
        <a:defRPr sz="1800" kern="1200">
          <a:solidFill>
            <a:schemeClr val="tx1"/>
          </a:solidFill>
          <a:latin typeface="Century Gothic"/>
          <a:ea typeface="+mn-ea"/>
          <a:cs typeface="Century Gothic"/>
        </a:defRPr>
      </a:lvl4pPr>
      <a:lvl5pPr marL="2057400" indent="-228600" algn="l" defTabSz="457200" rtl="0" eaLnBrk="1" latinLnBrk="0" hangingPunct="1">
        <a:lnSpc>
          <a:spcPct val="150000"/>
        </a:lnSpc>
        <a:spcBef>
          <a:spcPct val="20000"/>
        </a:spcBef>
        <a:buClr>
          <a:srgbClr val="007BB7"/>
        </a:buClr>
        <a:buFont typeface="Wingdings" charset="2"/>
        <a:buChar char="§"/>
        <a:defRPr sz="18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100" y="311868"/>
            <a:ext cx="8229600" cy="611262"/>
          </a:xfrm>
          <a:prstGeom prst="rect">
            <a:avLst/>
          </a:prstGeom>
        </p:spPr>
        <p:txBody>
          <a:bodyPr vert="horz" lIns="0" tIns="45720" rIns="91440" bIns="45720" rtlCol="0" anchor="ctr">
            <a:noAutofit/>
          </a:bodyPr>
          <a:lstStyle/>
          <a:p>
            <a:r>
              <a:rPr lang="en-US" dirty="0" smtClean="0"/>
              <a:t>Click To Edit Title – BLUE 36pt</a:t>
            </a:r>
            <a:endParaRPr lang="en-US" dirty="0"/>
          </a:p>
        </p:txBody>
      </p:sp>
      <p:sp>
        <p:nvSpPr>
          <p:cNvPr id="3" name="Text Placeholder 2"/>
          <p:cNvSpPr>
            <a:spLocks noGrp="1"/>
          </p:cNvSpPr>
          <p:nvPr>
            <p:ph type="body" idx="1"/>
          </p:nvPr>
        </p:nvSpPr>
        <p:spPr>
          <a:xfrm>
            <a:off x="304800" y="1054100"/>
            <a:ext cx="8229600" cy="4727056"/>
          </a:xfrm>
          <a:prstGeom prst="rect">
            <a:avLst/>
          </a:prstGeom>
        </p:spPr>
        <p:txBody>
          <a:bodyPr vert="horz" lIns="0" tIns="0" rIns="91440" bIns="45720" rtlCol="0">
            <a:norm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01388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457200" rtl="0" eaLnBrk="1" latinLnBrk="0" hangingPunct="1">
        <a:spcBef>
          <a:spcPct val="0"/>
        </a:spcBef>
        <a:buNone/>
        <a:defRPr sz="3600" kern="1200" baseline="0">
          <a:solidFill>
            <a:schemeClr val="accent1"/>
          </a:solidFill>
          <a:latin typeface="+mj-lt"/>
          <a:ea typeface="+mj-ea"/>
          <a:cs typeface="Arial"/>
        </a:defRPr>
      </a:lvl1pPr>
    </p:titleStyle>
    <p:bodyStyle>
      <a:lvl1pPr marL="342900" indent="-3429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Brand Refresh: Division &amp; Forum Recommendations</a:t>
            </a:r>
            <a:endParaRPr lang="en-US" sz="3600" dirty="0"/>
          </a:p>
        </p:txBody>
      </p:sp>
      <p:sp>
        <p:nvSpPr>
          <p:cNvPr id="3" name="Subtitle 2"/>
          <p:cNvSpPr>
            <a:spLocks noGrp="1"/>
          </p:cNvSpPr>
          <p:nvPr>
            <p:ph type="subTitle" idx="1"/>
          </p:nvPr>
        </p:nvSpPr>
        <p:spPr>
          <a:xfrm>
            <a:off x="685802" y="2752324"/>
            <a:ext cx="6167163" cy="496419"/>
          </a:xfrm>
        </p:spPr>
        <p:txBody>
          <a:bodyPr/>
          <a:lstStyle/>
          <a:p>
            <a:r>
              <a:rPr lang="en-US" dirty="0" smtClean="0"/>
              <a:t>June 2019</a:t>
            </a:r>
            <a:endParaRPr lang="en-US" dirty="0"/>
          </a:p>
        </p:txBody>
      </p:sp>
      <p:sp>
        <p:nvSpPr>
          <p:cNvPr id="4" name="Rectangle 3"/>
          <p:cNvSpPr/>
          <p:nvPr/>
        </p:nvSpPr>
        <p:spPr>
          <a:xfrm>
            <a:off x="5268191" y="4925291"/>
            <a:ext cx="2951018" cy="13674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3546474"/>
            <a:ext cx="9040091" cy="1690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06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3" y="54076"/>
            <a:ext cx="3803016" cy="635529"/>
          </a:xfrm>
        </p:spPr>
        <p:txBody>
          <a:bodyPr>
            <a:normAutofit/>
          </a:bodyPr>
          <a:lstStyle/>
          <a:p>
            <a:r>
              <a:rPr lang="en-US" b="1" dirty="0" smtClean="0"/>
              <a:t>Current state</a:t>
            </a:r>
            <a:endParaRPr lang="en-US" dirty="0"/>
          </a:p>
        </p:txBody>
      </p:sp>
      <p:sp>
        <p:nvSpPr>
          <p:cNvPr id="3" name="Footer Placeholder 2"/>
          <p:cNvSpPr>
            <a:spLocks noGrp="1"/>
          </p:cNvSpPr>
          <p:nvPr>
            <p:ph type="ftr" sz="quarter" idx="3"/>
          </p:nvPr>
        </p:nvSpPr>
        <p:spPr/>
        <p:txBody>
          <a:bodyPr/>
          <a:lstStyle/>
          <a:p>
            <a:endParaRPr lang="en-US" dirty="0"/>
          </a:p>
        </p:txBody>
      </p:sp>
      <p:sp>
        <p:nvSpPr>
          <p:cNvPr id="5" name="Slide Number Placeholder 4"/>
          <p:cNvSpPr>
            <a:spLocks noGrp="1"/>
          </p:cNvSpPr>
          <p:nvPr>
            <p:ph type="sldNum" sz="quarter" idx="4"/>
          </p:nvPr>
        </p:nvSpPr>
        <p:spPr/>
        <p:txBody>
          <a:bodyPr/>
          <a:lstStyle/>
          <a:p>
            <a:fld id="{1F828677-349C-A845-AFD8-E1880F4B0899}" type="slidenum">
              <a:rPr lang="en-US" smtClean="0"/>
              <a:pPr/>
              <a:t>2</a:t>
            </a:fld>
            <a:endParaRPr lang="en-US" dirty="0"/>
          </a:p>
        </p:txBody>
      </p:sp>
      <p:pic>
        <p:nvPicPr>
          <p:cNvPr id="8" name="Picture 7"/>
          <p:cNvPicPr>
            <a:picLocks noChangeAspect="1"/>
          </p:cNvPicPr>
          <p:nvPr/>
        </p:nvPicPr>
        <p:blipFill>
          <a:blip r:embed="rId2"/>
          <a:stretch>
            <a:fillRect/>
          </a:stretch>
        </p:blipFill>
        <p:spPr>
          <a:xfrm>
            <a:off x="0" y="1408199"/>
            <a:ext cx="3021106" cy="4572000"/>
          </a:xfrm>
          <a:prstGeom prst="rect">
            <a:avLst/>
          </a:prstGeom>
        </p:spPr>
      </p:pic>
      <p:pic>
        <p:nvPicPr>
          <p:cNvPr id="9" name="Picture 8"/>
          <p:cNvPicPr>
            <a:picLocks noChangeAspect="1"/>
          </p:cNvPicPr>
          <p:nvPr/>
        </p:nvPicPr>
        <p:blipFill>
          <a:blip r:embed="rId3"/>
          <a:stretch>
            <a:fillRect/>
          </a:stretch>
        </p:blipFill>
        <p:spPr>
          <a:xfrm>
            <a:off x="3021106" y="1418590"/>
            <a:ext cx="3115277" cy="4572000"/>
          </a:xfrm>
          <a:prstGeom prst="rect">
            <a:avLst/>
          </a:prstGeom>
        </p:spPr>
      </p:pic>
      <p:pic>
        <p:nvPicPr>
          <p:cNvPr id="10" name="Picture 9"/>
          <p:cNvPicPr>
            <a:picLocks noChangeAspect="1"/>
          </p:cNvPicPr>
          <p:nvPr/>
        </p:nvPicPr>
        <p:blipFill>
          <a:blip r:embed="rId4"/>
          <a:stretch>
            <a:fillRect/>
          </a:stretch>
        </p:blipFill>
        <p:spPr>
          <a:xfrm>
            <a:off x="6136384" y="1408199"/>
            <a:ext cx="3019127" cy="4480560"/>
          </a:xfrm>
          <a:prstGeom prst="rect">
            <a:avLst/>
          </a:prstGeom>
        </p:spPr>
      </p:pic>
      <p:sp>
        <p:nvSpPr>
          <p:cNvPr id="11" name="Title 1"/>
          <p:cNvSpPr txBox="1">
            <a:spLocks/>
          </p:cNvSpPr>
          <p:nvPr/>
        </p:nvSpPr>
        <p:spPr>
          <a:xfrm>
            <a:off x="5140713" y="843890"/>
            <a:ext cx="3803016" cy="635529"/>
          </a:xfrm>
          <a:prstGeom prst="rect">
            <a:avLst/>
          </a:prstGeom>
        </p:spPr>
        <p:txBody>
          <a:bodyPr vert="horz" lIns="0" tIns="45720" rIns="91440" bIns="45720" rtlCol="0" anchor="ctr">
            <a:normAutofit fontScale="97500"/>
          </a:bodyPr>
          <a:lstStyle>
            <a:lvl1pPr algn="l" defTabSz="457200" rtl="0" eaLnBrk="1" latinLnBrk="0" hangingPunct="1">
              <a:spcBef>
                <a:spcPct val="0"/>
              </a:spcBef>
              <a:buNone/>
              <a:defRPr sz="2200" kern="1200" baseline="0">
                <a:solidFill>
                  <a:schemeClr val="accent1"/>
                </a:solidFill>
                <a:latin typeface="Century Gothic" panose="020B0502020202020204" pitchFamily="34" charset="0"/>
                <a:ea typeface="+mj-ea"/>
                <a:cs typeface="Century Gothic" panose="020B0502020202020204" pitchFamily="34" charset="0"/>
              </a:defRPr>
            </a:lvl1pPr>
          </a:lstStyle>
          <a:p>
            <a:pPr algn="ctr"/>
            <a:r>
              <a:rPr lang="en-US" dirty="0" smtClean="0"/>
              <a:t>Inconsistent look &amp; feel</a:t>
            </a:r>
            <a:endParaRPr lang="en-US" dirty="0"/>
          </a:p>
        </p:txBody>
      </p:sp>
      <p:sp>
        <p:nvSpPr>
          <p:cNvPr id="12" name="Title 1"/>
          <p:cNvSpPr txBox="1">
            <a:spLocks/>
          </p:cNvSpPr>
          <p:nvPr/>
        </p:nvSpPr>
        <p:spPr>
          <a:xfrm>
            <a:off x="213761" y="843889"/>
            <a:ext cx="3803016" cy="635529"/>
          </a:xfrm>
          <a:prstGeom prst="rect">
            <a:avLst/>
          </a:prstGeom>
        </p:spPr>
        <p:txBody>
          <a:bodyPr vert="horz" lIns="0" tIns="45720" rIns="91440" bIns="45720" rtlCol="0" anchor="ctr">
            <a:normAutofit fontScale="97500"/>
          </a:bodyPr>
          <a:lstStyle>
            <a:lvl1pPr algn="l" defTabSz="457200" rtl="0" eaLnBrk="1" latinLnBrk="0" hangingPunct="1">
              <a:spcBef>
                <a:spcPct val="0"/>
              </a:spcBef>
              <a:buNone/>
              <a:defRPr sz="2200" kern="1200" baseline="0">
                <a:solidFill>
                  <a:schemeClr val="accent1"/>
                </a:solidFill>
                <a:latin typeface="Century Gothic" panose="020B0502020202020204" pitchFamily="34" charset="0"/>
                <a:ea typeface="+mj-ea"/>
                <a:cs typeface="Century Gothic" panose="020B0502020202020204" pitchFamily="34" charset="0"/>
              </a:defRPr>
            </a:lvl1pPr>
          </a:lstStyle>
          <a:p>
            <a:pPr algn="ctr"/>
            <a:r>
              <a:rPr lang="en-US" dirty="0" smtClean="0"/>
              <a:t>Not all D&amp;Fs have logos</a:t>
            </a:r>
            <a:endParaRPr lang="en-US" dirty="0"/>
          </a:p>
        </p:txBody>
      </p:sp>
    </p:spTree>
    <p:extLst>
      <p:ext uri="{BB962C8B-B14F-4D97-AF65-F5344CB8AC3E}">
        <p14:creationId xmlns:p14="http://schemas.microsoft.com/office/powerpoint/2010/main" val="64045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we would like to be…</a:t>
            </a:r>
            <a:endParaRPr lang="en-US" dirty="0"/>
          </a:p>
        </p:txBody>
      </p:sp>
      <p:sp>
        <p:nvSpPr>
          <p:cNvPr id="3" name="Footer Placeholder 2"/>
          <p:cNvSpPr>
            <a:spLocks noGrp="1"/>
          </p:cNvSpPr>
          <p:nvPr>
            <p:ph type="ftr" sz="quarter" idx="3"/>
          </p:nvPr>
        </p:nvSpPr>
        <p:spPr/>
        <p:txBody>
          <a:bodyPr/>
          <a:lstStyle/>
          <a:p>
            <a:endParaRPr lang="en-US" dirty="0"/>
          </a:p>
        </p:txBody>
      </p:sp>
      <p:sp>
        <p:nvSpPr>
          <p:cNvPr id="6" name="Text Placeholder 5"/>
          <p:cNvSpPr>
            <a:spLocks noGrp="1"/>
          </p:cNvSpPr>
          <p:nvPr>
            <p:ph type="body" sz="quarter" idx="10"/>
          </p:nvPr>
        </p:nvSpPr>
        <p:spPr/>
        <p:txBody>
          <a:bodyPr/>
          <a:lstStyle/>
          <a:p>
            <a:pPr marL="285750" indent="-285750">
              <a:buFont typeface="Arial" panose="020B0604020202020204" pitchFamily="34" charset="0"/>
              <a:buChar char="•"/>
            </a:pPr>
            <a:r>
              <a:rPr lang="en-US" b="1" dirty="0"/>
              <a:t>Consistent, modern, </a:t>
            </a:r>
            <a:r>
              <a:rPr lang="en-US" dirty="0"/>
              <a:t>and</a:t>
            </a:r>
            <a:r>
              <a:rPr lang="en-US" b="1" dirty="0"/>
              <a:t> clean look &amp; feel</a:t>
            </a:r>
          </a:p>
          <a:p>
            <a:pPr marL="285750" indent="-285750">
              <a:buFont typeface="Arial" panose="020B0604020202020204" pitchFamily="34" charset="0"/>
              <a:buChar char="•"/>
            </a:pPr>
            <a:r>
              <a:rPr lang="en-US" dirty="0" smtClean="0"/>
              <a:t>All </a:t>
            </a:r>
            <a:r>
              <a:rPr lang="en-US" b="1" dirty="0"/>
              <a:t>divisions &amp; forums have a logo </a:t>
            </a:r>
            <a:r>
              <a:rPr lang="en-US" dirty="0"/>
              <a:t>they can use to help </a:t>
            </a:r>
            <a:r>
              <a:rPr lang="en-US" b="1" dirty="0"/>
              <a:t>increase membership and </a:t>
            </a:r>
            <a:r>
              <a:rPr lang="en-US" b="1" dirty="0" smtClean="0"/>
              <a:t>engagement</a:t>
            </a:r>
          </a:p>
          <a:p>
            <a:pPr marL="285750" indent="-285750">
              <a:buFont typeface="Arial" panose="020B0604020202020204" pitchFamily="34" charset="0"/>
              <a:buChar char="•"/>
            </a:pPr>
            <a:r>
              <a:rPr lang="en-US" dirty="0" smtClean="0"/>
              <a:t>Emphasize </a:t>
            </a:r>
            <a:r>
              <a:rPr lang="en-US" dirty="0"/>
              <a:t>our </a:t>
            </a:r>
            <a:r>
              <a:rPr lang="en-US" b="1" dirty="0"/>
              <a:t>AIChE community </a:t>
            </a:r>
            <a:r>
              <a:rPr lang="en-US" dirty="0"/>
              <a:t>and reasons to be a part of it, one of them being our Divisions &amp; </a:t>
            </a:r>
            <a:r>
              <a:rPr lang="en-US" dirty="0" smtClean="0"/>
              <a:t>Forums</a:t>
            </a:r>
          </a:p>
          <a:p>
            <a:pPr marL="285750" indent="-285750">
              <a:buFont typeface="Arial" panose="020B0604020202020204" pitchFamily="34" charset="0"/>
              <a:buChar char="•"/>
            </a:pPr>
            <a:r>
              <a:rPr lang="en-US" dirty="0" smtClean="0"/>
              <a:t>Create </a:t>
            </a:r>
            <a:r>
              <a:rPr lang="en-US" dirty="0"/>
              <a:t>a </a:t>
            </a:r>
            <a:r>
              <a:rPr lang="en-US" b="1" dirty="0"/>
              <a:t>standard design format </a:t>
            </a:r>
            <a:r>
              <a:rPr lang="en-US" dirty="0"/>
              <a:t>to use moving forward as we continue to grow</a:t>
            </a:r>
          </a:p>
        </p:txBody>
      </p:sp>
      <p:sp>
        <p:nvSpPr>
          <p:cNvPr id="5" name="Slide Number Placeholder 4"/>
          <p:cNvSpPr>
            <a:spLocks noGrp="1"/>
          </p:cNvSpPr>
          <p:nvPr>
            <p:ph type="sldNum" sz="quarter" idx="4"/>
          </p:nvPr>
        </p:nvSpPr>
        <p:spPr/>
        <p:txBody>
          <a:bodyPr/>
          <a:lstStyle/>
          <a:p>
            <a:fld id="{1F828677-349C-A845-AFD8-E1880F4B0899}" type="slidenum">
              <a:rPr lang="en-US" smtClean="0"/>
              <a:pPr/>
              <a:t>3</a:t>
            </a:fld>
            <a:endParaRPr lang="en-US" dirty="0"/>
          </a:p>
        </p:txBody>
      </p:sp>
    </p:spTree>
    <p:extLst>
      <p:ext uri="{BB962C8B-B14F-4D97-AF65-F5344CB8AC3E}">
        <p14:creationId xmlns:p14="http://schemas.microsoft.com/office/powerpoint/2010/main" val="254288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t>Logo Recommendation </a:t>
            </a:r>
            <a:endParaRPr lang="en-US" sz="3200" b="1" dirty="0"/>
          </a:p>
        </p:txBody>
      </p:sp>
      <p:sp>
        <p:nvSpPr>
          <p:cNvPr id="4" name="Text Placeholder 3"/>
          <p:cNvSpPr>
            <a:spLocks noGrp="1"/>
          </p:cNvSpPr>
          <p:nvPr>
            <p:ph type="body" sz="quarter" idx="10"/>
          </p:nvPr>
        </p:nvSpPr>
        <p:spPr>
          <a:xfrm>
            <a:off x="457200" y="1672167"/>
            <a:ext cx="8478982" cy="4500034"/>
          </a:xfrm>
        </p:spPr>
        <p:txBody>
          <a:bodyPr>
            <a:normAutofit/>
          </a:bodyPr>
          <a:lstStyle/>
          <a:p>
            <a:r>
              <a:rPr lang="en-US" dirty="0" smtClean="0"/>
              <a:t>Each division and forum will receive: </a:t>
            </a:r>
          </a:p>
          <a:p>
            <a:pPr marL="1028700" lvl="1">
              <a:buFont typeface="Arial" panose="020B0604020202020204" pitchFamily="34" charset="0"/>
              <a:buChar char="•"/>
            </a:pPr>
            <a:r>
              <a:rPr lang="en-US" b="1" dirty="0" smtClean="0">
                <a:solidFill>
                  <a:schemeClr val="tx2"/>
                </a:solidFill>
              </a:rPr>
              <a:t>1 primary logo </a:t>
            </a:r>
            <a:r>
              <a:rPr lang="en-US" dirty="0" smtClean="0"/>
              <a:t>that </a:t>
            </a:r>
            <a:r>
              <a:rPr lang="en-US" b="1" dirty="0" smtClean="0"/>
              <a:t>features an icon and text </a:t>
            </a:r>
            <a:r>
              <a:rPr lang="en-US" dirty="0" smtClean="0"/>
              <a:t>to use on collateral they develop, e-newsletters, etc. </a:t>
            </a:r>
            <a:br>
              <a:rPr lang="en-US" dirty="0" smtClean="0"/>
            </a:br>
            <a:r>
              <a:rPr lang="en-US" i="1" dirty="0" smtClean="0">
                <a:solidFill>
                  <a:schemeClr val="accent1"/>
                </a:solidFill>
              </a:rPr>
              <a:t>Choose 1 out of 3 options.  </a:t>
            </a:r>
          </a:p>
          <a:p>
            <a:pPr marL="1028700" lvl="1">
              <a:buFont typeface="Arial" panose="020B0604020202020204" pitchFamily="34" charset="0"/>
              <a:buChar char="•"/>
            </a:pPr>
            <a:r>
              <a:rPr lang="en-US" b="1" dirty="0" smtClean="0">
                <a:solidFill>
                  <a:schemeClr val="tx2"/>
                </a:solidFill>
              </a:rPr>
              <a:t>1 secondary logo</a:t>
            </a:r>
            <a:r>
              <a:rPr lang="en-US" dirty="0" smtClean="0">
                <a:solidFill>
                  <a:schemeClr val="tx2"/>
                </a:solidFill>
              </a:rPr>
              <a:t> </a:t>
            </a:r>
            <a:r>
              <a:rPr lang="en-US" dirty="0" smtClean="0"/>
              <a:t>that is </a:t>
            </a:r>
            <a:r>
              <a:rPr lang="en-US" b="1" dirty="0" smtClean="0"/>
              <a:t>text based </a:t>
            </a:r>
            <a:r>
              <a:rPr lang="en-US" dirty="0" smtClean="0"/>
              <a:t>to use on </a:t>
            </a:r>
            <a:r>
              <a:rPr lang="en-US" b="1" dirty="0" smtClean="0"/>
              <a:t>smaller, horizontal spaces </a:t>
            </a:r>
            <a:r>
              <a:rPr lang="en-US" dirty="0" smtClean="0"/>
              <a:t>such as a promo item, like a pen.  </a:t>
            </a:r>
            <a:r>
              <a:rPr lang="en-US" i="1" dirty="0" smtClean="0">
                <a:solidFill>
                  <a:schemeClr val="accent1"/>
                </a:solidFill>
              </a:rPr>
              <a:t>1 option. </a:t>
            </a:r>
          </a:p>
          <a:p>
            <a:pPr marL="1028700" lvl="1">
              <a:buFont typeface="Arial" panose="020B0604020202020204" pitchFamily="34" charset="0"/>
              <a:buChar char="•"/>
            </a:pPr>
            <a:r>
              <a:rPr lang="en-US" b="1" dirty="0" smtClean="0">
                <a:solidFill>
                  <a:schemeClr val="tx2"/>
                </a:solidFill>
              </a:rPr>
              <a:t>1 tertiary logo </a:t>
            </a:r>
            <a:r>
              <a:rPr lang="en-US" dirty="0" smtClean="0"/>
              <a:t>that is </a:t>
            </a:r>
            <a:r>
              <a:rPr lang="en-US" b="1" dirty="0" smtClean="0"/>
              <a:t>text based </a:t>
            </a:r>
            <a:r>
              <a:rPr lang="en-US" dirty="0" smtClean="0"/>
              <a:t>to use on </a:t>
            </a:r>
            <a:r>
              <a:rPr lang="en-US" b="1" dirty="0"/>
              <a:t>social media</a:t>
            </a:r>
            <a:r>
              <a:rPr lang="en-US" dirty="0"/>
              <a:t>. </a:t>
            </a:r>
            <a:r>
              <a:rPr lang="en-US" i="1" dirty="0" smtClean="0">
                <a:solidFill>
                  <a:schemeClr val="accent1"/>
                </a:solidFill>
              </a:rPr>
              <a:t>1 option. </a:t>
            </a:r>
            <a:endParaRPr lang="en-US" i="1" dirty="0">
              <a:solidFill>
                <a:schemeClr val="accent1"/>
              </a:solidFill>
            </a:endParaRPr>
          </a:p>
        </p:txBody>
      </p:sp>
    </p:spTree>
    <p:extLst>
      <p:ext uri="{BB962C8B-B14F-4D97-AF65-F5344CB8AC3E}">
        <p14:creationId xmlns:p14="http://schemas.microsoft.com/office/powerpoint/2010/main" val="4052313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1F828677-349C-A845-AFD8-E1880F4B0899}" type="slidenum">
              <a:rPr lang="en-US">
                <a:solidFill>
                  <a:prstClr val="white">
                    <a:lumMod val="65000"/>
                  </a:prstClr>
                </a:solidFill>
              </a:rPr>
              <a:pPr>
                <a:defRPr/>
              </a:pPr>
              <a:t>5</a:t>
            </a:fld>
            <a:endParaRPr lang="en-US" dirty="0">
              <a:solidFill>
                <a:prstClr val="white">
                  <a:lumMod val="65000"/>
                </a:prst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2228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s_ppt-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495" y="3637861"/>
            <a:ext cx="4575048" cy="2289048"/>
          </a:xfrm>
          <a:prstGeom prst="rect">
            <a:avLst/>
          </a:prstGeom>
        </p:spPr>
      </p:pic>
      <p:pic>
        <p:nvPicPr>
          <p:cNvPr id="2" name="Picture 1" descr="Logos_ppt-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3" y="2790631"/>
            <a:ext cx="3203448" cy="4038600"/>
          </a:xfrm>
          <a:prstGeom prst="rect">
            <a:avLst/>
          </a:prstGeom>
        </p:spPr>
      </p:pic>
      <p:sp>
        <p:nvSpPr>
          <p:cNvPr id="4" name="Title 3"/>
          <p:cNvSpPr>
            <a:spLocks noGrp="1"/>
          </p:cNvSpPr>
          <p:nvPr>
            <p:ph type="title"/>
          </p:nvPr>
        </p:nvSpPr>
        <p:spPr>
          <a:xfrm>
            <a:off x="249383" y="1229369"/>
            <a:ext cx="8717973" cy="879950"/>
          </a:xfrm>
        </p:spPr>
        <p:txBody>
          <a:bodyPr>
            <a:noAutofit/>
          </a:bodyPr>
          <a:lstStyle/>
          <a:p>
            <a:r>
              <a:rPr lang="en-US" sz="1300" dirty="0">
                <a:solidFill>
                  <a:schemeClr val="tx1"/>
                </a:solidFill>
              </a:rPr>
              <a:t>Management Division, growing our AIChE communities and creating a consistent brand is important.  In saying this, we are excited to share with you three primary logos for you to choose from that align with AIChE branding.  This logo will be your main logo to use for print and online. We know space can be tight, so that’s why we’ve also included 2 additional logos for you.  Logo #2 is to be used on small promo items (like a pen) or horizontal spaces. Logo #3 is for your social media (such as your LinkedIn group profile image). </a:t>
            </a:r>
            <a:br>
              <a:rPr lang="en-US" sz="1300" dirty="0">
                <a:solidFill>
                  <a:schemeClr val="tx1"/>
                </a:solidFill>
              </a:rPr>
            </a:br>
            <a:r>
              <a:rPr lang="en-US" sz="1300" dirty="0">
                <a:solidFill>
                  <a:schemeClr val="tx1"/>
                </a:solidFill>
              </a:rPr>
              <a:t/>
            </a:r>
            <a:br>
              <a:rPr lang="en-US" sz="1300" dirty="0">
                <a:solidFill>
                  <a:schemeClr val="tx1"/>
                </a:solidFill>
              </a:rPr>
            </a:br>
            <a:r>
              <a:rPr lang="en-US" sz="1300" dirty="0">
                <a:solidFill>
                  <a:schemeClr val="tx1"/>
                </a:solidFill>
              </a:rPr>
              <a:t>Please select which version of the primary logo best speaks to your Division’s voice and brand by Friday, 7/19. If you have an additional icon idea, please provide that to us as well by the due date. </a:t>
            </a:r>
          </a:p>
        </p:txBody>
      </p:sp>
      <p:sp>
        <p:nvSpPr>
          <p:cNvPr id="7" name="TextBox 6"/>
          <p:cNvSpPr txBox="1"/>
          <p:nvPr/>
        </p:nvSpPr>
        <p:spPr>
          <a:xfrm>
            <a:off x="557213" y="2461238"/>
            <a:ext cx="2951018" cy="369332"/>
          </a:xfrm>
          <a:prstGeom prst="rect">
            <a:avLst/>
          </a:prstGeom>
          <a:noFill/>
        </p:spPr>
        <p:txBody>
          <a:bodyPr wrap="square" rtlCol="0">
            <a:spAutoFit/>
          </a:bodyPr>
          <a:lstStyle/>
          <a:p>
            <a:r>
              <a:rPr lang="en-US" b="1" u="sng" dirty="0"/>
              <a:t>Choose 1 primary logo</a:t>
            </a:r>
          </a:p>
        </p:txBody>
      </p:sp>
      <p:sp>
        <p:nvSpPr>
          <p:cNvPr id="10" name="TextBox 9"/>
          <p:cNvSpPr txBox="1"/>
          <p:nvPr/>
        </p:nvSpPr>
        <p:spPr>
          <a:xfrm>
            <a:off x="4125191" y="3014745"/>
            <a:ext cx="4644736" cy="646331"/>
          </a:xfrm>
          <a:prstGeom prst="rect">
            <a:avLst/>
          </a:prstGeom>
          <a:noFill/>
        </p:spPr>
        <p:txBody>
          <a:bodyPr wrap="square" rtlCol="0">
            <a:spAutoFit/>
          </a:bodyPr>
          <a:lstStyle/>
          <a:p>
            <a:pPr algn="ctr"/>
            <a:r>
              <a:rPr lang="en-US" b="1" u="sng" dirty="0"/>
              <a:t>The following logos are to be used for smaller spaces and social media</a:t>
            </a:r>
          </a:p>
        </p:txBody>
      </p:sp>
      <p:sp>
        <p:nvSpPr>
          <p:cNvPr id="5" name="TextBox 4"/>
          <p:cNvSpPr txBox="1"/>
          <p:nvPr/>
        </p:nvSpPr>
        <p:spPr>
          <a:xfrm>
            <a:off x="91297" y="3008538"/>
            <a:ext cx="573723" cy="369332"/>
          </a:xfrm>
          <a:prstGeom prst="rect">
            <a:avLst/>
          </a:prstGeom>
          <a:noFill/>
        </p:spPr>
        <p:txBody>
          <a:bodyPr wrap="square" rtlCol="0">
            <a:spAutoFit/>
          </a:bodyPr>
          <a:lstStyle/>
          <a:p>
            <a:pPr algn="ctr"/>
            <a:r>
              <a:rPr lang="en-US" dirty="0"/>
              <a:t>1</a:t>
            </a:r>
          </a:p>
        </p:txBody>
      </p:sp>
      <p:sp>
        <p:nvSpPr>
          <p:cNvPr id="9" name="TextBox 8"/>
          <p:cNvSpPr txBox="1"/>
          <p:nvPr/>
        </p:nvSpPr>
        <p:spPr>
          <a:xfrm>
            <a:off x="4285140" y="4012993"/>
            <a:ext cx="573723" cy="369332"/>
          </a:xfrm>
          <a:prstGeom prst="rect">
            <a:avLst/>
          </a:prstGeom>
          <a:noFill/>
        </p:spPr>
        <p:txBody>
          <a:bodyPr wrap="square" rtlCol="0">
            <a:spAutoFit/>
          </a:bodyPr>
          <a:lstStyle/>
          <a:p>
            <a:pPr algn="ctr"/>
            <a:r>
              <a:rPr lang="en-US" dirty="0"/>
              <a:t>2</a:t>
            </a:r>
          </a:p>
        </p:txBody>
      </p:sp>
      <p:sp>
        <p:nvSpPr>
          <p:cNvPr id="11" name="TextBox 10"/>
          <p:cNvSpPr txBox="1"/>
          <p:nvPr/>
        </p:nvSpPr>
        <p:spPr>
          <a:xfrm>
            <a:off x="4285140" y="5005443"/>
            <a:ext cx="573723" cy="369332"/>
          </a:xfrm>
          <a:prstGeom prst="rect">
            <a:avLst/>
          </a:prstGeom>
          <a:noFill/>
        </p:spPr>
        <p:txBody>
          <a:bodyPr wrap="square" rtlCol="0">
            <a:spAutoFit/>
          </a:bodyPr>
          <a:lstStyle/>
          <a:p>
            <a:pPr algn="ctr"/>
            <a:r>
              <a:rPr lang="en-US" dirty="0"/>
              <a:t>3</a:t>
            </a:r>
          </a:p>
        </p:txBody>
      </p:sp>
      <p:sp>
        <p:nvSpPr>
          <p:cNvPr id="12" name="TextBox 11"/>
          <p:cNvSpPr txBox="1"/>
          <p:nvPr/>
        </p:nvSpPr>
        <p:spPr>
          <a:xfrm>
            <a:off x="249383" y="195403"/>
            <a:ext cx="5100795" cy="369332"/>
          </a:xfrm>
          <a:prstGeom prst="rect">
            <a:avLst/>
          </a:prstGeom>
          <a:noFill/>
        </p:spPr>
        <p:txBody>
          <a:bodyPr wrap="square" rtlCol="0">
            <a:spAutoFit/>
          </a:bodyPr>
          <a:lstStyle/>
          <a:p>
            <a:r>
              <a:rPr lang="en-US" b="1" u="sng" dirty="0"/>
              <a:t>Example Communication to </a:t>
            </a:r>
            <a:r>
              <a:rPr lang="en-US" b="1" u="sng" dirty="0" err="1"/>
              <a:t>Mgt</a:t>
            </a:r>
            <a:r>
              <a:rPr lang="en-US" b="1" u="sng" dirty="0"/>
              <a:t> Division</a:t>
            </a:r>
          </a:p>
        </p:txBody>
      </p:sp>
    </p:spTree>
    <p:extLst>
      <p:ext uri="{BB962C8B-B14F-4D97-AF65-F5344CB8AC3E}">
        <p14:creationId xmlns:p14="http://schemas.microsoft.com/office/powerpoint/2010/main" val="384964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762"/>
            <a:ext cx="8229600" cy="635529"/>
          </a:xfrm>
        </p:spPr>
        <p:txBody>
          <a:bodyPr>
            <a:normAutofit fontScale="90000"/>
          </a:bodyPr>
          <a:lstStyle/>
          <a:p>
            <a:pPr algn="ctr"/>
            <a:r>
              <a:rPr lang="en-US" dirty="0" smtClean="0">
                <a:solidFill>
                  <a:schemeClr val="tx1"/>
                </a:solidFill>
              </a:rPr>
              <a:t>Visualize your Division logo within the family of new and refreshed AIChE community logos. A </a:t>
            </a:r>
            <a:r>
              <a:rPr lang="en-US" dirty="0">
                <a:solidFill>
                  <a:schemeClr val="tx1"/>
                </a:solidFill>
              </a:rPr>
              <a:t>consistent brand </a:t>
            </a:r>
            <a:r>
              <a:rPr lang="en-US" dirty="0" smtClean="0">
                <a:solidFill>
                  <a:schemeClr val="tx1"/>
                </a:solidFill>
              </a:rPr>
              <a:t>builds member loyalty and entices new members to join. </a:t>
            </a:r>
            <a:br>
              <a:rPr lang="en-US" dirty="0" smtClean="0">
                <a:solidFill>
                  <a:schemeClr val="tx1"/>
                </a:solidFill>
              </a:rPr>
            </a:br>
            <a:endParaRPr lang="en-US" dirty="0">
              <a:solidFill>
                <a:schemeClr val="tx1"/>
              </a:solidFill>
            </a:endParaRPr>
          </a:p>
        </p:txBody>
      </p:sp>
      <p:sp>
        <p:nvSpPr>
          <p:cNvPr id="3" name="Footer Placeholder 2"/>
          <p:cNvSpPr>
            <a:spLocks noGrp="1"/>
          </p:cNvSpPr>
          <p:nvPr>
            <p:ph type="ftr" sz="quarter" idx="3"/>
          </p:nvPr>
        </p:nvSpPr>
        <p:spPr/>
        <p:txBody>
          <a:bodyPr/>
          <a:lstStyle/>
          <a:p>
            <a:endParaRPr lang="en-US" dirty="0"/>
          </a:p>
        </p:txBody>
      </p:sp>
      <p:sp>
        <p:nvSpPr>
          <p:cNvPr id="5" name="Slide Number Placeholder 4"/>
          <p:cNvSpPr>
            <a:spLocks noGrp="1"/>
          </p:cNvSpPr>
          <p:nvPr>
            <p:ph type="sldNum" sz="quarter" idx="4"/>
          </p:nvPr>
        </p:nvSpPr>
        <p:spPr/>
        <p:txBody>
          <a:bodyPr/>
          <a:lstStyle/>
          <a:p>
            <a:fld id="{1F828677-349C-A845-AFD8-E1880F4B0899}" type="slidenum">
              <a:rPr lang="en-US" smtClean="0"/>
              <a:pPr/>
              <a:t>7</a:t>
            </a:fld>
            <a:endParaRPr lang="en-US" dirty="0"/>
          </a:p>
        </p:txBody>
      </p:sp>
      <p:sp>
        <p:nvSpPr>
          <p:cNvPr id="9" name="Rounded Rectangle 8"/>
          <p:cNvSpPr/>
          <p:nvPr/>
        </p:nvSpPr>
        <p:spPr>
          <a:xfrm>
            <a:off x="5192092" y="3956130"/>
            <a:ext cx="3141419" cy="2070815"/>
          </a:xfrm>
          <a:prstGeom prst="roundRect">
            <a:avLst/>
          </a:prstGeom>
          <a:solidFill>
            <a:schemeClr val="bg1"/>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4940299" y="3956128"/>
            <a:ext cx="2763520" cy="1463040"/>
          </a:xfrm>
          <a:prstGeom prst="rect">
            <a:avLst/>
          </a:prstGeom>
        </p:spPr>
      </p:pic>
      <p:sp>
        <p:nvSpPr>
          <p:cNvPr id="13" name="Rounded Rectangle 12"/>
          <p:cNvSpPr/>
          <p:nvPr/>
        </p:nvSpPr>
        <p:spPr>
          <a:xfrm>
            <a:off x="6431975" y="2019842"/>
            <a:ext cx="2712027" cy="1855968"/>
          </a:xfrm>
          <a:prstGeom prst="roundRect">
            <a:avLst/>
          </a:prstGeom>
          <a:solidFill>
            <a:schemeClr val="bg1"/>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4" name="TextBox 13"/>
          <p:cNvSpPr txBox="1"/>
          <p:nvPr/>
        </p:nvSpPr>
        <p:spPr>
          <a:xfrm>
            <a:off x="91296" y="152211"/>
            <a:ext cx="5841913" cy="369332"/>
          </a:xfrm>
          <a:prstGeom prst="rect">
            <a:avLst/>
          </a:prstGeom>
          <a:noFill/>
        </p:spPr>
        <p:txBody>
          <a:bodyPr wrap="square" rtlCol="0">
            <a:spAutoFit/>
          </a:bodyPr>
          <a:lstStyle/>
          <a:p>
            <a:r>
              <a:rPr lang="en-US" b="1" u="sng" dirty="0" smtClean="0"/>
              <a:t>Example of what the AIChE family could look like</a:t>
            </a:r>
            <a:endParaRPr lang="en-US" b="1" u="sng" dirty="0"/>
          </a:p>
        </p:txBody>
      </p:sp>
      <p:pic>
        <p:nvPicPr>
          <p:cNvPr id="6" name="Picture 5" descr="ppt_Slides-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88" y="2171062"/>
            <a:ext cx="7612523" cy="3101596"/>
          </a:xfrm>
          <a:prstGeom prst="rect">
            <a:avLst/>
          </a:prstGeom>
        </p:spPr>
      </p:pic>
      <p:sp>
        <p:nvSpPr>
          <p:cNvPr id="4" name="TextBox 3"/>
          <p:cNvSpPr txBox="1"/>
          <p:nvPr/>
        </p:nvSpPr>
        <p:spPr>
          <a:xfrm>
            <a:off x="180730" y="5809338"/>
            <a:ext cx="8782540" cy="369332"/>
          </a:xfrm>
          <a:prstGeom prst="rect">
            <a:avLst/>
          </a:prstGeom>
          <a:noFill/>
        </p:spPr>
        <p:txBody>
          <a:bodyPr wrap="square" rtlCol="0">
            <a:spAutoFit/>
          </a:bodyPr>
          <a:lstStyle/>
          <a:p>
            <a:r>
              <a:rPr lang="en-US" i="1" dirty="0" smtClean="0"/>
              <a:t>Please note that these are examples, and none of these logos are approved.</a:t>
            </a:r>
            <a:endParaRPr lang="en-US" i="1" dirty="0"/>
          </a:p>
        </p:txBody>
      </p:sp>
    </p:spTree>
    <p:extLst>
      <p:ext uri="{BB962C8B-B14F-4D97-AF65-F5344CB8AC3E}">
        <p14:creationId xmlns:p14="http://schemas.microsoft.com/office/powerpoint/2010/main" val="3306452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47" y="628301"/>
            <a:ext cx="8229600" cy="635529"/>
          </a:xfrm>
        </p:spPr>
        <p:txBody>
          <a:bodyPr/>
          <a:lstStyle/>
          <a:p>
            <a:r>
              <a:rPr lang="en-US" dirty="0" smtClean="0"/>
              <a:t>Summary roll-out plan</a:t>
            </a:r>
            <a:endParaRPr lang="en-US" dirty="0"/>
          </a:p>
        </p:txBody>
      </p:sp>
      <p:sp>
        <p:nvSpPr>
          <p:cNvPr id="3" name="Footer Placeholder 2"/>
          <p:cNvSpPr>
            <a:spLocks noGrp="1"/>
          </p:cNvSpPr>
          <p:nvPr>
            <p:ph type="ftr" sz="quarter" idx="3"/>
          </p:nvPr>
        </p:nvSpPr>
        <p:spPr/>
        <p:txBody>
          <a:bodyPr/>
          <a:lstStyle/>
          <a:p>
            <a:endParaRPr lang="en-US" dirty="0"/>
          </a:p>
        </p:txBody>
      </p:sp>
      <p:sp>
        <p:nvSpPr>
          <p:cNvPr id="5" name="Slide Number Placeholder 4"/>
          <p:cNvSpPr>
            <a:spLocks noGrp="1"/>
          </p:cNvSpPr>
          <p:nvPr>
            <p:ph type="sldNum" sz="quarter" idx="4"/>
          </p:nvPr>
        </p:nvSpPr>
        <p:spPr/>
        <p:txBody>
          <a:bodyPr/>
          <a:lstStyle/>
          <a:p>
            <a:fld id="{1F828677-349C-A845-AFD8-E1880F4B0899}"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1110400"/>
              </p:ext>
            </p:extLst>
          </p:nvPr>
        </p:nvGraphicFramePr>
        <p:xfrm>
          <a:off x="187036" y="1263830"/>
          <a:ext cx="8956963" cy="4815840"/>
        </p:xfrm>
        <a:graphic>
          <a:graphicData uri="http://schemas.openxmlformats.org/drawingml/2006/table">
            <a:tbl>
              <a:tblPr firstRow="1" bandRow="1">
                <a:tableStyleId>{5C22544A-7EE6-4342-B048-85BDC9FD1C3A}</a:tableStyleId>
              </a:tblPr>
              <a:tblGrid>
                <a:gridCol w="1537855">
                  <a:extLst>
                    <a:ext uri="{9D8B030D-6E8A-4147-A177-3AD203B41FA5}">
                      <a16:colId xmlns:a16="http://schemas.microsoft.com/office/drawing/2014/main" val="1106224598"/>
                    </a:ext>
                  </a:extLst>
                </a:gridCol>
                <a:gridCol w="7419108">
                  <a:extLst>
                    <a:ext uri="{9D8B030D-6E8A-4147-A177-3AD203B41FA5}">
                      <a16:colId xmlns:a16="http://schemas.microsoft.com/office/drawing/2014/main" val="2658783080"/>
                    </a:ext>
                  </a:extLst>
                </a:gridCol>
              </a:tblGrid>
              <a:tr h="370840">
                <a:tc>
                  <a:txBody>
                    <a:bodyPr/>
                    <a:lstStyle/>
                    <a:p>
                      <a:r>
                        <a:rPr lang="en-US" dirty="0" smtClean="0"/>
                        <a:t>Date</a:t>
                      </a:r>
                      <a:endParaRPr lang="en-US" dirty="0"/>
                    </a:p>
                  </a:txBody>
                  <a:tcPr/>
                </a:tc>
                <a:tc>
                  <a:txBody>
                    <a:bodyPr/>
                    <a:lstStyle/>
                    <a:p>
                      <a:r>
                        <a:rPr lang="en-US" dirty="0" smtClean="0"/>
                        <a:t>Initiative</a:t>
                      </a:r>
                      <a:endParaRPr lang="en-US" dirty="0"/>
                    </a:p>
                  </a:txBody>
                  <a:tcPr/>
                </a:tc>
                <a:extLst>
                  <a:ext uri="{0D108BD9-81ED-4DB2-BD59-A6C34878D82A}">
                    <a16:rowId xmlns:a16="http://schemas.microsoft.com/office/drawing/2014/main" val="3609682787"/>
                  </a:ext>
                </a:extLst>
              </a:tr>
              <a:tr h="370840">
                <a:tc>
                  <a:txBody>
                    <a:bodyPr/>
                    <a:lstStyle/>
                    <a:p>
                      <a:r>
                        <a:rPr lang="en-US" sz="1400" dirty="0" smtClean="0"/>
                        <a:t>June 21</a:t>
                      </a:r>
                      <a:r>
                        <a:rPr lang="en-US" sz="1400" baseline="30000" dirty="0" smtClean="0"/>
                        <a:t>st</a:t>
                      </a:r>
                      <a:endParaRPr lang="en-US" sz="1400" dirty="0"/>
                    </a:p>
                  </a:txBody>
                  <a:tcPr/>
                </a:tc>
                <a:tc>
                  <a:txBody>
                    <a:bodyPr/>
                    <a:lstStyle/>
                    <a:p>
                      <a:r>
                        <a:rPr lang="en-US" sz="1400" b="1" dirty="0" smtClean="0">
                          <a:solidFill>
                            <a:schemeClr val="accent2"/>
                          </a:solidFill>
                        </a:rPr>
                        <a:t>Community Counts Divisions </a:t>
                      </a:r>
                      <a:r>
                        <a:rPr lang="en-US" sz="1400" dirty="0" smtClean="0"/>
                        <a:t>(CAST,</a:t>
                      </a:r>
                      <a:r>
                        <a:rPr lang="en-US" sz="1400" baseline="0" dirty="0" smtClean="0"/>
                        <a:t> EDU, MGT, MESD</a:t>
                      </a:r>
                      <a:r>
                        <a:rPr lang="en-US" sz="1400" dirty="0" smtClean="0"/>
                        <a:t>) receive primary logo</a:t>
                      </a:r>
                      <a:r>
                        <a:rPr lang="en-US" sz="1400" baseline="0" dirty="0" smtClean="0"/>
                        <a:t> options, </a:t>
                      </a:r>
                      <a:r>
                        <a:rPr lang="en-US" sz="1400" b="0" dirty="0" smtClean="0"/>
                        <a:t>text based logo (secondary logo) and social logo (tertiary logo).</a:t>
                      </a:r>
                      <a:endParaRPr lang="en-US" sz="1400" b="0" dirty="0"/>
                    </a:p>
                  </a:txBody>
                  <a:tcPr/>
                </a:tc>
                <a:extLst>
                  <a:ext uri="{0D108BD9-81ED-4DB2-BD59-A6C34878D82A}">
                    <a16:rowId xmlns:a16="http://schemas.microsoft.com/office/drawing/2014/main" val="4153019633"/>
                  </a:ext>
                </a:extLst>
              </a:tr>
              <a:tr h="284555">
                <a:tc>
                  <a:txBody>
                    <a:bodyPr/>
                    <a:lstStyle/>
                    <a:p>
                      <a:r>
                        <a:rPr lang="en-US" sz="1400" dirty="0" smtClean="0"/>
                        <a:t>By July</a:t>
                      </a:r>
                      <a:r>
                        <a:rPr lang="en-US" sz="1400" baseline="0" dirty="0" smtClean="0"/>
                        <a:t> 19</a:t>
                      </a:r>
                      <a:r>
                        <a:rPr lang="en-US" sz="1400" baseline="30000" dirty="0" smtClean="0"/>
                        <a:t>th</a:t>
                      </a:r>
                      <a:r>
                        <a:rPr lang="en-US" sz="1400" baseline="0" dirty="0" smtClean="0"/>
                        <a:t> </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rPr>
                        <a:t>Community Counts Leadership </a:t>
                      </a:r>
                      <a:r>
                        <a:rPr lang="en-US" sz="1400" dirty="0" smtClean="0"/>
                        <a:t>to choose </a:t>
                      </a:r>
                      <a:r>
                        <a:rPr lang="en-US" sz="1400" b="0" dirty="0" smtClean="0"/>
                        <a:t>primary logo and/or suggest a new icon. </a:t>
                      </a:r>
                    </a:p>
                  </a:txBody>
                  <a:tcPr/>
                </a:tc>
                <a:extLst>
                  <a:ext uri="{0D108BD9-81ED-4DB2-BD59-A6C34878D82A}">
                    <a16:rowId xmlns:a16="http://schemas.microsoft.com/office/drawing/2014/main" val="3463233052"/>
                  </a:ext>
                </a:extLst>
              </a:tr>
              <a:tr h="370840">
                <a:tc>
                  <a:txBody>
                    <a:bodyPr/>
                    <a:lstStyle/>
                    <a:p>
                      <a:r>
                        <a:rPr lang="en-US" sz="1400" dirty="0" smtClean="0"/>
                        <a:t>By July 21</a:t>
                      </a:r>
                      <a:r>
                        <a:rPr lang="en-US" sz="1400" baseline="30000" dirty="0" smtClean="0"/>
                        <a:t>st</a:t>
                      </a:r>
                      <a:r>
                        <a:rPr lang="en-US" sz="1400" dirty="0" smtClean="0"/>
                        <a:t> </a:t>
                      </a:r>
                      <a:endParaRPr lang="en-US" sz="1400" dirty="0"/>
                    </a:p>
                  </a:txBody>
                  <a:tcPr/>
                </a:tc>
                <a:tc>
                  <a:txBody>
                    <a:bodyPr/>
                    <a:lstStyle/>
                    <a:p>
                      <a:r>
                        <a:rPr lang="en-US" sz="1400" b="1" dirty="0" smtClean="0">
                          <a:solidFill>
                            <a:schemeClr val="tx2"/>
                          </a:solidFill>
                        </a:rPr>
                        <a:t>All Division &amp; Forum </a:t>
                      </a:r>
                      <a:r>
                        <a:rPr lang="en-US" sz="1400" dirty="0" smtClean="0"/>
                        <a:t>leadership will receive a </a:t>
                      </a:r>
                      <a:r>
                        <a:rPr lang="en-US" sz="1400" b="1" dirty="0" smtClean="0"/>
                        <a:t>text</a:t>
                      </a:r>
                      <a:r>
                        <a:rPr lang="en-US" sz="1400" dirty="0" smtClean="0"/>
                        <a:t> </a:t>
                      </a:r>
                      <a:r>
                        <a:rPr lang="en-US" sz="1400" b="1" dirty="0" smtClean="0"/>
                        <a:t>based</a:t>
                      </a:r>
                      <a:r>
                        <a:rPr lang="en-US" sz="1400" dirty="0" smtClean="0"/>
                        <a:t> </a:t>
                      </a:r>
                      <a:r>
                        <a:rPr lang="en-US" sz="1400" b="1" dirty="0" smtClean="0"/>
                        <a:t>logo</a:t>
                      </a:r>
                      <a:r>
                        <a:rPr lang="en-US" sz="1400" dirty="0" smtClean="0"/>
                        <a:t> (secondary logo) and </a:t>
                      </a:r>
                      <a:r>
                        <a:rPr lang="en-US" sz="1400" b="1" dirty="0" smtClean="0"/>
                        <a:t>social logo </a:t>
                      </a:r>
                      <a:r>
                        <a:rPr lang="en-US" sz="1400" dirty="0" smtClean="0"/>
                        <a:t>(tertiary logo). </a:t>
                      </a:r>
                      <a:endParaRPr lang="en-US" sz="1400" dirty="0"/>
                    </a:p>
                  </a:txBody>
                  <a:tcPr/>
                </a:tc>
                <a:extLst>
                  <a:ext uri="{0D108BD9-81ED-4DB2-BD59-A6C34878D82A}">
                    <a16:rowId xmlns:a16="http://schemas.microsoft.com/office/drawing/2014/main" val="3371772019"/>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By July 21</a:t>
                      </a:r>
                      <a:r>
                        <a:rPr lang="en-US" sz="1400" baseline="30000" dirty="0" smtClean="0"/>
                        <a:t>st</a:t>
                      </a:r>
                      <a:r>
                        <a:rPr lang="en-US" sz="1400" dirty="0" smtClean="0"/>
                        <a:t> </a:t>
                      </a:r>
                    </a:p>
                    <a:p>
                      <a:endParaRPr lang="en-US" sz="1400" dirty="0"/>
                    </a:p>
                  </a:txBody>
                  <a:tcPr/>
                </a:tc>
                <a:tc>
                  <a:txBody>
                    <a:bodyPr/>
                    <a:lstStyle/>
                    <a:p>
                      <a:r>
                        <a:rPr lang="en-US" sz="1400" b="1" dirty="0" smtClean="0"/>
                        <a:t>CTOC leadership </a:t>
                      </a:r>
                      <a:r>
                        <a:rPr lang="en-US" sz="1400" b="0" dirty="0" smtClean="0"/>
                        <a:t>and</a:t>
                      </a:r>
                      <a:r>
                        <a:rPr lang="en-US" sz="1400" b="1" dirty="0" smtClean="0"/>
                        <a:t> AIChE staff </a:t>
                      </a:r>
                      <a:r>
                        <a:rPr lang="en-US" sz="1400" b="0" dirty="0" smtClean="0"/>
                        <a:t>begin to develop </a:t>
                      </a:r>
                      <a:r>
                        <a:rPr lang="en-US" sz="1400" dirty="0" smtClean="0"/>
                        <a:t>a suggested </a:t>
                      </a:r>
                      <a:r>
                        <a:rPr lang="en-US" sz="1400" b="1" dirty="0" smtClean="0"/>
                        <a:t>change management plan </a:t>
                      </a:r>
                      <a:r>
                        <a:rPr lang="en-US" sz="1400" dirty="0" smtClean="0"/>
                        <a:t>for those divisions and forums that already have a primary logo. </a:t>
                      </a:r>
                      <a:endParaRPr lang="en-US" sz="1400" dirty="0"/>
                    </a:p>
                  </a:txBody>
                  <a:tcPr/>
                </a:tc>
                <a:extLst>
                  <a:ext uri="{0D108BD9-81ED-4DB2-BD59-A6C34878D82A}">
                    <a16:rowId xmlns:a16="http://schemas.microsoft.com/office/drawing/2014/main" val="10264805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t>By August 1</a:t>
                      </a:r>
                      <a:r>
                        <a:rPr lang="en-US" sz="1400" b="0" baseline="30000" dirty="0" smtClean="0"/>
                        <a:t>st</a:t>
                      </a:r>
                      <a:endParaRPr lang="en-US" sz="1400" b="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AIChE to share </a:t>
                      </a:r>
                      <a:r>
                        <a:rPr lang="en-US" sz="1400" b="1" dirty="0" smtClean="0"/>
                        <a:t>final primary logos with </a:t>
                      </a:r>
                      <a:r>
                        <a:rPr lang="en-US" sz="1400" b="1" dirty="0" smtClean="0">
                          <a:solidFill>
                            <a:schemeClr val="accent2"/>
                          </a:solidFill>
                        </a:rPr>
                        <a:t>Community Counts Divisions </a:t>
                      </a:r>
                      <a:r>
                        <a:rPr lang="en-US" sz="1400" dirty="0" smtClean="0"/>
                        <a:t>for use. </a:t>
                      </a:r>
                      <a:endParaRPr lang="en-US" sz="1400" b="1" dirty="0" smtClean="0"/>
                    </a:p>
                  </a:txBody>
                  <a:tcPr/>
                </a:tc>
                <a:extLst>
                  <a:ext uri="{0D108BD9-81ED-4DB2-BD59-A6C34878D82A}">
                    <a16:rowId xmlns:a16="http://schemas.microsoft.com/office/drawing/2014/main" val="159477935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t>By August 12</a:t>
                      </a:r>
                      <a:r>
                        <a:rPr lang="en-US" sz="1400" b="0" baseline="30000" dirty="0" smtClean="0"/>
                        <a:t>th</a:t>
                      </a:r>
                      <a:r>
                        <a:rPr lang="en-US" sz="1400" b="0" dirty="0" smtClean="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Finalize change</a:t>
                      </a:r>
                      <a:r>
                        <a:rPr lang="en-US" sz="1400" b="1" baseline="0" dirty="0" smtClean="0"/>
                        <a:t> management plan</a:t>
                      </a:r>
                      <a:r>
                        <a:rPr lang="en-US" sz="1400" b="1" dirty="0" smtClean="0"/>
                        <a:t>.</a:t>
                      </a:r>
                    </a:p>
                  </a:txBody>
                  <a:tcPr/>
                </a:tc>
                <a:extLst>
                  <a:ext uri="{0D108BD9-81ED-4DB2-BD59-A6C34878D82A}">
                    <a16:rowId xmlns:a16="http://schemas.microsoft.com/office/drawing/2014/main" val="197475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t>By August 19</a:t>
                      </a:r>
                      <a:r>
                        <a:rPr lang="en-US" sz="1400" b="0" baseline="30000" dirty="0" smtClean="0"/>
                        <a:t>th</a:t>
                      </a:r>
                      <a:r>
                        <a:rPr lang="en-US" sz="1400" b="0" dirty="0" smtClean="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Primary logo options </a:t>
                      </a:r>
                      <a:r>
                        <a:rPr lang="en-US" sz="1400" dirty="0" smtClean="0"/>
                        <a:t>sent via email to </a:t>
                      </a:r>
                      <a:r>
                        <a:rPr lang="en-US" sz="1400" b="1" dirty="0" smtClean="0">
                          <a:solidFill>
                            <a:schemeClr val="tx2"/>
                          </a:solidFill>
                        </a:rPr>
                        <a:t>Division &amp; Forums</a:t>
                      </a:r>
                      <a:r>
                        <a:rPr lang="en-US" sz="1400" b="1" dirty="0" smtClean="0"/>
                        <a:t>. </a:t>
                      </a:r>
                    </a:p>
                  </a:txBody>
                  <a:tcPr/>
                </a:tc>
                <a:extLst>
                  <a:ext uri="{0D108BD9-81ED-4DB2-BD59-A6C34878D82A}">
                    <a16:rowId xmlns:a16="http://schemas.microsoft.com/office/drawing/2014/main" val="145909211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t>By Nov.</a:t>
                      </a:r>
                      <a:r>
                        <a:rPr lang="en-US" sz="1400" b="0" baseline="0" dirty="0" smtClean="0"/>
                        <a:t> 20</a:t>
                      </a:r>
                      <a:r>
                        <a:rPr lang="en-US" sz="1400" b="0" baseline="30000" dirty="0" smtClean="0"/>
                        <a:t>th</a:t>
                      </a:r>
                      <a:r>
                        <a:rPr lang="en-US" sz="1400" b="0" baseline="0" dirty="0" smtClean="0"/>
                        <a:t> </a:t>
                      </a:r>
                      <a:endParaRPr lang="en-US" sz="1400" b="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2"/>
                          </a:solidFill>
                        </a:rPr>
                        <a:t>Division</a:t>
                      </a:r>
                      <a:r>
                        <a:rPr lang="en-US" sz="1400" b="1" baseline="0" dirty="0" smtClean="0">
                          <a:solidFill>
                            <a:schemeClr val="tx2"/>
                          </a:solidFill>
                        </a:rPr>
                        <a:t> &amp; Forum</a:t>
                      </a:r>
                      <a:r>
                        <a:rPr lang="en-US" sz="1400" b="1" dirty="0" smtClean="0">
                          <a:solidFill>
                            <a:schemeClr val="tx2"/>
                          </a:solidFill>
                        </a:rPr>
                        <a:t>s </a:t>
                      </a:r>
                      <a:r>
                        <a:rPr lang="en-US" sz="1400" b="1" dirty="0" smtClean="0"/>
                        <a:t>provide final decision </a:t>
                      </a:r>
                      <a:r>
                        <a:rPr lang="en-US" sz="1400" b="0" dirty="0" smtClean="0"/>
                        <a:t>or</a:t>
                      </a:r>
                      <a:r>
                        <a:rPr lang="en-US" sz="1400" b="1" dirty="0" smtClean="0"/>
                        <a:t> icon suggestion </a:t>
                      </a:r>
                      <a:r>
                        <a:rPr lang="en-US" sz="1400" b="0" dirty="0" smtClean="0"/>
                        <a:t>for</a:t>
                      </a:r>
                      <a:r>
                        <a:rPr lang="en-US" sz="1400" b="1" dirty="0" smtClean="0"/>
                        <a:t> primary logo choice.</a:t>
                      </a:r>
                    </a:p>
                  </a:txBody>
                  <a:tcPr/>
                </a:tc>
                <a:extLst>
                  <a:ext uri="{0D108BD9-81ED-4DB2-BD59-A6C34878D82A}">
                    <a16:rowId xmlns:a16="http://schemas.microsoft.com/office/drawing/2014/main" val="249026322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t>By Dec. 20</a:t>
                      </a:r>
                      <a:r>
                        <a:rPr lang="en-US" sz="1400" b="0" baseline="30000" dirty="0" smtClean="0"/>
                        <a:t>th</a:t>
                      </a:r>
                      <a:r>
                        <a:rPr lang="en-US" sz="1400" b="0" dirty="0" smtClean="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Provide all </a:t>
                      </a:r>
                      <a:r>
                        <a:rPr lang="en-US" sz="1400" b="1" dirty="0" smtClean="0"/>
                        <a:t>final primary logos </a:t>
                      </a:r>
                      <a:r>
                        <a:rPr lang="en-US" sz="1400" dirty="0" smtClean="0"/>
                        <a:t>to </a:t>
                      </a:r>
                      <a:r>
                        <a:rPr lang="en-US" sz="1400" b="1" dirty="0" smtClean="0">
                          <a:solidFill>
                            <a:schemeClr val="tx2"/>
                          </a:solidFill>
                        </a:rPr>
                        <a:t>Divisions &amp; Forums </a:t>
                      </a:r>
                    </a:p>
                  </a:txBody>
                  <a:tcPr/>
                </a:tc>
                <a:extLst>
                  <a:ext uri="{0D108BD9-81ED-4DB2-BD59-A6C34878D82A}">
                    <a16:rowId xmlns:a16="http://schemas.microsoft.com/office/drawing/2014/main" val="384076896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t>January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Launch a </a:t>
                      </a:r>
                      <a:r>
                        <a:rPr lang="en-US" sz="1400" b="1" dirty="0" smtClean="0"/>
                        <a:t>marketing campaign </a:t>
                      </a:r>
                      <a:r>
                        <a:rPr lang="en-US" sz="1400" dirty="0" smtClean="0"/>
                        <a:t>to promote the </a:t>
                      </a:r>
                      <a:r>
                        <a:rPr lang="en-US" sz="1400" b="1" dirty="0" smtClean="0"/>
                        <a:t>many communities that AIChE </a:t>
                      </a:r>
                      <a:r>
                        <a:rPr lang="en-US" sz="1400" dirty="0" smtClean="0"/>
                        <a:t>has to offer for </a:t>
                      </a:r>
                      <a:r>
                        <a:rPr lang="en-US" sz="1400" b="1" dirty="0" smtClean="0"/>
                        <a:t>member renewal </a:t>
                      </a:r>
                      <a:r>
                        <a:rPr lang="en-US" sz="1400" dirty="0" smtClean="0"/>
                        <a:t>and</a:t>
                      </a:r>
                      <a:r>
                        <a:rPr lang="en-US" sz="1400" b="1" dirty="0" smtClean="0"/>
                        <a:t> acquisition purposes, showcasing </a:t>
                      </a:r>
                      <a:r>
                        <a:rPr lang="en-US" sz="1400" dirty="0" smtClean="0"/>
                        <a:t>the</a:t>
                      </a:r>
                      <a:r>
                        <a:rPr lang="en-US" sz="1400" b="1" dirty="0" smtClean="0"/>
                        <a:t> refreshed logos for all the Division &amp; Forums.</a:t>
                      </a:r>
                    </a:p>
                  </a:txBody>
                  <a:tcPr/>
                </a:tc>
                <a:extLst>
                  <a:ext uri="{0D108BD9-81ED-4DB2-BD59-A6C34878D82A}">
                    <a16:rowId xmlns:a16="http://schemas.microsoft.com/office/drawing/2014/main" val="2583004209"/>
                  </a:ext>
                </a:extLst>
              </a:tr>
            </a:tbl>
          </a:graphicData>
        </a:graphic>
      </p:graphicFrame>
    </p:spTree>
    <p:custDataLst>
      <p:tags r:id="rId1"/>
    </p:custDataLst>
    <p:extLst>
      <p:ext uri="{BB962C8B-B14F-4D97-AF65-F5344CB8AC3E}">
        <p14:creationId xmlns:p14="http://schemas.microsoft.com/office/powerpoint/2010/main" val="7581825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AIChE">
      <a:dk1>
        <a:sysClr val="windowText" lastClr="000000"/>
      </a:dk1>
      <a:lt1>
        <a:sysClr val="window" lastClr="FFFFFF"/>
      </a:lt1>
      <a:dk2>
        <a:srgbClr val="1F497D"/>
      </a:dk2>
      <a:lt2>
        <a:srgbClr val="EEECE1"/>
      </a:lt2>
      <a:accent1>
        <a:srgbClr val="0078B1"/>
      </a:accent1>
      <a:accent2>
        <a:srgbClr val="8B0E04"/>
      </a:accent2>
      <a:accent3>
        <a:srgbClr val="004062"/>
      </a:accent3>
      <a:accent4>
        <a:srgbClr val="00A4C4"/>
      </a:accent4>
      <a:accent5>
        <a:srgbClr val="F47B29"/>
      </a:accent5>
      <a:accent6>
        <a:srgbClr val="84C44A"/>
      </a:accent6>
      <a:hlink>
        <a:srgbClr val="007BB7"/>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AIChE">
      <a:dk1>
        <a:sysClr val="windowText" lastClr="000000"/>
      </a:dk1>
      <a:lt1>
        <a:sysClr val="window" lastClr="FFFFFF"/>
      </a:lt1>
      <a:dk2>
        <a:srgbClr val="1F497D"/>
      </a:dk2>
      <a:lt2>
        <a:srgbClr val="EEECE1"/>
      </a:lt2>
      <a:accent1>
        <a:srgbClr val="0078B1"/>
      </a:accent1>
      <a:accent2>
        <a:srgbClr val="8B0E04"/>
      </a:accent2>
      <a:accent3>
        <a:srgbClr val="004062"/>
      </a:accent3>
      <a:accent4>
        <a:srgbClr val="00A4C4"/>
      </a:accent4>
      <a:accent5>
        <a:srgbClr val="F47B29"/>
      </a:accent5>
      <a:accent6>
        <a:srgbClr val="84C44A"/>
      </a:accent6>
      <a:hlink>
        <a:srgbClr val="007BB7"/>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4509</TotalTime>
  <Words>518</Words>
  <Application>Microsoft Office PowerPoint</Application>
  <PresentationFormat>On-screen Show (4:3)</PresentationFormat>
  <Paragraphs>53</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Century Gothic</vt:lpstr>
      <vt:lpstr>Levenim MT</vt:lpstr>
      <vt:lpstr>Wingdings</vt:lpstr>
      <vt:lpstr>Default Theme</vt:lpstr>
      <vt:lpstr>1_Default Theme</vt:lpstr>
      <vt:lpstr>Brand Refresh: Division &amp; Forum Recommendations</vt:lpstr>
      <vt:lpstr>Current state</vt:lpstr>
      <vt:lpstr>Where we would like to be…</vt:lpstr>
      <vt:lpstr>Logo Recommendation </vt:lpstr>
      <vt:lpstr>PowerPoint Presentation</vt:lpstr>
      <vt:lpstr>Management Division, growing our AIChE communities and creating a consistent brand is important.  In saying this, we are excited to share with you three primary logos for you to choose from that align with AIChE branding.  This logo will be your main logo to use for print and online. We know space can be tight, so that’s why we’ve also included 2 additional logos for you.  Logo #2 is to be used on small promo items (like a pen) or horizontal spaces. Logo #3 is for your social media (such as your LinkedIn group profile image).   Please select which version of the primary logo best speaks to your Division’s voice and brand by Friday, 7/19. If you have an additional icon idea, please provide that to us as well by the due date. </vt:lpstr>
      <vt:lpstr>Visualize your Division logo within the family of new and refreshed AIChE community logos. A consistent brand builds member loyalty and entices new members to join.  </vt:lpstr>
      <vt:lpstr>Summary roll-out plan</vt:lpstr>
    </vt:vector>
  </TitlesOfParts>
  <Company>nycedc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uers</dc:creator>
  <cp:lastModifiedBy>Cody Hirashima</cp:lastModifiedBy>
  <cp:revision>440</cp:revision>
  <cp:lastPrinted>2019-06-13T13:05:58Z</cp:lastPrinted>
  <dcterms:created xsi:type="dcterms:W3CDTF">2016-02-08T17:47:03Z</dcterms:created>
  <dcterms:modified xsi:type="dcterms:W3CDTF">2019-06-19T15:58:03Z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6C1DE876-BD9A-4636-8857-41946AFDBDE4</vt:lpwstr>
  </property>
  <property fmtid="{D5CDD505-2E9C-101B-9397-08002B2CF9AE}" pid="3" name="ArticulatePath">
    <vt:lpwstr>DF Branding Refresh Recommendation and Rollout</vt:lpwstr>
  </property>
</Properties>
</file>