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2" r:id="rId2"/>
    <p:sldId id="2141411363" r:id="rId3"/>
    <p:sldId id="2141411368" r:id="rId4"/>
    <p:sldId id="2141411367" r:id="rId5"/>
    <p:sldId id="2141411375" r:id="rId6"/>
    <p:sldId id="2141411364" r:id="rId7"/>
    <p:sldId id="2141411370" r:id="rId8"/>
    <p:sldId id="2147377906" r:id="rId9"/>
    <p:sldId id="2147377908" r:id="rId10"/>
    <p:sldId id="2147377907" r:id="rId11"/>
    <p:sldId id="2141411371" r:id="rId12"/>
    <p:sldId id="2141411372" r:id="rId13"/>
    <p:sldId id="2147377905" r:id="rId14"/>
    <p:sldId id="2141411373" r:id="rId15"/>
    <p:sldId id="2147377909" r:id="rId16"/>
    <p:sldId id="2147377910" r:id="rId17"/>
    <p:sldId id="2147377911" r:id="rId18"/>
    <p:sldId id="2147377912" r:id="rId19"/>
    <p:sldId id="2147377913" r:id="rId20"/>
    <p:sldId id="2147377914" r:id="rId21"/>
    <p:sldId id="2147377915" r:id="rId22"/>
    <p:sldId id="21473779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C0014-4852-4621-9E25-16328D0A29B8}" v="252" dt="2023-10-29T23:07:31.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8" autoAdjust="0"/>
    <p:restoredTop sz="94660"/>
  </p:normalViewPr>
  <p:slideViewPr>
    <p:cSldViewPr snapToGrid="0">
      <p:cViewPr varScale="1">
        <p:scale>
          <a:sx n="130" d="100"/>
          <a:sy n="130" d="100"/>
        </p:scale>
        <p:origin x="120" y="5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Poe" userId="acce3b10-3e94-49f7-91ca-12f90565c05f" providerId="ADAL" clId="{B20C0014-4852-4621-9E25-16328D0A29B8}"/>
    <pc:docChg chg="undo redo custSel addSld delSld modSld sldOrd addMainMaster delMainMaster modMainMaster">
      <pc:chgData name="Bill Poe" userId="acce3b10-3e94-49f7-91ca-12f90565c05f" providerId="ADAL" clId="{B20C0014-4852-4621-9E25-16328D0A29B8}" dt="2023-10-29T23:06:58.610" v="4148" actId="14100"/>
      <pc:docMkLst>
        <pc:docMk/>
      </pc:docMkLst>
      <pc:sldChg chg="addSp delSp modSp add del mod ord modShow">
        <pc:chgData name="Bill Poe" userId="acce3b10-3e94-49f7-91ca-12f90565c05f" providerId="ADAL" clId="{B20C0014-4852-4621-9E25-16328D0A29B8}" dt="2023-10-29T22:11:05.977" v="3590" actId="2696"/>
        <pc:sldMkLst>
          <pc:docMk/>
          <pc:sldMk cId="766063766" sldId="263"/>
        </pc:sldMkLst>
        <pc:spChg chg="add del">
          <ac:chgData name="Bill Poe" userId="acce3b10-3e94-49f7-91ca-12f90565c05f" providerId="ADAL" clId="{B20C0014-4852-4621-9E25-16328D0A29B8}" dt="2023-10-29T22:04:31.746" v="3527" actId="21"/>
          <ac:spMkLst>
            <pc:docMk/>
            <pc:sldMk cId="766063766" sldId="263"/>
            <ac:spMk id="3" creationId="{00000000-0000-0000-0000-000000000000}"/>
          </ac:spMkLst>
        </pc:spChg>
        <pc:spChg chg="add del">
          <ac:chgData name="Bill Poe" userId="acce3b10-3e94-49f7-91ca-12f90565c05f" providerId="ADAL" clId="{B20C0014-4852-4621-9E25-16328D0A29B8}" dt="2023-10-29T22:04:31.746" v="3527" actId="21"/>
          <ac:spMkLst>
            <pc:docMk/>
            <pc:sldMk cId="766063766" sldId="263"/>
            <ac:spMk id="4" creationId="{00000000-0000-0000-0000-000000000000}"/>
          </ac:spMkLst>
        </pc:spChg>
        <pc:spChg chg="add del mod">
          <ac:chgData name="Bill Poe" userId="acce3b10-3e94-49f7-91ca-12f90565c05f" providerId="ADAL" clId="{B20C0014-4852-4621-9E25-16328D0A29B8}" dt="2023-10-29T22:04:31.746" v="3527" actId="21"/>
          <ac:spMkLst>
            <pc:docMk/>
            <pc:sldMk cId="766063766" sldId="263"/>
            <ac:spMk id="5" creationId="{00000000-0000-0000-0000-000000000000}"/>
          </ac:spMkLst>
        </pc:spChg>
        <pc:spChg chg="mod">
          <ac:chgData name="Bill Poe" userId="acce3b10-3e94-49f7-91ca-12f90565c05f" providerId="ADAL" clId="{B20C0014-4852-4621-9E25-16328D0A29B8}" dt="2023-10-29T22:06:35.609" v="3541" actId="20577"/>
          <ac:spMkLst>
            <pc:docMk/>
            <pc:sldMk cId="766063766" sldId="263"/>
            <ac:spMk id="6" creationId="{00000000-0000-0000-0000-000000000000}"/>
          </ac:spMkLst>
        </pc:spChg>
        <pc:spChg chg="del mod">
          <ac:chgData name="Bill Poe" userId="acce3b10-3e94-49f7-91ca-12f90565c05f" providerId="ADAL" clId="{B20C0014-4852-4621-9E25-16328D0A29B8}" dt="2023-10-29T16:00:12.307" v="3474" actId="21"/>
          <ac:spMkLst>
            <pc:docMk/>
            <pc:sldMk cId="766063766" sldId="263"/>
            <ac:spMk id="7" creationId="{00000000-0000-0000-0000-000000000000}"/>
          </ac:spMkLst>
        </pc:spChg>
        <pc:spChg chg="add del mod">
          <ac:chgData name="Bill Poe" userId="acce3b10-3e94-49f7-91ca-12f90565c05f" providerId="ADAL" clId="{B20C0014-4852-4621-9E25-16328D0A29B8}" dt="2023-10-29T16:00:23.913" v="3476" actId="21"/>
          <ac:spMkLst>
            <pc:docMk/>
            <pc:sldMk cId="766063766" sldId="263"/>
            <ac:spMk id="8" creationId="{0E7095B9-F5F4-9634-8053-9B0310F01C16}"/>
          </ac:spMkLst>
        </pc:spChg>
        <pc:spChg chg="add del mod">
          <ac:chgData name="Bill Poe" userId="acce3b10-3e94-49f7-91ca-12f90565c05f" providerId="ADAL" clId="{B20C0014-4852-4621-9E25-16328D0A29B8}" dt="2023-10-29T22:04:31.746" v="3527" actId="21"/>
          <ac:spMkLst>
            <pc:docMk/>
            <pc:sldMk cId="766063766" sldId="263"/>
            <ac:spMk id="11" creationId="{40D1CF4E-B123-B4D5-8C8A-EAC67E19BE17}"/>
          </ac:spMkLst>
        </pc:spChg>
        <pc:picChg chg="add del">
          <ac:chgData name="Bill Poe" userId="acce3b10-3e94-49f7-91ca-12f90565c05f" providerId="ADAL" clId="{B20C0014-4852-4621-9E25-16328D0A29B8}" dt="2023-10-29T22:05:52.408" v="3536" actId="21"/>
          <ac:picMkLst>
            <pc:docMk/>
            <pc:sldMk cId="766063766" sldId="263"/>
            <ac:picMk id="9" creationId="{834E5AD2-998A-F235-1A34-B07486CDE5D2}"/>
          </ac:picMkLst>
        </pc:picChg>
      </pc:sldChg>
      <pc:sldChg chg="modSp add del mod ord modShow">
        <pc:chgData name="Bill Poe" userId="acce3b10-3e94-49f7-91ca-12f90565c05f" providerId="ADAL" clId="{B20C0014-4852-4621-9E25-16328D0A29B8}" dt="2023-10-29T15:59:36.368" v="3470" actId="2696"/>
        <pc:sldMkLst>
          <pc:docMk/>
          <pc:sldMk cId="2323877050" sldId="265"/>
        </pc:sldMkLst>
        <pc:spChg chg="mod">
          <ac:chgData name="Bill Poe" userId="acce3b10-3e94-49f7-91ca-12f90565c05f" providerId="ADAL" clId="{B20C0014-4852-4621-9E25-16328D0A29B8}" dt="2023-10-29T15:54:45.326" v="3435" actId="20577"/>
          <ac:spMkLst>
            <pc:docMk/>
            <pc:sldMk cId="2323877050" sldId="265"/>
            <ac:spMk id="4099" creationId="{00000000-0000-0000-0000-000000000000}"/>
          </ac:spMkLst>
        </pc:spChg>
        <pc:spChg chg="mod">
          <ac:chgData name="Bill Poe" userId="acce3b10-3e94-49f7-91ca-12f90565c05f" providerId="ADAL" clId="{B20C0014-4852-4621-9E25-16328D0A29B8}" dt="2023-10-29T15:18:01.988" v="3191" actId="113"/>
          <ac:spMkLst>
            <pc:docMk/>
            <pc:sldMk cId="2323877050" sldId="265"/>
            <ac:spMk id="4101" creationId="{00000000-0000-0000-0000-000000000000}"/>
          </ac:spMkLst>
        </pc:spChg>
      </pc:sldChg>
      <pc:sldChg chg="del">
        <pc:chgData name="Bill Poe" userId="acce3b10-3e94-49f7-91ca-12f90565c05f" providerId="ADAL" clId="{B20C0014-4852-4621-9E25-16328D0A29B8}" dt="2023-10-29T15:15:35.678" v="3151" actId="2696"/>
        <pc:sldMkLst>
          <pc:docMk/>
          <pc:sldMk cId="0" sldId="289"/>
        </pc:sldMkLst>
      </pc:sldChg>
      <pc:sldChg chg="modSp del">
        <pc:chgData name="Bill Poe" userId="acce3b10-3e94-49f7-91ca-12f90565c05f" providerId="ADAL" clId="{B20C0014-4852-4621-9E25-16328D0A29B8}" dt="2023-10-29T14:27:20.887" v="2746" actId="2696"/>
        <pc:sldMkLst>
          <pc:docMk/>
          <pc:sldMk cId="0" sldId="299"/>
        </pc:sldMkLst>
        <pc:graphicFrameChg chg="mod">
          <ac:chgData name="Bill Poe" userId="acce3b10-3e94-49f7-91ca-12f90565c05f" providerId="ADAL" clId="{B20C0014-4852-4621-9E25-16328D0A29B8}" dt="2023-10-24T01:23:42.801" v="409"/>
          <ac:graphicFrameMkLst>
            <pc:docMk/>
            <pc:sldMk cId="0" sldId="299"/>
            <ac:graphicFrameMk id="2050" creationId="{00000000-0000-0000-0000-000000000000}"/>
          </ac:graphicFrameMkLst>
        </pc:graphicFrameChg>
      </pc:sldChg>
      <pc:sldChg chg="addSp delSp modSp add del mod delDesignElem">
        <pc:chgData name="Bill Poe" userId="acce3b10-3e94-49f7-91ca-12f90565c05f" providerId="ADAL" clId="{B20C0014-4852-4621-9E25-16328D0A29B8}" dt="2023-10-29T23:00:21.052" v="4077" actId="2696"/>
        <pc:sldMkLst>
          <pc:docMk/>
          <pc:sldMk cId="0" sldId="302"/>
        </pc:sldMkLst>
        <pc:spChg chg="mod">
          <ac:chgData name="Bill Poe" userId="acce3b10-3e94-49f7-91ca-12f90565c05f" providerId="ADAL" clId="{B20C0014-4852-4621-9E25-16328D0A29B8}" dt="2023-10-24T01:18:08.436" v="341" actId="20577"/>
          <ac:spMkLst>
            <pc:docMk/>
            <pc:sldMk cId="0" sldId="302"/>
            <ac:spMk id="2" creationId="{4E83BDD3-2B1B-5496-32B4-F876E37EE7E6}"/>
          </ac:spMkLst>
        </pc:spChg>
        <pc:spChg chg="add del">
          <ac:chgData name="Bill Poe" userId="acce3b10-3e94-49f7-91ca-12f90565c05f" providerId="ADAL" clId="{B20C0014-4852-4621-9E25-16328D0A29B8}" dt="2023-10-24T01:23:42.801" v="409"/>
          <ac:spMkLst>
            <pc:docMk/>
            <pc:sldMk cId="0" sldId="302"/>
            <ac:spMk id="14343" creationId="{0E30439A-8A5B-46EC-8283-9B6B031D40D0}"/>
          </ac:spMkLst>
        </pc:spChg>
        <pc:spChg chg="add del">
          <ac:chgData name="Bill Poe" userId="acce3b10-3e94-49f7-91ca-12f90565c05f" providerId="ADAL" clId="{B20C0014-4852-4621-9E25-16328D0A29B8}" dt="2023-10-24T01:23:42.801" v="409"/>
          <ac:spMkLst>
            <pc:docMk/>
            <pc:sldMk cId="0" sldId="302"/>
            <ac:spMk id="14345" creationId="{5CEAD642-85CF-4750-8432-7C80C901F001}"/>
          </ac:spMkLst>
        </pc:spChg>
        <pc:spChg chg="add del">
          <ac:chgData name="Bill Poe" userId="acce3b10-3e94-49f7-91ca-12f90565c05f" providerId="ADAL" clId="{B20C0014-4852-4621-9E25-16328D0A29B8}" dt="2023-10-24T01:23:42.801" v="409"/>
          <ac:spMkLst>
            <pc:docMk/>
            <pc:sldMk cId="0" sldId="302"/>
            <ac:spMk id="14347" creationId="{FA33EEAE-15D5-4119-8C1E-89D943F911EF}"/>
          </ac:spMkLst>
        </pc:spChg>
        <pc:spChg chg="add del">
          <ac:chgData name="Bill Poe" userId="acce3b10-3e94-49f7-91ca-12f90565c05f" providerId="ADAL" clId="{B20C0014-4852-4621-9E25-16328D0A29B8}" dt="2023-10-24T01:23:42.801" v="409"/>
          <ac:spMkLst>
            <pc:docMk/>
            <pc:sldMk cId="0" sldId="302"/>
            <ac:spMk id="14349" creationId="{730D8B3B-9B80-4025-B934-26DC7D7CD231}"/>
          </ac:spMkLst>
        </pc:spChg>
        <pc:spChg chg="add del">
          <ac:chgData name="Bill Poe" userId="acce3b10-3e94-49f7-91ca-12f90565c05f" providerId="ADAL" clId="{B20C0014-4852-4621-9E25-16328D0A29B8}" dt="2023-10-24T01:23:42.801" v="409"/>
          <ac:spMkLst>
            <pc:docMk/>
            <pc:sldMk cId="0" sldId="302"/>
            <ac:spMk id="14351" creationId="{B5A1B09C-1565-46F8-B70F-621C5EB48A09}"/>
          </ac:spMkLst>
        </pc:spChg>
        <pc:spChg chg="add del">
          <ac:chgData name="Bill Poe" userId="acce3b10-3e94-49f7-91ca-12f90565c05f" providerId="ADAL" clId="{B20C0014-4852-4621-9E25-16328D0A29B8}" dt="2023-10-24T01:23:42.801" v="409"/>
          <ac:spMkLst>
            <pc:docMk/>
            <pc:sldMk cId="0" sldId="302"/>
            <ac:spMk id="14353" creationId="{8C516CC8-80AC-446C-A56E-9F54B7210402}"/>
          </ac:spMkLst>
        </pc:spChg>
        <pc:spChg chg="add del">
          <ac:chgData name="Bill Poe" userId="acce3b10-3e94-49f7-91ca-12f90565c05f" providerId="ADAL" clId="{B20C0014-4852-4621-9E25-16328D0A29B8}" dt="2023-10-24T01:23:42.801" v="409"/>
          <ac:spMkLst>
            <pc:docMk/>
            <pc:sldMk cId="0" sldId="302"/>
            <ac:spMk id="14355" creationId="{53947E58-F088-49F1-A3D1-DEA690192E84}"/>
          </ac:spMkLst>
        </pc:spChg>
      </pc:sldChg>
      <pc:sldChg chg="del">
        <pc:chgData name="Bill Poe" userId="acce3b10-3e94-49f7-91ca-12f90565c05f" providerId="ADAL" clId="{B20C0014-4852-4621-9E25-16328D0A29B8}" dt="2023-10-27T20:33:39.916" v="2720" actId="2696"/>
        <pc:sldMkLst>
          <pc:docMk/>
          <pc:sldMk cId="0" sldId="309"/>
        </pc:sldMkLst>
      </pc:sldChg>
      <pc:sldChg chg="modSp add del mod">
        <pc:chgData name="Bill Poe" userId="acce3b10-3e94-49f7-91ca-12f90565c05f" providerId="ADAL" clId="{B20C0014-4852-4621-9E25-16328D0A29B8}" dt="2023-10-29T15:16:33.443" v="3157" actId="2696"/>
        <pc:sldMkLst>
          <pc:docMk/>
          <pc:sldMk cId="1785221644" sldId="309"/>
        </pc:sldMkLst>
        <pc:spChg chg="mod">
          <ac:chgData name="Bill Poe" userId="acce3b10-3e94-49f7-91ca-12f90565c05f" providerId="ADAL" clId="{B20C0014-4852-4621-9E25-16328D0A29B8}" dt="2023-10-27T20:34:05.622" v="2723" actId="27636"/>
          <ac:spMkLst>
            <pc:docMk/>
            <pc:sldMk cId="1785221644" sldId="309"/>
            <ac:spMk id="15363" creationId="{00000000-0000-0000-0000-000000000000}"/>
          </ac:spMkLst>
        </pc:spChg>
      </pc:sldChg>
      <pc:sldChg chg="del">
        <pc:chgData name="Bill Poe" userId="acce3b10-3e94-49f7-91ca-12f90565c05f" providerId="ADAL" clId="{B20C0014-4852-4621-9E25-16328D0A29B8}" dt="2023-10-24T02:58:00.356" v="1670" actId="2696"/>
        <pc:sldMkLst>
          <pc:docMk/>
          <pc:sldMk cId="0" sldId="310"/>
        </pc:sldMkLst>
      </pc:sldChg>
      <pc:sldChg chg="addSp delSp modSp del mod ord modClrScheme chgLayout">
        <pc:chgData name="Bill Poe" userId="acce3b10-3e94-49f7-91ca-12f90565c05f" providerId="ADAL" clId="{B20C0014-4852-4621-9E25-16328D0A29B8}" dt="2023-10-24T02:13:56.212" v="639" actId="2696"/>
        <pc:sldMkLst>
          <pc:docMk/>
          <pc:sldMk cId="0" sldId="312"/>
        </pc:sldMkLst>
        <pc:spChg chg="add del mod ord">
          <ac:chgData name="Bill Poe" userId="acce3b10-3e94-49f7-91ca-12f90565c05f" providerId="ADAL" clId="{B20C0014-4852-4621-9E25-16328D0A29B8}" dt="2023-10-24T01:58:43.834" v="565" actId="21"/>
          <ac:spMkLst>
            <pc:docMk/>
            <pc:sldMk cId="0" sldId="312"/>
            <ac:spMk id="2" creationId="{037DB9E2-72D5-EC23-6F9C-AA5E9C0FD226}"/>
          </ac:spMkLst>
        </pc:spChg>
        <pc:spChg chg="mod ord">
          <ac:chgData name="Bill Poe" userId="acce3b10-3e94-49f7-91ca-12f90565c05f" providerId="ADAL" clId="{B20C0014-4852-4621-9E25-16328D0A29B8}" dt="2023-10-24T01:58:37.349" v="564" actId="1076"/>
          <ac:spMkLst>
            <pc:docMk/>
            <pc:sldMk cId="0" sldId="312"/>
            <ac:spMk id="1028" creationId="{00000000-0000-0000-0000-000000000000}"/>
          </ac:spMkLst>
        </pc:spChg>
        <pc:spChg chg="mod">
          <ac:chgData name="Bill Poe" userId="acce3b10-3e94-49f7-91ca-12f90565c05f" providerId="ADAL" clId="{B20C0014-4852-4621-9E25-16328D0A29B8}" dt="2023-10-24T01:58:17.724" v="562" actId="1076"/>
          <ac:spMkLst>
            <pc:docMk/>
            <pc:sldMk cId="0" sldId="312"/>
            <ac:spMk id="1030" creationId="{00000000-0000-0000-0000-000000000000}"/>
          </ac:spMkLst>
        </pc:spChg>
        <pc:spChg chg="mod">
          <ac:chgData name="Bill Poe" userId="acce3b10-3e94-49f7-91ca-12f90565c05f" providerId="ADAL" clId="{B20C0014-4852-4621-9E25-16328D0A29B8}" dt="2023-10-24T01:58:17.724" v="562" actId="1076"/>
          <ac:spMkLst>
            <pc:docMk/>
            <pc:sldMk cId="0" sldId="312"/>
            <ac:spMk id="1031" creationId="{00000000-0000-0000-0000-000000000000}"/>
          </ac:spMkLst>
        </pc:spChg>
        <pc:spChg chg="mod">
          <ac:chgData name="Bill Poe" userId="acce3b10-3e94-49f7-91ca-12f90565c05f" providerId="ADAL" clId="{B20C0014-4852-4621-9E25-16328D0A29B8}" dt="2023-10-24T01:58:17.724" v="562" actId="1076"/>
          <ac:spMkLst>
            <pc:docMk/>
            <pc:sldMk cId="0" sldId="312"/>
            <ac:spMk id="1032" creationId="{00000000-0000-0000-0000-000000000000}"/>
          </ac:spMkLst>
        </pc:spChg>
        <pc:spChg chg="mod">
          <ac:chgData name="Bill Poe" userId="acce3b10-3e94-49f7-91ca-12f90565c05f" providerId="ADAL" clId="{B20C0014-4852-4621-9E25-16328D0A29B8}" dt="2023-10-24T01:58:17.724" v="562" actId="1076"/>
          <ac:spMkLst>
            <pc:docMk/>
            <pc:sldMk cId="0" sldId="312"/>
            <ac:spMk id="1033" creationId="{00000000-0000-0000-0000-000000000000}"/>
          </ac:spMkLst>
        </pc:spChg>
        <pc:spChg chg="mod">
          <ac:chgData name="Bill Poe" userId="acce3b10-3e94-49f7-91ca-12f90565c05f" providerId="ADAL" clId="{B20C0014-4852-4621-9E25-16328D0A29B8}" dt="2023-10-24T01:58:17.724" v="562" actId="1076"/>
          <ac:spMkLst>
            <pc:docMk/>
            <pc:sldMk cId="0" sldId="312"/>
            <ac:spMk id="1034" creationId="{00000000-0000-0000-0000-000000000000}"/>
          </ac:spMkLst>
        </pc:spChg>
        <pc:spChg chg="mod">
          <ac:chgData name="Bill Poe" userId="acce3b10-3e94-49f7-91ca-12f90565c05f" providerId="ADAL" clId="{B20C0014-4852-4621-9E25-16328D0A29B8}" dt="2023-10-24T01:58:17.724" v="562" actId="1076"/>
          <ac:spMkLst>
            <pc:docMk/>
            <pc:sldMk cId="0" sldId="312"/>
            <ac:spMk id="1035" creationId="{00000000-0000-0000-0000-000000000000}"/>
          </ac:spMkLst>
        </pc:spChg>
        <pc:spChg chg="mod">
          <ac:chgData name="Bill Poe" userId="acce3b10-3e94-49f7-91ca-12f90565c05f" providerId="ADAL" clId="{B20C0014-4852-4621-9E25-16328D0A29B8}" dt="2023-10-24T01:58:17.724" v="562" actId="1076"/>
          <ac:spMkLst>
            <pc:docMk/>
            <pc:sldMk cId="0" sldId="312"/>
            <ac:spMk id="1036" creationId="{00000000-0000-0000-0000-000000000000}"/>
          </ac:spMkLst>
        </pc:spChg>
        <pc:spChg chg="mod">
          <ac:chgData name="Bill Poe" userId="acce3b10-3e94-49f7-91ca-12f90565c05f" providerId="ADAL" clId="{B20C0014-4852-4621-9E25-16328D0A29B8}" dt="2023-10-24T01:58:17.724" v="562" actId="1076"/>
          <ac:spMkLst>
            <pc:docMk/>
            <pc:sldMk cId="0" sldId="312"/>
            <ac:spMk id="1037" creationId="{00000000-0000-0000-0000-000000000000}"/>
          </ac:spMkLst>
        </pc:spChg>
        <pc:spChg chg="mod">
          <ac:chgData name="Bill Poe" userId="acce3b10-3e94-49f7-91ca-12f90565c05f" providerId="ADAL" clId="{B20C0014-4852-4621-9E25-16328D0A29B8}" dt="2023-10-24T01:58:17.724" v="562" actId="1076"/>
          <ac:spMkLst>
            <pc:docMk/>
            <pc:sldMk cId="0" sldId="312"/>
            <ac:spMk id="1038" creationId="{00000000-0000-0000-0000-000000000000}"/>
          </ac:spMkLst>
        </pc:spChg>
        <pc:spChg chg="mod">
          <ac:chgData name="Bill Poe" userId="acce3b10-3e94-49f7-91ca-12f90565c05f" providerId="ADAL" clId="{B20C0014-4852-4621-9E25-16328D0A29B8}" dt="2023-10-24T01:58:17.724" v="562" actId="1076"/>
          <ac:spMkLst>
            <pc:docMk/>
            <pc:sldMk cId="0" sldId="312"/>
            <ac:spMk id="1039" creationId="{00000000-0000-0000-0000-000000000000}"/>
          </ac:spMkLst>
        </pc:spChg>
        <pc:spChg chg="mod">
          <ac:chgData name="Bill Poe" userId="acce3b10-3e94-49f7-91ca-12f90565c05f" providerId="ADAL" clId="{B20C0014-4852-4621-9E25-16328D0A29B8}" dt="2023-10-24T01:58:17.724" v="562" actId="1076"/>
          <ac:spMkLst>
            <pc:docMk/>
            <pc:sldMk cId="0" sldId="312"/>
            <ac:spMk id="1040" creationId="{00000000-0000-0000-0000-000000000000}"/>
          </ac:spMkLst>
        </pc:spChg>
        <pc:spChg chg="mod">
          <ac:chgData name="Bill Poe" userId="acce3b10-3e94-49f7-91ca-12f90565c05f" providerId="ADAL" clId="{B20C0014-4852-4621-9E25-16328D0A29B8}" dt="2023-10-24T01:58:17.724" v="562" actId="1076"/>
          <ac:spMkLst>
            <pc:docMk/>
            <pc:sldMk cId="0" sldId="312"/>
            <ac:spMk id="1042" creationId="{00000000-0000-0000-0000-000000000000}"/>
          </ac:spMkLst>
        </pc:spChg>
        <pc:spChg chg="mod">
          <ac:chgData name="Bill Poe" userId="acce3b10-3e94-49f7-91ca-12f90565c05f" providerId="ADAL" clId="{B20C0014-4852-4621-9E25-16328D0A29B8}" dt="2023-10-24T01:58:17.724" v="562" actId="1076"/>
          <ac:spMkLst>
            <pc:docMk/>
            <pc:sldMk cId="0" sldId="312"/>
            <ac:spMk id="1043" creationId="{00000000-0000-0000-0000-000000000000}"/>
          </ac:spMkLst>
        </pc:spChg>
        <pc:spChg chg="mod">
          <ac:chgData name="Bill Poe" userId="acce3b10-3e94-49f7-91ca-12f90565c05f" providerId="ADAL" clId="{B20C0014-4852-4621-9E25-16328D0A29B8}" dt="2023-10-24T01:58:17.724" v="562" actId="1076"/>
          <ac:spMkLst>
            <pc:docMk/>
            <pc:sldMk cId="0" sldId="312"/>
            <ac:spMk id="1044" creationId="{00000000-0000-0000-0000-000000000000}"/>
          </ac:spMkLst>
        </pc:spChg>
        <pc:spChg chg="mod">
          <ac:chgData name="Bill Poe" userId="acce3b10-3e94-49f7-91ca-12f90565c05f" providerId="ADAL" clId="{B20C0014-4852-4621-9E25-16328D0A29B8}" dt="2023-10-24T01:58:17.724" v="562" actId="1076"/>
          <ac:spMkLst>
            <pc:docMk/>
            <pc:sldMk cId="0" sldId="312"/>
            <ac:spMk id="1045" creationId="{00000000-0000-0000-0000-000000000000}"/>
          </ac:spMkLst>
        </pc:spChg>
        <pc:spChg chg="mod">
          <ac:chgData name="Bill Poe" userId="acce3b10-3e94-49f7-91ca-12f90565c05f" providerId="ADAL" clId="{B20C0014-4852-4621-9E25-16328D0A29B8}" dt="2023-10-24T01:58:17.724" v="562" actId="1076"/>
          <ac:spMkLst>
            <pc:docMk/>
            <pc:sldMk cId="0" sldId="312"/>
            <ac:spMk id="1046" creationId="{00000000-0000-0000-0000-000000000000}"/>
          </ac:spMkLst>
        </pc:spChg>
        <pc:spChg chg="mod">
          <ac:chgData name="Bill Poe" userId="acce3b10-3e94-49f7-91ca-12f90565c05f" providerId="ADAL" clId="{B20C0014-4852-4621-9E25-16328D0A29B8}" dt="2023-10-24T01:58:17.724" v="562" actId="1076"/>
          <ac:spMkLst>
            <pc:docMk/>
            <pc:sldMk cId="0" sldId="312"/>
            <ac:spMk id="1047" creationId="{00000000-0000-0000-0000-000000000000}"/>
          </ac:spMkLst>
        </pc:spChg>
        <pc:spChg chg="mod">
          <ac:chgData name="Bill Poe" userId="acce3b10-3e94-49f7-91ca-12f90565c05f" providerId="ADAL" clId="{B20C0014-4852-4621-9E25-16328D0A29B8}" dt="2023-10-24T01:58:17.724" v="562" actId="1076"/>
          <ac:spMkLst>
            <pc:docMk/>
            <pc:sldMk cId="0" sldId="312"/>
            <ac:spMk id="1048" creationId="{00000000-0000-0000-0000-000000000000}"/>
          </ac:spMkLst>
        </pc:spChg>
        <pc:spChg chg="mod">
          <ac:chgData name="Bill Poe" userId="acce3b10-3e94-49f7-91ca-12f90565c05f" providerId="ADAL" clId="{B20C0014-4852-4621-9E25-16328D0A29B8}" dt="2023-10-24T01:58:17.724" v="562" actId="1076"/>
          <ac:spMkLst>
            <pc:docMk/>
            <pc:sldMk cId="0" sldId="312"/>
            <ac:spMk id="1049" creationId="{00000000-0000-0000-0000-000000000000}"/>
          </ac:spMkLst>
        </pc:spChg>
        <pc:spChg chg="mod">
          <ac:chgData name="Bill Poe" userId="acce3b10-3e94-49f7-91ca-12f90565c05f" providerId="ADAL" clId="{B20C0014-4852-4621-9E25-16328D0A29B8}" dt="2023-10-24T01:58:17.724" v="562" actId="1076"/>
          <ac:spMkLst>
            <pc:docMk/>
            <pc:sldMk cId="0" sldId="312"/>
            <ac:spMk id="1050" creationId="{00000000-0000-0000-0000-000000000000}"/>
          </ac:spMkLst>
        </pc:spChg>
        <pc:spChg chg="mod">
          <ac:chgData name="Bill Poe" userId="acce3b10-3e94-49f7-91ca-12f90565c05f" providerId="ADAL" clId="{B20C0014-4852-4621-9E25-16328D0A29B8}" dt="2023-10-24T01:58:17.724" v="562" actId="1076"/>
          <ac:spMkLst>
            <pc:docMk/>
            <pc:sldMk cId="0" sldId="312"/>
            <ac:spMk id="1051" creationId="{00000000-0000-0000-0000-000000000000}"/>
          </ac:spMkLst>
        </pc:spChg>
        <pc:spChg chg="mod">
          <ac:chgData name="Bill Poe" userId="acce3b10-3e94-49f7-91ca-12f90565c05f" providerId="ADAL" clId="{B20C0014-4852-4621-9E25-16328D0A29B8}" dt="2023-10-24T01:58:17.724" v="562" actId="1076"/>
          <ac:spMkLst>
            <pc:docMk/>
            <pc:sldMk cId="0" sldId="312"/>
            <ac:spMk id="1052" creationId="{00000000-0000-0000-0000-000000000000}"/>
          </ac:spMkLst>
        </pc:spChg>
        <pc:spChg chg="mod">
          <ac:chgData name="Bill Poe" userId="acce3b10-3e94-49f7-91ca-12f90565c05f" providerId="ADAL" clId="{B20C0014-4852-4621-9E25-16328D0A29B8}" dt="2023-10-24T01:58:17.724" v="562" actId="1076"/>
          <ac:spMkLst>
            <pc:docMk/>
            <pc:sldMk cId="0" sldId="312"/>
            <ac:spMk id="1053" creationId="{00000000-0000-0000-0000-000000000000}"/>
          </ac:spMkLst>
        </pc:spChg>
        <pc:spChg chg="mod">
          <ac:chgData name="Bill Poe" userId="acce3b10-3e94-49f7-91ca-12f90565c05f" providerId="ADAL" clId="{B20C0014-4852-4621-9E25-16328D0A29B8}" dt="2023-10-24T01:58:17.724" v="562" actId="1076"/>
          <ac:spMkLst>
            <pc:docMk/>
            <pc:sldMk cId="0" sldId="312"/>
            <ac:spMk id="1054" creationId="{00000000-0000-0000-0000-000000000000}"/>
          </ac:spMkLst>
        </pc:spChg>
        <pc:spChg chg="mod">
          <ac:chgData name="Bill Poe" userId="acce3b10-3e94-49f7-91ca-12f90565c05f" providerId="ADAL" clId="{B20C0014-4852-4621-9E25-16328D0A29B8}" dt="2023-10-24T01:58:17.724" v="562" actId="1076"/>
          <ac:spMkLst>
            <pc:docMk/>
            <pc:sldMk cId="0" sldId="312"/>
            <ac:spMk id="1055" creationId="{00000000-0000-0000-0000-000000000000}"/>
          </ac:spMkLst>
        </pc:spChg>
        <pc:spChg chg="mod">
          <ac:chgData name="Bill Poe" userId="acce3b10-3e94-49f7-91ca-12f90565c05f" providerId="ADAL" clId="{B20C0014-4852-4621-9E25-16328D0A29B8}" dt="2023-10-24T01:58:17.724" v="562" actId="1076"/>
          <ac:spMkLst>
            <pc:docMk/>
            <pc:sldMk cId="0" sldId="312"/>
            <ac:spMk id="1056" creationId="{00000000-0000-0000-0000-000000000000}"/>
          </ac:spMkLst>
        </pc:spChg>
        <pc:spChg chg="mod">
          <ac:chgData name="Bill Poe" userId="acce3b10-3e94-49f7-91ca-12f90565c05f" providerId="ADAL" clId="{B20C0014-4852-4621-9E25-16328D0A29B8}" dt="2023-10-24T01:58:17.724" v="562" actId="1076"/>
          <ac:spMkLst>
            <pc:docMk/>
            <pc:sldMk cId="0" sldId="312"/>
            <ac:spMk id="1057" creationId="{00000000-0000-0000-0000-000000000000}"/>
          </ac:spMkLst>
        </pc:spChg>
        <pc:spChg chg="mod">
          <ac:chgData name="Bill Poe" userId="acce3b10-3e94-49f7-91ca-12f90565c05f" providerId="ADAL" clId="{B20C0014-4852-4621-9E25-16328D0A29B8}" dt="2023-10-24T01:58:17.724" v="562" actId="1076"/>
          <ac:spMkLst>
            <pc:docMk/>
            <pc:sldMk cId="0" sldId="312"/>
            <ac:spMk id="1058" creationId="{00000000-0000-0000-0000-000000000000}"/>
          </ac:spMkLst>
        </pc:spChg>
        <pc:spChg chg="mod">
          <ac:chgData name="Bill Poe" userId="acce3b10-3e94-49f7-91ca-12f90565c05f" providerId="ADAL" clId="{B20C0014-4852-4621-9E25-16328D0A29B8}" dt="2023-10-24T01:58:17.724" v="562" actId="1076"/>
          <ac:spMkLst>
            <pc:docMk/>
            <pc:sldMk cId="0" sldId="312"/>
            <ac:spMk id="1059" creationId="{00000000-0000-0000-0000-000000000000}"/>
          </ac:spMkLst>
        </pc:spChg>
        <pc:grpChg chg="mod">
          <ac:chgData name="Bill Poe" userId="acce3b10-3e94-49f7-91ca-12f90565c05f" providerId="ADAL" clId="{B20C0014-4852-4621-9E25-16328D0A29B8}" dt="2023-10-24T01:58:17.724" v="562" actId="1076"/>
          <ac:grpSpMkLst>
            <pc:docMk/>
            <pc:sldMk cId="0" sldId="312"/>
            <ac:grpSpMk id="1029" creationId="{00000000-0000-0000-0000-000000000000}"/>
          </ac:grpSpMkLst>
        </pc:grpChg>
        <pc:grpChg chg="mod">
          <ac:chgData name="Bill Poe" userId="acce3b10-3e94-49f7-91ca-12f90565c05f" providerId="ADAL" clId="{B20C0014-4852-4621-9E25-16328D0A29B8}" dt="2023-10-24T01:58:17.724" v="562" actId="1076"/>
          <ac:grpSpMkLst>
            <pc:docMk/>
            <pc:sldMk cId="0" sldId="312"/>
            <ac:grpSpMk id="1041" creationId="{00000000-0000-0000-0000-000000000000}"/>
          </ac:grpSpMkLst>
        </pc:grpChg>
        <pc:graphicFrameChg chg="mod">
          <ac:chgData name="Bill Poe" userId="acce3b10-3e94-49f7-91ca-12f90565c05f" providerId="ADAL" clId="{B20C0014-4852-4621-9E25-16328D0A29B8}" dt="2023-10-24T01:58:17.724" v="562" actId="1076"/>
          <ac:graphicFrameMkLst>
            <pc:docMk/>
            <pc:sldMk cId="0" sldId="312"/>
            <ac:graphicFrameMk id="1026" creationId="{00000000-0000-0000-0000-000000000000}"/>
          </ac:graphicFrameMkLst>
        </pc:graphicFrameChg>
        <pc:graphicFrameChg chg="mod">
          <ac:chgData name="Bill Poe" userId="acce3b10-3e94-49f7-91ca-12f90565c05f" providerId="ADAL" clId="{B20C0014-4852-4621-9E25-16328D0A29B8}" dt="2023-10-24T01:58:17.724" v="562" actId="1076"/>
          <ac:graphicFrameMkLst>
            <pc:docMk/>
            <pc:sldMk cId="0" sldId="312"/>
            <ac:graphicFrameMk id="1027" creationId="{00000000-0000-0000-0000-000000000000}"/>
          </ac:graphicFrameMkLst>
        </pc:graphicFrameChg>
      </pc:sldChg>
      <pc:sldChg chg="del">
        <pc:chgData name="Bill Poe" userId="acce3b10-3e94-49f7-91ca-12f90565c05f" providerId="ADAL" clId="{B20C0014-4852-4621-9E25-16328D0A29B8}" dt="2023-10-24T03:19:47.319" v="1957" actId="2696"/>
        <pc:sldMkLst>
          <pc:docMk/>
          <pc:sldMk cId="0" sldId="322"/>
        </pc:sldMkLst>
      </pc:sldChg>
      <pc:sldChg chg="del">
        <pc:chgData name="Bill Poe" userId="acce3b10-3e94-49f7-91ca-12f90565c05f" providerId="ADAL" clId="{B20C0014-4852-4621-9E25-16328D0A29B8}" dt="2023-10-29T15:15:58.577" v="3152" actId="2696"/>
        <pc:sldMkLst>
          <pc:docMk/>
          <pc:sldMk cId="0" sldId="330"/>
        </pc:sldMkLst>
      </pc:sldChg>
      <pc:sldChg chg="modSp del mod">
        <pc:chgData name="Bill Poe" userId="acce3b10-3e94-49f7-91ca-12f90565c05f" providerId="ADAL" clId="{B20C0014-4852-4621-9E25-16328D0A29B8}" dt="2023-10-24T02:34:01.689" v="898" actId="2696"/>
        <pc:sldMkLst>
          <pc:docMk/>
          <pc:sldMk cId="0" sldId="350"/>
        </pc:sldMkLst>
        <pc:spChg chg="mod">
          <ac:chgData name="Bill Poe" userId="acce3b10-3e94-49f7-91ca-12f90565c05f" providerId="ADAL" clId="{B20C0014-4852-4621-9E25-16328D0A29B8}" dt="2023-10-24T02:28:03.630" v="768" actId="255"/>
          <ac:spMkLst>
            <pc:docMk/>
            <pc:sldMk cId="0" sldId="350"/>
            <ac:spMk id="25604" creationId="{00000000-0000-0000-0000-000000000000}"/>
          </ac:spMkLst>
        </pc:spChg>
      </pc:sldChg>
      <pc:sldChg chg="modSp del mod">
        <pc:chgData name="Bill Poe" userId="acce3b10-3e94-49f7-91ca-12f90565c05f" providerId="ADAL" clId="{B20C0014-4852-4621-9E25-16328D0A29B8}" dt="2023-10-24T02:31:52.397" v="835" actId="2696"/>
        <pc:sldMkLst>
          <pc:docMk/>
          <pc:sldMk cId="0" sldId="351"/>
        </pc:sldMkLst>
        <pc:spChg chg="mod">
          <ac:chgData name="Bill Poe" userId="acce3b10-3e94-49f7-91ca-12f90565c05f" providerId="ADAL" clId="{B20C0014-4852-4621-9E25-16328D0A29B8}" dt="2023-10-24T02:29:23.752" v="770" actId="27636"/>
          <ac:spMkLst>
            <pc:docMk/>
            <pc:sldMk cId="0" sldId="351"/>
            <ac:spMk id="26627" creationId="{00000000-0000-0000-0000-000000000000}"/>
          </ac:spMkLst>
        </pc:spChg>
      </pc:sldChg>
      <pc:sldChg chg="del ord">
        <pc:chgData name="Bill Poe" userId="acce3b10-3e94-49f7-91ca-12f90565c05f" providerId="ADAL" clId="{B20C0014-4852-4621-9E25-16328D0A29B8}" dt="2023-10-29T15:34:51.029" v="3273" actId="2696"/>
        <pc:sldMkLst>
          <pc:docMk/>
          <pc:sldMk cId="0" sldId="352"/>
        </pc:sldMkLst>
      </pc:sldChg>
      <pc:sldChg chg="del ord">
        <pc:chgData name="Bill Poe" userId="acce3b10-3e94-49f7-91ca-12f90565c05f" providerId="ADAL" clId="{B20C0014-4852-4621-9E25-16328D0A29B8}" dt="2023-10-29T15:41:14.944" v="3330" actId="2696"/>
        <pc:sldMkLst>
          <pc:docMk/>
          <pc:sldMk cId="0" sldId="353"/>
        </pc:sldMkLst>
      </pc:sldChg>
      <pc:sldChg chg="modSp del mod">
        <pc:chgData name="Bill Poe" userId="acce3b10-3e94-49f7-91ca-12f90565c05f" providerId="ADAL" clId="{B20C0014-4852-4621-9E25-16328D0A29B8}" dt="2023-10-27T20:31:28.787" v="2691" actId="2696"/>
        <pc:sldMkLst>
          <pc:docMk/>
          <pc:sldMk cId="0" sldId="354"/>
        </pc:sldMkLst>
        <pc:spChg chg="mod">
          <ac:chgData name="Bill Poe" userId="acce3b10-3e94-49f7-91ca-12f90565c05f" providerId="ADAL" clId="{B20C0014-4852-4621-9E25-16328D0A29B8}" dt="2023-10-24T02:24:50.995" v="710" actId="1076"/>
          <ac:spMkLst>
            <pc:docMk/>
            <pc:sldMk cId="0" sldId="354"/>
            <ac:spMk id="29698" creationId="{00000000-0000-0000-0000-000000000000}"/>
          </ac:spMkLst>
        </pc:spChg>
        <pc:spChg chg="mod">
          <ac:chgData name="Bill Poe" userId="acce3b10-3e94-49f7-91ca-12f90565c05f" providerId="ADAL" clId="{B20C0014-4852-4621-9E25-16328D0A29B8}" dt="2023-10-24T02:24:39.527" v="709" actId="1076"/>
          <ac:spMkLst>
            <pc:docMk/>
            <pc:sldMk cId="0" sldId="354"/>
            <ac:spMk id="29699" creationId="{00000000-0000-0000-0000-000000000000}"/>
          </ac:spMkLst>
        </pc:spChg>
        <pc:spChg chg="mod">
          <ac:chgData name="Bill Poe" userId="acce3b10-3e94-49f7-91ca-12f90565c05f" providerId="ADAL" clId="{B20C0014-4852-4621-9E25-16328D0A29B8}" dt="2023-10-24T02:25:24.855" v="711" actId="1076"/>
          <ac:spMkLst>
            <pc:docMk/>
            <pc:sldMk cId="0" sldId="354"/>
            <ac:spMk id="29703" creationId="{00000000-0000-0000-0000-000000000000}"/>
          </ac:spMkLst>
        </pc:spChg>
        <pc:spChg chg="mod">
          <ac:chgData name="Bill Poe" userId="acce3b10-3e94-49f7-91ca-12f90565c05f" providerId="ADAL" clId="{B20C0014-4852-4621-9E25-16328D0A29B8}" dt="2023-10-24T02:25:24.855" v="711" actId="1076"/>
          <ac:spMkLst>
            <pc:docMk/>
            <pc:sldMk cId="0" sldId="354"/>
            <ac:spMk id="29704" creationId="{00000000-0000-0000-0000-000000000000}"/>
          </ac:spMkLst>
        </pc:spChg>
        <pc:spChg chg="mod">
          <ac:chgData name="Bill Poe" userId="acce3b10-3e94-49f7-91ca-12f90565c05f" providerId="ADAL" clId="{B20C0014-4852-4621-9E25-16328D0A29B8}" dt="2023-10-24T02:25:24.855" v="711" actId="1076"/>
          <ac:spMkLst>
            <pc:docMk/>
            <pc:sldMk cId="0" sldId="354"/>
            <ac:spMk id="29705" creationId="{00000000-0000-0000-0000-000000000000}"/>
          </ac:spMkLst>
        </pc:spChg>
        <pc:spChg chg="mod">
          <ac:chgData name="Bill Poe" userId="acce3b10-3e94-49f7-91ca-12f90565c05f" providerId="ADAL" clId="{B20C0014-4852-4621-9E25-16328D0A29B8}" dt="2023-10-24T02:25:24.855" v="711" actId="1076"/>
          <ac:spMkLst>
            <pc:docMk/>
            <pc:sldMk cId="0" sldId="354"/>
            <ac:spMk id="29706" creationId="{00000000-0000-0000-0000-000000000000}"/>
          </ac:spMkLst>
        </pc:spChg>
        <pc:spChg chg="mod">
          <ac:chgData name="Bill Poe" userId="acce3b10-3e94-49f7-91ca-12f90565c05f" providerId="ADAL" clId="{B20C0014-4852-4621-9E25-16328D0A29B8}" dt="2023-10-24T02:25:24.855" v="711" actId="1076"/>
          <ac:spMkLst>
            <pc:docMk/>
            <pc:sldMk cId="0" sldId="354"/>
            <ac:spMk id="29707" creationId="{00000000-0000-0000-0000-000000000000}"/>
          </ac:spMkLst>
        </pc:spChg>
        <pc:spChg chg="mod">
          <ac:chgData name="Bill Poe" userId="acce3b10-3e94-49f7-91ca-12f90565c05f" providerId="ADAL" clId="{B20C0014-4852-4621-9E25-16328D0A29B8}" dt="2023-10-24T02:25:24.855" v="711" actId="1076"/>
          <ac:spMkLst>
            <pc:docMk/>
            <pc:sldMk cId="0" sldId="354"/>
            <ac:spMk id="29708" creationId="{00000000-0000-0000-0000-000000000000}"/>
          </ac:spMkLst>
        </pc:spChg>
        <pc:spChg chg="mod">
          <ac:chgData name="Bill Poe" userId="acce3b10-3e94-49f7-91ca-12f90565c05f" providerId="ADAL" clId="{B20C0014-4852-4621-9E25-16328D0A29B8}" dt="2023-10-24T02:25:24.855" v="711" actId="1076"/>
          <ac:spMkLst>
            <pc:docMk/>
            <pc:sldMk cId="0" sldId="354"/>
            <ac:spMk id="29709" creationId="{00000000-0000-0000-0000-000000000000}"/>
          </ac:spMkLst>
        </pc:spChg>
        <pc:spChg chg="mod">
          <ac:chgData name="Bill Poe" userId="acce3b10-3e94-49f7-91ca-12f90565c05f" providerId="ADAL" clId="{B20C0014-4852-4621-9E25-16328D0A29B8}" dt="2023-10-24T02:25:24.855" v="711" actId="1076"/>
          <ac:spMkLst>
            <pc:docMk/>
            <pc:sldMk cId="0" sldId="354"/>
            <ac:spMk id="29710" creationId="{00000000-0000-0000-0000-000000000000}"/>
          </ac:spMkLst>
        </pc:spChg>
        <pc:grpChg chg="mod">
          <ac:chgData name="Bill Poe" userId="acce3b10-3e94-49f7-91ca-12f90565c05f" providerId="ADAL" clId="{B20C0014-4852-4621-9E25-16328D0A29B8}" dt="2023-10-24T02:25:24.855" v="711" actId="1076"/>
          <ac:grpSpMkLst>
            <pc:docMk/>
            <pc:sldMk cId="0" sldId="354"/>
            <ac:grpSpMk id="29701" creationId="{00000000-0000-0000-0000-000000000000}"/>
          </ac:grpSpMkLst>
        </pc:grpChg>
        <pc:picChg chg="mod">
          <ac:chgData name="Bill Poe" userId="acce3b10-3e94-49f7-91ca-12f90565c05f" providerId="ADAL" clId="{B20C0014-4852-4621-9E25-16328D0A29B8}" dt="2023-10-24T02:25:28.759" v="712" actId="1076"/>
          <ac:picMkLst>
            <pc:docMk/>
            <pc:sldMk cId="0" sldId="354"/>
            <ac:picMk id="29700" creationId="{00000000-0000-0000-0000-000000000000}"/>
          </ac:picMkLst>
        </pc:picChg>
        <pc:picChg chg="mod">
          <ac:chgData name="Bill Poe" userId="acce3b10-3e94-49f7-91ca-12f90565c05f" providerId="ADAL" clId="{B20C0014-4852-4621-9E25-16328D0A29B8}" dt="2023-10-24T02:25:24.855" v="711" actId="1076"/>
          <ac:picMkLst>
            <pc:docMk/>
            <pc:sldMk cId="0" sldId="354"/>
            <ac:picMk id="29702" creationId="{00000000-0000-0000-0000-000000000000}"/>
          </ac:picMkLst>
        </pc:picChg>
      </pc:sldChg>
      <pc:sldChg chg="modSp add del mod ord">
        <pc:chgData name="Bill Poe" userId="acce3b10-3e94-49f7-91ca-12f90565c05f" providerId="ADAL" clId="{B20C0014-4852-4621-9E25-16328D0A29B8}" dt="2023-10-29T15:38:44.410" v="3310" actId="2696"/>
        <pc:sldMkLst>
          <pc:docMk/>
          <pc:sldMk cId="2919347303" sldId="354"/>
        </pc:sldMkLst>
        <pc:spChg chg="mod">
          <ac:chgData name="Bill Poe" userId="acce3b10-3e94-49f7-91ca-12f90565c05f" providerId="ADAL" clId="{B20C0014-4852-4621-9E25-16328D0A29B8}" dt="2023-10-29T15:35:41.924" v="3294" actId="14100"/>
          <ac:spMkLst>
            <pc:docMk/>
            <pc:sldMk cId="2919347303" sldId="354"/>
            <ac:spMk id="29699" creationId="{00000000-0000-0000-0000-000000000000}"/>
          </ac:spMkLst>
        </pc:spChg>
        <pc:spChg chg="mod">
          <ac:chgData name="Bill Poe" userId="acce3b10-3e94-49f7-91ca-12f90565c05f" providerId="ADAL" clId="{B20C0014-4852-4621-9E25-16328D0A29B8}" dt="2023-10-29T15:35:55.267" v="3295" actId="14100"/>
          <ac:spMkLst>
            <pc:docMk/>
            <pc:sldMk cId="2919347303" sldId="354"/>
            <ac:spMk id="29704" creationId="{00000000-0000-0000-0000-000000000000}"/>
          </ac:spMkLst>
        </pc:spChg>
      </pc:sldChg>
      <pc:sldChg chg="modSp del mod">
        <pc:chgData name="Bill Poe" userId="acce3b10-3e94-49f7-91ca-12f90565c05f" providerId="ADAL" clId="{B20C0014-4852-4621-9E25-16328D0A29B8}" dt="2023-10-29T22:34:47.182" v="3672" actId="2696"/>
        <pc:sldMkLst>
          <pc:docMk/>
          <pc:sldMk cId="0" sldId="355"/>
        </pc:sldMkLst>
        <pc:spChg chg="mod">
          <ac:chgData name="Bill Poe" userId="acce3b10-3e94-49f7-91ca-12f90565c05f" providerId="ADAL" clId="{B20C0014-4852-4621-9E25-16328D0A29B8}" dt="2023-10-24T02:35:35.170" v="902" actId="1076"/>
          <ac:spMkLst>
            <pc:docMk/>
            <pc:sldMk cId="0" sldId="355"/>
            <ac:spMk id="29699" creationId="{00000000-0000-0000-0000-000000000000}"/>
          </ac:spMkLst>
        </pc:spChg>
        <pc:spChg chg="mod">
          <ac:chgData name="Bill Poe" userId="acce3b10-3e94-49f7-91ca-12f90565c05f" providerId="ADAL" clId="{B20C0014-4852-4621-9E25-16328D0A29B8}" dt="2023-10-29T22:33:25.042" v="3665" actId="21"/>
          <ac:spMkLst>
            <pc:docMk/>
            <pc:sldMk cId="0" sldId="355"/>
            <ac:spMk id="30722" creationId="{00000000-0000-0000-0000-000000000000}"/>
          </ac:spMkLst>
        </pc:spChg>
        <pc:picChg chg="mod">
          <ac:chgData name="Bill Poe" userId="acce3b10-3e94-49f7-91ca-12f90565c05f" providerId="ADAL" clId="{B20C0014-4852-4621-9E25-16328D0A29B8}" dt="2023-10-24T02:35:16.440" v="900" actId="732"/>
          <ac:picMkLst>
            <pc:docMk/>
            <pc:sldMk cId="0" sldId="355"/>
            <ac:picMk id="30724" creationId="{00000000-0000-0000-0000-000000000000}"/>
          </ac:picMkLst>
        </pc:picChg>
      </pc:sldChg>
      <pc:sldChg chg="modSp del modNotes">
        <pc:chgData name="Bill Poe" userId="acce3b10-3e94-49f7-91ca-12f90565c05f" providerId="ADAL" clId="{B20C0014-4852-4621-9E25-16328D0A29B8}" dt="2023-10-24T02:58:09.160" v="1671" actId="2696"/>
        <pc:sldMkLst>
          <pc:docMk/>
          <pc:sldMk cId="0" sldId="375"/>
        </pc:sldMkLst>
        <pc:spChg chg="mod">
          <ac:chgData name="Bill Poe" userId="acce3b10-3e94-49f7-91ca-12f90565c05f" providerId="ADAL" clId="{B20C0014-4852-4621-9E25-16328D0A29B8}" dt="2023-10-24T01:23:42.801" v="409"/>
          <ac:spMkLst>
            <pc:docMk/>
            <pc:sldMk cId="0" sldId="375"/>
            <ac:spMk id="23554" creationId="{00000000-0000-0000-0000-000000000000}"/>
          </ac:spMkLst>
        </pc:spChg>
        <pc:spChg chg="mod">
          <ac:chgData name="Bill Poe" userId="acce3b10-3e94-49f7-91ca-12f90565c05f" providerId="ADAL" clId="{B20C0014-4852-4621-9E25-16328D0A29B8}" dt="2023-10-24T01:23:42.801" v="409"/>
          <ac:spMkLst>
            <pc:docMk/>
            <pc:sldMk cId="0" sldId="375"/>
            <ac:spMk id="23555" creationId="{00000000-0000-0000-0000-000000000000}"/>
          </ac:spMkLst>
        </pc:spChg>
      </pc:sldChg>
      <pc:sldChg chg="del">
        <pc:chgData name="Bill Poe" userId="acce3b10-3e94-49f7-91ca-12f90565c05f" providerId="ADAL" clId="{B20C0014-4852-4621-9E25-16328D0A29B8}" dt="2023-10-24T02:35:51.118" v="903" actId="2696"/>
        <pc:sldMkLst>
          <pc:docMk/>
          <pc:sldMk cId="0" sldId="377"/>
        </pc:sldMkLst>
      </pc:sldChg>
      <pc:sldChg chg="modSp del">
        <pc:chgData name="Bill Poe" userId="acce3b10-3e94-49f7-91ca-12f90565c05f" providerId="ADAL" clId="{B20C0014-4852-4621-9E25-16328D0A29B8}" dt="2023-10-24T03:20:31.581" v="1961" actId="2696"/>
        <pc:sldMkLst>
          <pc:docMk/>
          <pc:sldMk cId="0" sldId="378"/>
        </pc:sldMkLst>
        <pc:spChg chg="mod">
          <ac:chgData name="Bill Poe" userId="acce3b10-3e94-49f7-91ca-12f90565c05f" providerId="ADAL" clId="{B20C0014-4852-4621-9E25-16328D0A29B8}" dt="2023-10-24T01:23:42.801" v="409"/>
          <ac:spMkLst>
            <pc:docMk/>
            <pc:sldMk cId="0" sldId="378"/>
            <ac:spMk id="34818" creationId="{00000000-0000-0000-0000-000000000000}"/>
          </ac:spMkLst>
        </pc:spChg>
        <pc:spChg chg="mod">
          <ac:chgData name="Bill Poe" userId="acce3b10-3e94-49f7-91ca-12f90565c05f" providerId="ADAL" clId="{B20C0014-4852-4621-9E25-16328D0A29B8}" dt="2023-10-24T01:23:42.801" v="409"/>
          <ac:spMkLst>
            <pc:docMk/>
            <pc:sldMk cId="0" sldId="378"/>
            <ac:spMk id="34819" creationId="{00000000-0000-0000-0000-000000000000}"/>
          </ac:spMkLst>
        </pc:spChg>
      </pc:sldChg>
      <pc:sldChg chg="modSp del mod">
        <pc:chgData name="Bill Poe" userId="acce3b10-3e94-49f7-91ca-12f90565c05f" providerId="ADAL" clId="{B20C0014-4852-4621-9E25-16328D0A29B8}" dt="2023-10-24T03:20:11.622" v="1958" actId="2696"/>
        <pc:sldMkLst>
          <pc:docMk/>
          <pc:sldMk cId="0" sldId="379"/>
        </pc:sldMkLst>
        <pc:spChg chg="mod">
          <ac:chgData name="Bill Poe" userId="acce3b10-3e94-49f7-91ca-12f90565c05f" providerId="ADAL" clId="{B20C0014-4852-4621-9E25-16328D0A29B8}" dt="2023-10-24T02:37:01.207" v="923" actId="1076"/>
          <ac:spMkLst>
            <pc:docMk/>
            <pc:sldMk cId="0" sldId="379"/>
            <ac:spMk id="32773" creationId="{00000000-0000-0000-0000-000000000000}"/>
          </ac:spMkLst>
        </pc:spChg>
      </pc:sldChg>
      <pc:sldChg chg="del">
        <pc:chgData name="Bill Poe" userId="acce3b10-3e94-49f7-91ca-12f90565c05f" providerId="ADAL" clId="{B20C0014-4852-4621-9E25-16328D0A29B8}" dt="2023-10-24T03:20:18.426" v="1959" actId="2696"/>
        <pc:sldMkLst>
          <pc:docMk/>
          <pc:sldMk cId="0" sldId="380"/>
        </pc:sldMkLst>
      </pc:sldChg>
      <pc:sldChg chg="del">
        <pc:chgData name="Bill Poe" userId="acce3b10-3e94-49f7-91ca-12f90565c05f" providerId="ADAL" clId="{B20C0014-4852-4621-9E25-16328D0A29B8}" dt="2023-10-27T19:24:14.238" v="2519" actId="2696"/>
        <pc:sldMkLst>
          <pc:docMk/>
          <pc:sldMk cId="0" sldId="381"/>
        </pc:sldMkLst>
      </pc:sldChg>
      <pc:sldChg chg="addSp modSp add del">
        <pc:chgData name="Bill Poe" userId="acce3b10-3e94-49f7-91ca-12f90565c05f" providerId="ADAL" clId="{B20C0014-4852-4621-9E25-16328D0A29B8}" dt="2023-10-29T13:49:42.196" v="2743" actId="2696"/>
        <pc:sldMkLst>
          <pc:docMk/>
          <pc:sldMk cId="1701230022" sldId="381"/>
        </pc:sldMkLst>
        <pc:spChg chg="mod">
          <ac:chgData name="Bill Poe" userId="acce3b10-3e94-49f7-91ca-12f90565c05f" providerId="ADAL" clId="{B20C0014-4852-4621-9E25-16328D0A29B8}" dt="2023-10-29T13:47:20.460" v="2727" actId="164"/>
          <ac:spMkLst>
            <pc:docMk/>
            <pc:sldMk cId="1701230022" sldId="381"/>
            <ac:spMk id="13" creationId="{00000000-0000-0000-0000-000000000000}"/>
          </ac:spMkLst>
        </pc:spChg>
        <pc:spChg chg="mod">
          <ac:chgData name="Bill Poe" userId="acce3b10-3e94-49f7-91ca-12f90565c05f" providerId="ADAL" clId="{B20C0014-4852-4621-9E25-16328D0A29B8}" dt="2023-10-29T13:47:20.460" v="2727" actId="164"/>
          <ac:spMkLst>
            <pc:docMk/>
            <pc:sldMk cId="1701230022" sldId="381"/>
            <ac:spMk id="14" creationId="{00000000-0000-0000-0000-000000000000}"/>
          </ac:spMkLst>
        </pc:spChg>
        <pc:spChg chg="mod">
          <ac:chgData name="Bill Poe" userId="acce3b10-3e94-49f7-91ca-12f90565c05f" providerId="ADAL" clId="{B20C0014-4852-4621-9E25-16328D0A29B8}" dt="2023-10-29T13:47:20.460" v="2727" actId="164"/>
          <ac:spMkLst>
            <pc:docMk/>
            <pc:sldMk cId="1701230022" sldId="381"/>
            <ac:spMk id="24582" creationId="{00000000-0000-0000-0000-000000000000}"/>
          </ac:spMkLst>
        </pc:spChg>
        <pc:spChg chg="mod">
          <ac:chgData name="Bill Poe" userId="acce3b10-3e94-49f7-91ca-12f90565c05f" providerId="ADAL" clId="{B20C0014-4852-4621-9E25-16328D0A29B8}" dt="2023-10-29T13:47:20.460" v="2727" actId="164"/>
          <ac:spMkLst>
            <pc:docMk/>
            <pc:sldMk cId="1701230022" sldId="381"/>
            <ac:spMk id="36866" creationId="{00000000-0000-0000-0000-000000000000}"/>
          </ac:spMkLst>
        </pc:spChg>
        <pc:spChg chg="mod">
          <ac:chgData name="Bill Poe" userId="acce3b10-3e94-49f7-91ca-12f90565c05f" providerId="ADAL" clId="{B20C0014-4852-4621-9E25-16328D0A29B8}" dt="2023-10-29T13:47:20.460" v="2727" actId="164"/>
          <ac:spMkLst>
            <pc:docMk/>
            <pc:sldMk cId="1701230022" sldId="381"/>
            <ac:spMk id="36869" creationId="{00000000-0000-0000-0000-000000000000}"/>
          </ac:spMkLst>
        </pc:spChg>
        <pc:spChg chg="mod">
          <ac:chgData name="Bill Poe" userId="acce3b10-3e94-49f7-91ca-12f90565c05f" providerId="ADAL" clId="{B20C0014-4852-4621-9E25-16328D0A29B8}" dt="2023-10-29T13:47:20.460" v="2727" actId="164"/>
          <ac:spMkLst>
            <pc:docMk/>
            <pc:sldMk cId="1701230022" sldId="381"/>
            <ac:spMk id="36870" creationId="{00000000-0000-0000-0000-000000000000}"/>
          </ac:spMkLst>
        </pc:spChg>
        <pc:spChg chg="mod">
          <ac:chgData name="Bill Poe" userId="acce3b10-3e94-49f7-91ca-12f90565c05f" providerId="ADAL" clId="{B20C0014-4852-4621-9E25-16328D0A29B8}" dt="2023-10-29T13:47:20.460" v="2727" actId="164"/>
          <ac:spMkLst>
            <pc:docMk/>
            <pc:sldMk cId="1701230022" sldId="381"/>
            <ac:spMk id="36871" creationId="{00000000-0000-0000-0000-000000000000}"/>
          </ac:spMkLst>
        </pc:spChg>
        <pc:spChg chg="mod">
          <ac:chgData name="Bill Poe" userId="acce3b10-3e94-49f7-91ca-12f90565c05f" providerId="ADAL" clId="{B20C0014-4852-4621-9E25-16328D0A29B8}" dt="2023-10-29T13:47:20.460" v="2727" actId="164"/>
          <ac:spMkLst>
            <pc:docMk/>
            <pc:sldMk cId="1701230022" sldId="381"/>
            <ac:spMk id="36874" creationId="{00000000-0000-0000-0000-000000000000}"/>
          </ac:spMkLst>
        </pc:spChg>
        <pc:grpChg chg="add mod">
          <ac:chgData name="Bill Poe" userId="acce3b10-3e94-49f7-91ca-12f90565c05f" providerId="ADAL" clId="{B20C0014-4852-4621-9E25-16328D0A29B8}" dt="2023-10-29T13:47:20.460" v="2727" actId="164"/>
          <ac:grpSpMkLst>
            <pc:docMk/>
            <pc:sldMk cId="1701230022" sldId="381"/>
            <ac:grpSpMk id="2" creationId="{DCC41D4F-013A-F97F-7770-BC133B822BF1}"/>
          </ac:grpSpMkLst>
        </pc:grpChg>
        <pc:picChg chg="mod">
          <ac:chgData name="Bill Poe" userId="acce3b10-3e94-49f7-91ca-12f90565c05f" providerId="ADAL" clId="{B20C0014-4852-4621-9E25-16328D0A29B8}" dt="2023-10-29T13:47:20.460" v="2727" actId="164"/>
          <ac:picMkLst>
            <pc:docMk/>
            <pc:sldMk cId="1701230022" sldId="381"/>
            <ac:picMk id="24591" creationId="{00000000-0000-0000-0000-000000000000}"/>
          </ac:picMkLst>
        </pc:picChg>
      </pc:sldChg>
      <pc:sldChg chg="del">
        <pc:chgData name="Bill Poe" userId="acce3b10-3e94-49f7-91ca-12f90565c05f" providerId="ADAL" clId="{B20C0014-4852-4621-9E25-16328D0A29B8}" dt="2023-10-24T03:20:25.277" v="1960" actId="2696"/>
        <pc:sldMkLst>
          <pc:docMk/>
          <pc:sldMk cId="0" sldId="382"/>
        </pc:sldMkLst>
      </pc:sldChg>
      <pc:sldChg chg="addSp delSp modSp del mod ord">
        <pc:chgData name="Bill Poe" userId="acce3b10-3e94-49f7-91ca-12f90565c05f" providerId="ADAL" clId="{B20C0014-4852-4621-9E25-16328D0A29B8}" dt="2023-10-29T15:54:30.518" v="3427" actId="2696"/>
        <pc:sldMkLst>
          <pc:docMk/>
          <pc:sldMk cId="0" sldId="383"/>
        </pc:sldMkLst>
        <pc:spChg chg="add mod">
          <ac:chgData name="Bill Poe" userId="acce3b10-3e94-49f7-91ca-12f90565c05f" providerId="ADAL" clId="{B20C0014-4852-4621-9E25-16328D0A29B8}" dt="2023-10-27T20:29:45.858" v="2631" actId="1076"/>
          <ac:spMkLst>
            <pc:docMk/>
            <pc:sldMk cId="0" sldId="383"/>
            <ac:spMk id="3" creationId="{770FCFD6-37CD-C290-FC8F-316EC449E601}"/>
          </ac:spMkLst>
        </pc:spChg>
        <pc:spChg chg="add mod">
          <ac:chgData name="Bill Poe" userId="acce3b10-3e94-49f7-91ca-12f90565c05f" providerId="ADAL" clId="{B20C0014-4852-4621-9E25-16328D0A29B8}" dt="2023-10-27T20:30:14.388" v="2651" actId="6549"/>
          <ac:spMkLst>
            <pc:docMk/>
            <pc:sldMk cId="0" sldId="383"/>
            <ac:spMk id="4" creationId="{FF8845F0-0D24-4688-0275-226A3B63D068}"/>
          </ac:spMkLst>
        </pc:spChg>
        <pc:spChg chg="mod">
          <ac:chgData name="Bill Poe" userId="acce3b10-3e94-49f7-91ca-12f90565c05f" providerId="ADAL" clId="{B20C0014-4852-4621-9E25-16328D0A29B8}" dt="2023-10-27T20:30:52.577" v="2690" actId="27636"/>
          <ac:spMkLst>
            <pc:docMk/>
            <pc:sldMk cId="0" sldId="383"/>
            <ac:spMk id="32770"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76"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77"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78"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79"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80"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81"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82"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83"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84"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85"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86"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88"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91"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92"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93" creationId="{00000000-0000-0000-0000-000000000000}"/>
          </ac:spMkLst>
        </pc:spChg>
        <pc:spChg chg="mod">
          <ac:chgData name="Bill Poe" userId="acce3b10-3e94-49f7-91ca-12f90565c05f" providerId="ADAL" clId="{B20C0014-4852-4621-9E25-16328D0A29B8}" dt="2023-10-27T20:29:23.044" v="2630" actId="1076"/>
          <ac:spMkLst>
            <pc:docMk/>
            <pc:sldMk cId="0" sldId="383"/>
            <ac:spMk id="32794" creationId="{00000000-0000-0000-0000-000000000000}"/>
          </ac:spMkLst>
        </pc:spChg>
        <pc:grpChg chg="mod">
          <ac:chgData name="Bill Poe" userId="acce3b10-3e94-49f7-91ca-12f90565c05f" providerId="ADAL" clId="{B20C0014-4852-4621-9E25-16328D0A29B8}" dt="2023-10-27T20:29:23.044" v="2630" actId="1076"/>
          <ac:grpSpMkLst>
            <pc:docMk/>
            <pc:sldMk cId="0" sldId="383"/>
            <ac:grpSpMk id="32772" creationId="{00000000-0000-0000-0000-000000000000}"/>
          </ac:grpSpMkLst>
        </pc:grpChg>
        <pc:picChg chg="del">
          <ac:chgData name="Bill Poe" userId="acce3b10-3e94-49f7-91ca-12f90565c05f" providerId="ADAL" clId="{B20C0014-4852-4621-9E25-16328D0A29B8}" dt="2023-10-24T03:08:09.537" v="1846" actId="21"/>
          <ac:picMkLst>
            <pc:docMk/>
            <pc:sldMk cId="0" sldId="383"/>
            <ac:picMk id="32774" creationId="{00000000-0000-0000-0000-000000000000}"/>
          </ac:picMkLst>
        </pc:picChg>
        <pc:picChg chg="del">
          <ac:chgData name="Bill Poe" userId="acce3b10-3e94-49f7-91ca-12f90565c05f" providerId="ADAL" clId="{B20C0014-4852-4621-9E25-16328D0A29B8}" dt="2023-10-24T03:08:12.964" v="1847" actId="21"/>
          <ac:picMkLst>
            <pc:docMk/>
            <pc:sldMk cId="0" sldId="383"/>
            <ac:picMk id="32775" creationId="{00000000-0000-0000-0000-000000000000}"/>
          </ac:picMkLst>
        </pc:picChg>
        <pc:cxnChg chg="mod">
          <ac:chgData name="Bill Poe" userId="acce3b10-3e94-49f7-91ca-12f90565c05f" providerId="ADAL" clId="{B20C0014-4852-4621-9E25-16328D0A29B8}" dt="2023-10-27T20:29:23.044" v="2630" actId="1076"/>
          <ac:cxnSpMkLst>
            <pc:docMk/>
            <pc:sldMk cId="0" sldId="383"/>
            <ac:cxnSpMk id="32787" creationId="{00000000-0000-0000-0000-000000000000}"/>
          </ac:cxnSpMkLst>
        </pc:cxnChg>
        <pc:cxnChg chg="mod">
          <ac:chgData name="Bill Poe" userId="acce3b10-3e94-49f7-91ca-12f90565c05f" providerId="ADAL" clId="{B20C0014-4852-4621-9E25-16328D0A29B8}" dt="2023-10-27T20:29:23.044" v="2630" actId="1076"/>
          <ac:cxnSpMkLst>
            <pc:docMk/>
            <pc:sldMk cId="0" sldId="383"/>
            <ac:cxnSpMk id="32789" creationId="{00000000-0000-0000-0000-000000000000}"/>
          </ac:cxnSpMkLst>
        </pc:cxnChg>
        <pc:cxnChg chg="mod">
          <ac:chgData name="Bill Poe" userId="acce3b10-3e94-49f7-91ca-12f90565c05f" providerId="ADAL" clId="{B20C0014-4852-4621-9E25-16328D0A29B8}" dt="2023-10-27T20:29:23.044" v="2630" actId="1076"/>
          <ac:cxnSpMkLst>
            <pc:docMk/>
            <pc:sldMk cId="0" sldId="383"/>
            <ac:cxnSpMk id="32790" creationId="{00000000-0000-0000-0000-000000000000}"/>
          </ac:cxnSpMkLst>
        </pc:cxnChg>
      </pc:sldChg>
      <pc:sldChg chg="addSp delSp modSp del mod ord">
        <pc:chgData name="Bill Poe" userId="acce3b10-3e94-49f7-91ca-12f90565c05f" providerId="ADAL" clId="{B20C0014-4852-4621-9E25-16328D0A29B8}" dt="2023-10-29T15:52:12.729" v="3414" actId="2696"/>
        <pc:sldMkLst>
          <pc:docMk/>
          <pc:sldMk cId="0" sldId="384"/>
        </pc:sldMkLst>
        <pc:spChg chg="add mod">
          <ac:chgData name="Bill Poe" userId="acce3b10-3e94-49f7-91ca-12f90565c05f" providerId="ADAL" clId="{B20C0014-4852-4621-9E25-16328D0A29B8}" dt="2023-10-29T15:47:33.793" v="3362"/>
          <ac:spMkLst>
            <pc:docMk/>
            <pc:sldMk cId="0" sldId="384"/>
            <ac:spMk id="3" creationId="{AE024695-B4FE-F315-7B9A-CA01A54354F9}"/>
          </ac:spMkLst>
        </pc:spChg>
        <pc:spChg chg="mod">
          <ac:chgData name="Bill Poe" userId="acce3b10-3e94-49f7-91ca-12f90565c05f" providerId="ADAL" clId="{B20C0014-4852-4621-9E25-16328D0A29B8}" dt="2023-10-29T15:47:58.385" v="3364" actId="1076"/>
          <ac:spMkLst>
            <pc:docMk/>
            <pc:sldMk cId="0" sldId="384"/>
            <ac:spMk id="4100" creationId="{00000000-0000-0000-0000-000000000000}"/>
          </ac:spMkLst>
        </pc:spChg>
        <pc:spChg chg="mod">
          <ac:chgData name="Bill Poe" userId="acce3b10-3e94-49f7-91ca-12f90565c05f" providerId="ADAL" clId="{B20C0014-4852-4621-9E25-16328D0A29B8}" dt="2023-10-29T15:47:42.328" v="3363" actId="14100"/>
          <ac:spMkLst>
            <pc:docMk/>
            <pc:sldMk cId="0" sldId="384"/>
            <ac:spMk id="4101" creationId="{00000000-0000-0000-0000-000000000000}"/>
          </ac:spMkLst>
        </pc:spChg>
        <pc:graphicFrameChg chg="mod">
          <ac:chgData name="Bill Poe" userId="acce3b10-3e94-49f7-91ca-12f90565c05f" providerId="ADAL" clId="{B20C0014-4852-4621-9E25-16328D0A29B8}" dt="2023-10-29T15:47:19.156" v="3361" actId="14100"/>
          <ac:graphicFrameMkLst>
            <pc:docMk/>
            <pc:sldMk cId="0" sldId="384"/>
            <ac:graphicFrameMk id="2" creationId="{00000000-0000-0000-0000-000000000000}"/>
          </ac:graphicFrameMkLst>
        </pc:graphicFrameChg>
        <pc:graphicFrameChg chg="del">
          <ac:chgData name="Bill Poe" userId="acce3b10-3e94-49f7-91ca-12f90565c05f" providerId="ADAL" clId="{B20C0014-4852-4621-9E25-16328D0A29B8}" dt="2023-10-29T15:41:41.439" v="3331" actId="21"/>
          <ac:graphicFrameMkLst>
            <pc:docMk/>
            <pc:sldMk cId="0" sldId="384"/>
            <ac:graphicFrameMk id="4098" creationId="{00000000-0000-0000-0000-000000000000}"/>
          </ac:graphicFrameMkLst>
        </pc:graphicFrameChg>
        <pc:graphicFrameChg chg="mod">
          <ac:chgData name="Bill Poe" userId="acce3b10-3e94-49f7-91ca-12f90565c05f" providerId="ADAL" clId="{B20C0014-4852-4621-9E25-16328D0A29B8}" dt="2023-10-29T15:46:02.999" v="3358"/>
          <ac:graphicFrameMkLst>
            <pc:docMk/>
            <pc:sldMk cId="0" sldId="384"/>
            <ac:graphicFrameMk id="4099" creationId="{00000000-0000-0000-0000-000000000000}"/>
          </ac:graphicFrameMkLst>
        </pc:graphicFrameChg>
      </pc:sldChg>
      <pc:sldChg chg="addSp delSp modSp del mod ord">
        <pc:chgData name="Bill Poe" userId="acce3b10-3e94-49f7-91ca-12f90565c05f" providerId="ADAL" clId="{B20C0014-4852-4621-9E25-16328D0A29B8}" dt="2023-10-29T15:18:58.301" v="3197" actId="2696"/>
        <pc:sldMkLst>
          <pc:docMk/>
          <pc:sldMk cId="0" sldId="385"/>
        </pc:sldMkLst>
        <pc:spChg chg="mod">
          <ac:chgData name="Bill Poe" userId="acce3b10-3e94-49f7-91ca-12f90565c05f" providerId="ADAL" clId="{B20C0014-4852-4621-9E25-16328D0A29B8}" dt="2023-10-24T02:16:30.454" v="648" actId="21"/>
          <ac:spMkLst>
            <pc:docMk/>
            <pc:sldMk cId="0" sldId="385"/>
            <ac:spMk id="18439" creationId="{00000000-0000-0000-0000-000000000000}"/>
          </ac:spMkLst>
        </pc:spChg>
        <pc:spChg chg="mod">
          <ac:chgData name="Bill Poe" userId="acce3b10-3e94-49f7-91ca-12f90565c05f" providerId="ADAL" clId="{B20C0014-4852-4621-9E25-16328D0A29B8}" dt="2023-10-24T02:16:30.454" v="648" actId="21"/>
          <ac:spMkLst>
            <pc:docMk/>
            <pc:sldMk cId="0" sldId="385"/>
            <ac:spMk id="18440" creationId="{00000000-0000-0000-0000-000000000000}"/>
          </ac:spMkLst>
        </pc:spChg>
        <pc:spChg chg="mod">
          <ac:chgData name="Bill Poe" userId="acce3b10-3e94-49f7-91ca-12f90565c05f" providerId="ADAL" clId="{B20C0014-4852-4621-9E25-16328D0A29B8}" dt="2023-10-24T02:16:30.454" v="648" actId="21"/>
          <ac:spMkLst>
            <pc:docMk/>
            <pc:sldMk cId="0" sldId="385"/>
            <ac:spMk id="18442" creationId="{00000000-0000-0000-0000-000000000000}"/>
          </ac:spMkLst>
        </pc:spChg>
        <pc:spChg chg="mod">
          <ac:chgData name="Bill Poe" userId="acce3b10-3e94-49f7-91ca-12f90565c05f" providerId="ADAL" clId="{B20C0014-4852-4621-9E25-16328D0A29B8}" dt="2023-10-24T02:16:30.454" v="648" actId="21"/>
          <ac:spMkLst>
            <pc:docMk/>
            <pc:sldMk cId="0" sldId="385"/>
            <ac:spMk id="18443" creationId="{00000000-0000-0000-0000-000000000000}"/>
          </ac:spMkLst>
        </pc:spChg>
        <pc:spChg chg="mod">
          <ac:chgData name="Bill Poe" userId="acce3b10-3e94-49f7-91ca-12f90565c05f" providerId="ADAL" clId="{B20C0014-4852-4621-9E25-16328D0A29B8}" dt="2023-10-24T02:16:30.454" v="648" actId="21"/>
          <ac:spMkLst>
            <pc:docMk/>
            <pc:sldMk cId="0" sldId="385"/>
            <ac:spMk id="18444" creationId="{00000000-0000-0000-0000-000000000000}"/>
          </ac:spMkLst>
        </pc:spChg>
        <pc:spChg chg="mod">
          <ac:chgData name="Bill Poe" userId="acce3b10-3e94-49f7-91ca-12f90565c05f" providerId="ADAL" clId="{B20C0014-4852-4621-9E25-16328D0A29B8}" dt="2023-10-24T02:16:30.454" v="648" actId="21"/>
          <ac:spMkLst>
            <pc:docMk/>
            <pc:sldMk cId="0" sldId="385"/>
            <ac:spMk id="18445" creationId="{00000000-0000-0000-0000-000000000000}"/>
          </ac:spMkLst>
        </pc:spChg>
        <pc:spChg chg="mod">
          <ac:chgData name="Bill Poe" userId="acce3b10-3e94-49f7-91ca-12f90565c05f" providerId="ADAL" clId="{B20C0014-4852-4621-9E25-16328D0A29B8}" dt="2023-10-24T02:16:30.454" v="648" actId="21"/>
          <ac:spMkLst>
            <pc:docMk/>
            <pc:sldMk cId="0" sldId="385"/>
            <ac:spMk id="18447" creationId="{00000000-0000-0000-0000-000000000000}"/>
          </ac:spMkLst>
        </pc:spChg>
        <pc:spChg chg="add del mod ord">
          <ac:chgData name="Bill Poe" userId="acce3b10-3e94-49f7-91ca-12f90565c05f" providerId="ADAL" clId="{B20C0014-4852-4621-9E25-16328D0A29B8}" dt="2023-10-24T02:16:30.454" v="648" actId="21"/>
          <ac:spMkLst>
            <pc:docMk/>
            <pc:sldMk cId="0" sldId="385"/>
            <ac:spMk id="18448" creationId="{00000000-0000-0000-0000-000000000000}"/>
          </ac:spMkLst>
        </pc:spChg>
        <pc:spChg chg="mod">
          <ac:chgData name="Bill Poe" userId="acce3b10-3e94-49f7-91ca-12f90565c05f" providerId="ADAL" clId="{B20C0014-4852-4621-9E25-16328D0A29B8}" dt="2023-10-24T02:16:30.454" v="648" actId="21"/>
          <ac:spMkLst>
            <pc:docMk/>
            <pc:sldMk cId="0" sldId="385"/>
            <ac:spMk id="18449" creationId="{00000000-0000-0000-0000-000000000000}"/>
          </ac:spMkLst>
        </pc:spChg>
        <pc:spChg chg="del mod">
          <ac:chgData name="Bill Poe" userId="acce3b10-3e94-49f7-91ca-12f90565c05f" providerId="ADAL" clId="{B20C0014-4852-4621-9E25-16328D0A29B8}" dt="2023-10-24T02:16:30.454" v="648" actId="21"/>
          <ac:spMkLst>
            <pc:docMk/>
            <pc:sldMk cId="0" sldId="385"/>
            <ac:spMk id="18450" creationId="{00000000-0000-0000-0000-000000000000}"/>
          </ac:spMkLst>
        </pc:spChg>
        <pc:spChg chg="mod">
          <ac:chgData name="Bill Poe" userId="acce3b10-3e94-49f7-91ca-12f90565c05f" providerId="ADAL" clId="{B20C0014-4852-4621-9E25-16328D0A29B8}" dt="2023-10-24T02:16:30.454" v="648" actId="21"/>
          <ac:spMkLst>
            <pc:docMk/>
            <pc:sldMk cId="0" sldId="385"/>
            <ac:spMk id="18454" creationId="{00000000-0000-0000-0000-000000000000}"/>
          </ac:spMkLst>
        </pc:spChg>
        <pc:spChg chg="mod">
          <ac:chgData name="Bill Poe" userId="acce3b10-3e94-49f7-91ca-12f90565c05f" providerId="ADAL" clId="{B20C0014-4852-4621-9E25-16328D0A29B8}" dt="2023-10-24T02:16:30.454" v="648" actId="21"/>
          <ac:spMkLst>
            <pc:docMk/>
            <pc:sldMk cId="0" sldId="385"/>
            <ac:spMk id="18455" creationId="{00000000-0000-0000-0000-000000000000}"/>
          </ac:spMkLst>
        </pc:spChg>
        <pc:spChg chg="mod">
          <ac:chgData name="Bill Poe" userId="acce3b10-3e94-49f7-91ca-12f90565c05f" providerId="ADAL" clId="{B20C0014-4852-4621-9E25-16328D0A29B8}" dt="2023-10-24T02:16:30.454" v="648" actId="21"/>
          <ac:spMkLst>
            <pc:docMk/>
            <pc:sldMk cId="0" sldId="385"/>
            <ac:spMk id="18459" creationId="{00000000-0000-0000-0000-000000000000}"/>
          </ac:spMkLst>
        </pc:spChg>
        <pc:spChg chg="mod">
          <ac:chgData name="Bill Poe" userId="acce3b10-3e94-49f7-91ca-12f90565c05f" providerId="ADAL" clId="{B20C0014-4852-4621-9E25-16328D0A29B8}" dt="2023-10-24T02:16:30.454" v="648" actId="21"/>
          <ac:spMkLst>
            <pc:docMk/>
            <pc:sldMk cId="0" sldId="385"/>
            <ac:spMk id="18460" creationId="{00000000-0000-0000-0000-000000000000}"/>
          </ac:spMkLst>
        </pc:spChg>
        <pc:spChg chg="mod">
          <ac:chgData name="Bill Poe" userId="acce3b10-3e94-49f7-91ca-12f90565c05f" providerId="ADAL" clId="{B20C0014-4852-4621-9E25-16328D0A29B8}" dt="2023-10-24T02:16:30.454" v="648" actId="21"/>
          <ac:spMkLst>
            <pc:docMk/>
            <pc:sldMk cId="0" sldId="385"/>
            <ac:spMk id="18461" creationId="{00000000-0000-0000-0000-000000000000}"/>
          </ac:spMkLst>
        </pc:spChg>
        <pc:spChg chg="mod">
          <ac:chgData name="Bill Poe" userId="acce3b10-3e94-49f7-91ca-12f90565c05f" providerId="ADAL" clId="{B20C0014-4852-4621-9E25-16328D0A29B8}" dt="2023-10-24T02:16:30.454" v="648" actId="21"/>
          <ac:spMkLst>
            <pc:docMk/>
            <pc:sldMk cId="0" sldId="385"/>
            <ac:spMk id="18462" creationId="{00000000-0000-0000-0000-000000000000}"/>
          </ac:spMkLst>
        </pc:spChg>
        <pc:spChg chg="mod">
          <ac:chgData name="Bill Poe" userId="acce3b10-3e94-49f7-91ca-12f90565c05f" providerId="ADAL" clId="{B20C0014-4852-4621-9E25-16328D0A29B8}" dt="2023-10-24T02:16:30.454" v="648" actId="21"/>
          <ac:spMkLst>
            <pc:docMk/>
            <pc:sldMk cId="0" sldId="385"/>
            <ac:spMk id="18463" creationId="{00000000-0000-0000-0000-000000000000}"/>
          </ac:spMkLst>
        </pc:spChg>
        <pc:spChg chg="mod">
          <ac:chgData name="Bill Poe" userId="acce3b10-3e94-49f7-91ca-12f90565c05f" providerId="ADAL" clId="{B20C0014-4852-4621-9E25-16328D0A29B8}" dt="2023-10-24T02:16:30.454" v="648" actId="21"/>
          <ac:spMkLst>
            <pc:docMk/>
            <pc:sldMk cId="0" sldId="385"/>
            <ac:spMk id="18464" creationId="{00000000-0000-0000-0000-000000000000}"/>
          </ac:spMkLst>
        </pc:spChg>
        <pc:spChg chg="mod">
          <ac:chgData name="Bill Poe" userId="acce3b10-3e94-49f7-91ca-12f90565c05f" providerId="ADAL" clId="{B20C0014-4852-4621-9E25-16328D0A29B8}" dt="2023-10-24T02:16:30.454" v="648" actId="21"/>
          <ac:spMkLst>
            <pc:docMk/>
            <pc:sldMk cId="0" sldId="385"/>
            <ac:spMk id="18465" creationId="{00000000-0000-0000-0000-000000000000}"/>
          </ac:spMkLst>
        </pc:spChg>
        <pc:spChg chg="mod">
          <ac:chgData name="Bill Poe" userId="acce3b10-3e94-49f7-91ca-12f90565c05f" providerId="ADAL" clId="{B20C0014-4852-4621-9E25-16328D0A29B8}" dt="2023-10-24T02:16:30.454" v="648" actId="21"/>
          <ac:spMkLst>
            <pc:docMk/>
            <pc:sldMk cId="0" sldId="385"/>
            <ac:spMk id="18469" creationId="{00000000-0000-0000-0000-000000000000}"/>
          </ac:spMkLst>
        </pc:spChg>
        <pc:spChg chg="mod">
          <ac:chgData name="Bill Poe" userId="acce3b10-3e94-49f7-91ca-12f90565c05f" providerId="ADAL" clId="{B20C0014-4852-4621-9E25-16328D0A29B8}" dt="2023-10-24T02:16:30.454" v="648" actId="21"/>
          <ac:spMkLst>
            <pc:docMk/>
            <pc:sldMk cId="0" sldId="385"/>
            <ac:spMk id="18470" creationId="{00000000-0000-0000-0000-000000000000}"/>
          </ac:spMkLst>
        </pc:spChg>
        <pc:spChg chg="mod">
          <ac:chgData name="Bill Poe" userId="acce3b10-3e94-49f7-91ca-12f90565c05f" providerId="ADAL" clId="{B20C0014-4852-4621-9E25-16328D0A29B8}" dt="2023-10-24T02:16:30.454" v="648" actId="21"/>
          <ac:spMkLst>
            <pc:docMk/>
            <pc:sldMk cId="0" sldId="385"/>
            <ac:spMk id="18474" creationId="{00000000-0000-0000-0000-000000000000}"/>
          </ac:spMkLst>
        </pc:spChg>
        <pc:spChg chg="mod">
          <ac:chgData name="Bill Poe" userId="acce3b10-3e94-49f7-91ca-12f90565c05f" providerId="ADAL" clId="{B20C0014-4852-4621-9E25-16328D0A29B8}" dt="2023-10-24T02:16:30.454" v="648" actId="21"/>
          <ac:spMkLst>
            <pc:docMk/>
            <pc:sldMk cId="0" sldId="385"/>
            <ac:spMk id="18475" creationId="{00000000-0000-0000-0000-000000000000}"/>
          </ac:spMkLst>
        </pc:spChg>
        <pc:spChg chg="mod">
          <ac:chgData name="Bill Poe" userId="acce3b10-3e94-49f7-91ca-12f90565c05f" providerId="ADAL" clId="{B20C0014-4852-4621-9E25-16328D0A29B8}" dt="2023-10-24T02:16:30.454" v="648" actId="21"/>
          <ac:spMkLst>
            <pc:docMk/>
            <pc:sldMk cId="0" sldId="385"/>
            <ac:spMk id="18476" creationId="{00000000-0000-0000-0000-000000000000}"/>
          </ac:spMkLst>
        </pc:spChg>
        <pc:spChg chg="mod">
          <ac:chgData name="Bill Poe" userId="acce3b10-3e94-49f7-91ca-12f90565c05f" providerId="ADAL" clId="{B20C0014-4852-4621-9E25-16328D0A29B8}" dt="2023-10-24T02:16:30.454" v="648" actId="21"/>
          <ac:spMkLst>
            <pc:docMk/>
            <pc:sldMk cId="0" sldId="385"/>
            <ac:spMk id="18477" creationId="{00000000-0000-0000-0000-000000000000}"/>
          </ac:spMkLst>
        </pc:spChg>
        <pc:spChg chg="mod">
          <ac:chgData name="Bill Poe" userId="acce3b10-3e94-49f7-91ca-12f90565c05f" providerId="ADAL" clId="{B20C0014-4852-4621-9E25-16328D0A29B8}" dt="2023-10-24T02:16:30.454" v="648" actId="21"/>
          <ac:spMkLst>
            <pc:docMk/>
            <pc:sldMk cId="0" sldId="385"/>
            <ac:spMk id="18478" creationId="{00000000-0000-0000-0000-000000000000}"/>
          </ac:spMkLst>
        </pc:spChg>
        <pc:spChg chg="mod">
          <ac:chgData name="Bill Poe" userId="acce3b10-3e94-49f7-91ca-12f90565c05f" providerId="ADAL" clId="{B20C0014-4852-4621-9E25-16328D0A29B8}" dt="2023-10-24T02:16:30.454" v="648" actId="21"/>
          <ac:spMkLst>
            <pc:docMk/>
            <pc:sldMk cId="0" sldId="385"/>
            <ac:spMk id="18482" creationId="{00000000-0000-0000-0000-000000000000}"/>
          </ac:spMkLst>
        </pc:spChg>
        <pc:spChg chg="mod">
          <ac:chgData name="Bill Poe" userId="acce3b10-3e94-49f7-91ca-12f90565c05f" providerId="ADAL" clId="{B20C0014-4852-4621-9E25-16328D0A29B8}" dt="2023-10-24T02:16:30.454" v="648" actId="21"/>
          <ac:spMkLst>
            <pc:docMk/>
            <pc:sldMk cId="0" sldId="385"/>
            <ac:spMk id="18483" creationId="{00000000-0000-0000-0000-000000000000}"/>
          </ac:spMkLst>
        </pc:spChg>
        <pc:spChg chg="mod">
          <ac:chgData name="Bill Poe" userId="acce3b10-3e94-49f7-91ca-12f90565c05f" providerId="ADAL" clId="{B20C0014-4852-4621-9E25-16328D0A29B8}" dt="2023-10-24T02:16:30.454" v="648" actId="21"/>
          <ac:spMkLst>
            <pc:docMk/>
            <pc:sldMk cId="0" sldId="385"/>
            <ac:spMk id="18484" creationId="{00000000-0000-0000-0000-000000000000}"/>
          </ac:spMkLst>
        </pc:spChg>
        <pc:spChg chg="mod">
          <ac:chgData name="Bill Poe" userId="acce3b10-3e94-49f7-91ca-12f90565c05f" providerId="ADAL" clId="{B20C0014-4852-4621-9E25-16328D0A29B8}" dt="2023-10-24T02:16:30.454" v="648" actId="21"/>
          <ac:spMkLst>
            <pc:docMk/>
            <pc:sldMk cId="0" sldId="385"/>
            <ac:spMk id="18485" creationId="{00000000-0000-0000-0000-000000000000}"/>
          </ac:spMkLst>
        </pc:spChg>
        <pc:spChg chg="mod">
          <ac:chgData name="Bill Poe" userId="acce3b10-3e94-49f7-91ca-12f90565c05f" providerId="ADAL" clId="{B20C0014-4852-4621-9E25-16328D0A29B8}" dt="2023-10-24T02:16:30.454" v="648" actId="21"/>
          <ac:spMkLst>
            <pc:docMk/>
            <pc:sldMk cId="0" sldId="385"/>
            <ac:spMk id="18489" creationId="{00000000-0000-0000-0000-000000000000}"/>
          </ac:spMkLst>
        </pc:spChg>
        <pc:spChg chg="mod">
          <ac:chgData name="Bill Poe" userId="acce3b10-3e94-49f7-91ca-12f90565c05f" providerId="ADAL" clId="{B20C0014-4852-4621-9E25-16328D0A29B8}" dt="2023-10-24T02:16:30.454" v="648" actId="21"/>
          <ac:spMkLst>
            <pc:docMk/>
            <pc:sldMk cId="0" sldId="385"/>
            <ac:spMk id="141315" creationId="{00000000-0000-0000-0000-000000000000}"/>
          </ac:spMkLst>
        </pc:spChg>
        <pc:spChg chg="mod">
          <ac:chgData name="Bill Poe" userId="acce3b10-3e94-49f7-91ca-12f90565c05f" providerId="ADAL" clId="{B20C0014-4852-4621-9E25-16328D0A29B8}" dt="2023-10-24T02:16:30.454" v="648" actId="21"/>
          <ac:spMkLst>
            <pc:docMk/>
            <pc:sldMk cId="0" sldId="385"/>
            <ac:spMk id="141318" creationId="{00000000-0000-0000-0000-000000000000}"/>
          </ac:spMkLst>
        </pc:spChg>
        <pc:spChg chg="mod">
          <ac:chgData name="Bill Poe" userId="acce3b10-3e94-49f7-91ca-12f90565c05f" providerId="ADAL" clId="{B20C0014-4852-4621-9E25-16328D0A29B8}" dt="2023-10-24T02:16:30.454" v="648" actId="21"/>
          <ac:spMkLst>
            <pc:docMk/>
            <pc:sldMk cId="0" sldId="385"/>
            <ac:spMk id="141324" creationId="{00000000-0000-0000-0000-000000000000}"/>
          </ac:spMkLst>
        </pc:spChg>
        <pc:spChg chg="mod">
          <ac:chgData name="Bill Poe" userId="acce3b10-3e94-49f7-91ca-12f90565c05f" providerId="ADAL" clId="{B20C0014-4852-4621-9E25-16328D0A29B8}" dt="2023-10-24T02:16:30.454" v="648" actId="21"/>
          <ac:spMkLst>
            <pc:docMk/>
            <pc:sldMk cId="0" sldId="385"/>
            <ac:spMk id="141330" creationId="{00000000-0000-0000-0000-000000000000}"/>
          </ac:spMkLst>
        </pc:spChg>
        <pc:spChg chg="mod">
          <ac:chgData name="Bill Poe" userId="acce3b10-3e94-49f7-91ca-12f90565c05f" providerId="ADAL" clId="{B20C0014-4852-4621-9E25-16328D0A29B8}" dt="2023-10-24T02:16:30.454" v="648" actId="21"/>
          <ac:spMkLst>
            <pc:docMk/>
            <pc:sldMk cId="0" sldId="385"/>
            <ac:spMk id="141333" creationId="{00000000-0000-0000-0000-000000000000}"/>
          </ac:spMkLst>
        </pc:spChg>
        <pc:spChg chg="mod">
          <ac:chgData name="Bill Poe" userId="acce3b10-3e94-49f7-91ca-12f90565c05f" providerId="ADAL" clId="{B20C0014-4852-4621-9E25-16328D0A29B8}" dt="2023-10-24T02:16:30.454" v="648" actId="21"/>
          <ac:spMkLst>
            <pc:docMk/>
            <pc:sldMk cId="0" sldId="385"/>
            <ac:spMk id="141341" creationId="{00000000-0000-0000-0000-000000000000}"/>
          </ac:spMkLst>
        </pc:spChg>
        <pc:spChg chg="mod">
          <ac:chgData name="Bill Poe" userId="acce3b10-3e94-49f7-91ca-12f90565c05f" providerId="ADAL" clId="{B20C0014-4852-4621-9E25-16328D0A29B8}" dt="2023-10-24T02:16:30.454" v="648" actId="21"/>
          <ac:spMkLst>
            <pc:docMk/>
            <pc:sldMk cId="0" sldId="385"/>
            <ac:spMk id="141344" creationId="{00000000-0000-0000-0000-000000000000}"/>
          </ac:spMkLst>
        </pc:spChg>
        <pc:spChg chg="mod">
          <ac:chgData name="Bill Poe" userId="acce3b10-3e94-49f7-91ca-12f90565c05f" providerId="ADAL" clId="{B20C0014-4852-4621-9E25-16328D0A29B8}" dt="2023-10-24T02:16:30.454" v="648" actId="21"/>
          <ac:spMkLst>
            <pc:docMk/>
            <pc:sldMk cId="0" sldId="385"/>
            <ac:spMk id="141350" creationId="{00000000-0000-0000-0000-000000000000}"/>
          </ac:spMkLst>
        </pc:spChg>
        <pc:grpChg chg="mod">
          <ac:chgData name="Bill Poe" userId="acce3b10-3e94-49f7-91ca-12f90565c05f" providerId="ADAL" clId="{B20C0014-4852-4621-9E25-16328D0A29B8}" dt="2023-10-24T02:16:30.454" v="648" actId="21"/>
          <ac:grpSpMkLst>
            <pc:docMk/>
            <pc:sldMk cId="0" sldId="385"/>
            <ac:grpSpMk id="18435" creationId="{00000000-0000-0000-0000-000000000000}"/>
          </ac:grpSpMkLst>
        </pc:grpChg>
        <pc:grpChg chg="mod">
          <ac:chgData name="Bill Poe" userId="acce3b10-3e94-49f7-91ca-12f90565c05f" providerId="ADAL" clId="{B20C0014-4852-4621-9E25-16328D0A29B8}" dt="2023-10-24T02:16:30.454" v="648" actId="21"/>
          <ac:grpSpMkLst>
            <pc:docMk/>
            <pc:sldMk cId="0" sldId="385"/>
            <ac:grpSpMk id="18446" creationId="{00000000-0000-0000-0000-000000000000}"/>
          </ac:grpSpMkLst>
        </pc:grpChg>
      </pc:sldChg>
      <pc:sldChg chg="del">
        <pc:chgData name="Bill Poe" userId="acce3b10-3e94-49f7-91ca-12f90565c05f" providerId="ADAL" clId="{B20C0014-4852-4621-9E25-16328D0A29B8}" dt="2023-10-24T03:00:03.020" v="1693" actId="2696"/>
        <pc:sldMkLst>
          <pc:docMk/>
          <pc:sldMk cId="0" sldId="386"/>
        </pc:sldMkLst>
      </pc:sldChg>
      <pc:sldChg chg="del">
        <pc:chgData name="Bill Poe" userId="acce3b10-3e94-49f7-91ca-12f90565c05f" providerId="ADAL" clId="{B20C0014-4852-4621-9E25-16328D0A29B8}" dt="2023-10-24T02:59:36.606" v="1692" actId="2696"/>
        <pc:sldMkLst>
          <pc:docMk/>
          <pc:sldMk cId="0" sldId="387"/>
        </pc:sldMkLst>
      </pc:sldChg>
      <pc:sldChg chg="modSp del mod">
        <pc:chgData name="Bill Poe" userId="acce3b10-3e94-49f7-91ca-12f90565c05f" providerId="ADAL" clId="{B20C0014-4852-4621-9E25-16328D0A29B8}" dt="2023-10-24T01:20:54.630" v="400" actId="2696"/>
        <pc:sldMkLst>
          <pc:docMk/>
          <pc:sldMk cId="0" sldId="388"/>
        </pc:sldMkLst>
        <pc:spChg chg="mod">
          <ac:chgData name="Bill Poe" userId="acce3b10-3e94-49f7-91ca-12f90565c05f" providerId="ADAL" clId="{B20C0014-4852-4621-9E25-16328D0A29B8}" dt="2023-10-24T01:05:59.897" v="132" actId="1076"/>
          <ac:spMkLst>
            <pc:docMk/>
            <pc:sldMk cId="0" sldId="388"/>
            <ac:spMk id="2" creationId="{00000000-0000-0000-0000-000000000000}"/>
          </ac:spMkLst>
        </pc:spChg>
        <pc:spChg chg="mod">
          <ac:chgData name="Bill Poe" userId="acce3b10-3e94-49f7-91ca-12f90565c05f" providerId="ADAL" clId="{B20C0014-4852-4621-9E25-16328D0A29B8}" dt="2023-10-24T01:05:59.897" v="132" actId="1076"/>
          <ac:spMkLst>
            <pc:docMk/>
            <pc:sldMk cId="0" sldId="388"/>
            <ac:spMk id="17412" creationId="{00000000-0000-0000-0000-000000000000}"/>
          </ac:spMkLst>
        </pc:spChg>
        <pc:spChg chg="mod">
          <ac:chgData name="Bill Poe" userId="acce3b10-3e94-49f7-91ca-12f90565c05f" providerId="ADAL" clId="{B20C0014-4852-4621-9E25-16328D0A29B8}" dt="2023-10-24T01:05:59.897" v="132" actId="1076"/>
          <ac:spMkLst>
            <pc:docMk/>
            <pc:sldMk cId="0" sldId="388"/>
            <ac:spMk id="17416" creationId="{00000000-0000-0000-0000-000000000000}"/>
          </ac:spMkLst>
        </pc:spChg>
        <pc:spChg chg="mod">
          <ac:chgData name="Bill Poe" userId="acce3b10-3e94-49f7-91ca-12f90565c05f" providerId="ADAL" clId="{B20C0014-4852-4621-9E25-16328D0A29B8}" dt="2023-10-24T01:05:59.897" v="132" actId="1076"/>
          <ac:spMkLst>
            <pc:docMk/>
            <pc:sldMk cId="0" sldId="388"/>
            <ac:spMk id="17420" creationId="{00000000-0000-0000-0000-000000000000}"/>
          </ac:spMkLst>
        </pc:spChg>
        <pc:spChg chg="mod">
          <ac:chgData name="Bill Poe" userId="acce3b10-3e94-49f7-91ca-12f90565c05f" providerId="ADAL" clId="{B20C0014-4852-4621-9E25-16328D0A29B8}" dt="2023-10-24T01:05:59.897" v="132" actId="1076"/>
          <ac:spMkLst>
            <pc:docMk/>
            <pc:sldMk cId="0" sldId="388"/>
            <ac:spMk id="17421" creationId="{00000000-0000-0000-0000-000000000000}"/>
          </ac:spMkLst>
        </pc:spChg>
        <pc:spChg chg="mod">
          <ac:chgData name="Bill Poe" userId="acce3b10-3e94-49f7-91ca-12f90565c05f" providerId="ADAL" clId="{B20C0014-4852-4621-9E25-16328D0A29B8}" dt="2023-10-24T01:05:59.897" v="132" actId="1076"/>
          <ac:spMkLst>
            <pc:docMk/>
            <pc:sldMk cId="0" sldId="388"/>
            <ac:spMk id="17422" creationId="{00000000-0000-0000-0000-000000000000}"/>
          </ac:spMkLst>
        </pc:spChg>
        <pc:spChg chg="mod">
          <ac:chgData name="Bill Poe" userId="acce3b10-3e94-49f7-91ca-12f90565c05f" providerId="ADAL" clId="{B20C0014-4852-4621-9E25-16328D0A29B8}" dt="2023-10-24T01:05:59.897" v="132" actId="1076"/>
          <ac:spMkLst>
            <pc:docMk/>
            <pc:sldMk cId="0" sldId="388"/>
            <ac:spMk id="17426" creationId="{00000000-0000-0000-0000-000000000000}"/>
          </ac:spMkLst>
        </pc:spChg>
        <pc:spChg chg="mod">
          <ac:chgData name="Bill Poe" userId="acce3b10-3e94-49f7-91ca-12f90565c05f" providerId="ADAL" clId="{B20C0014-4852-4621-9E25-16328D0A29B8}" dt="2023-10-24T01:05:59.897" v="132" actId="1076"/>
          <ac:spMkLst>
            <pc:docMk/>
            <pc:sldMk cId="0" sldId="388"/>
            <ac:spMk id="17430" creationId="{00000000-0000-0000-0000-000000000000}"/>
          </ac:spMkLst>
        </pc:spChg>
        <pc:spChg chg="mod">
          <ac:chgData name="Bill Poe" userId="acce3b10-3e94-49f7-91ca-12f90565c05f" providerId="ADAL" clId="{B20C0014-4852-4621-9E25-16328D0A29B8}" dt="2023-10-24T01:05:59.897" v="132" actId="1076"/>
          <ac:spMkLst>
            <pc:docMk/>
            <pc:sldMk cId="0" sldId="388"/>
            <ac:spMk id="17434" creationId="{00000000-0000-0000-0000-000000000000}"/>
          </ac:spMkLst>
        </pc:spChg>
        <pc:spChg chg="mod">
          <ac:chgData name="Bill Poe" userId="acce3b10-3e94-49f7-91ca-12f90565c05f" providerId="ADAL" clId="{B20C0014-4852-4621-9E25-16328D0A29B8}" dt="2023-10-24T01:05:59.897" v="132" actId="1076"/>
          <ac:spMkLst>
            <pc:docMk/>
            <pc:sldMk cId="0" sldId="388"/>
            <ac:spMk id="17438" creationId="{00000000-0000-0000-0000-000000000000}"/>
          </ac:spMkLst>
        </pc:spChg>
        <pc:spChg chg="mod">
          <ac:chgData name="Bill Poe" userId="acce3b10-3e94-49f7-91ca-12f90565c05f" providerId="ADAL" clId="{B20C0014-4852-4621-9E25-16328D0A29B8}" dt="2023-10-24T01:05:59.897" v="132" actId="1076"/>
          <ac:spMkLst>
            <pc:docMk/>
            <pc:sldMk cId="0" sldId="388"/>
            <ac:spMk id="17439" creationId="{00000000-0000-0000-0000-000000000000}"/>
          </ac:spMkLst>
        </pc:spChg>
        <pc:spChg chg="mod">
          <ac:chgData name="Bill Poe" userId="acce3b10-3e94-49f7-91ca-12f90565c05f" providerId="ADAL" clId="{B20C0014-4852-4621-9E25-16328D0A29B8}" dt="2023-10-24T01:05:59.897" v="132" actId="1076"/>
          <ac:spMkLst>
            <pc:docMk/>
            <pc:sldMk cId="0" sldId="388"/>
            <ac:spMk id="17443" creationId="{00000000-0000-0000-0000-000000000000}"/>
          </ac:spMkLst>
        </pc:spChg>
        <pc:spChg chg="mod">
          <ac:chgData name="Bill Poe" userId="acce3b10-3e94-49f7-91ca-12f90565c05f" providerId="ADAL" clId="{B20C0014-4852-4621-9E25-16328D0A29B8}" dt="2023-10-24T01:05:59.897" v="132" actId="1076"/>
          <ac:spMkLst>
            <pc:docMk/>
            <pc:sldMk cId="0" sldId="388"/>
            <ac:spMk id="17444" creationId="{00000000-0000-0000-0000-000000000000}"/>
          </ac:spMkLst>
        </pc:spChg>
        <pc:spChg chg="mod">
          <ac:chgData name="Bill Poe" userId="acce3b10-3e94-49f7-91ca-12f90565c05f" providerId="ADAL" clId="{B20C0014-4852-4621-9E25-16328D0A29B8}" dt="2023-10-24T01:05:59.897" v="132" actId="1076"/>
          <ac:spMkLst>
            <pc:docMk/>
            <pc:sldMk cId="0" sldId="388"/>
            <ac:spMk id="17445" creationId="{00000000-0000-0000-0000-000000000000}"/>
          </ac:spMkLst>
        </pc:spChg>
        <pc:spChg chg="mod">
          <ac:chgData name="Bill Poe" userId="acce3b10-3e94-49f7-91ca-12f90565c05f" providerId="ADAL" clId="{B20C0014-4852-4621-9E25-16328D0A29B8}" dt="2023-10-24T01:05:59.897" v="132" actId="1076"/>
          <ac:spMkLst>
            <pc:docMk/>
            <pc:sldMk cId="0" sldId="388"/>
            <ac:spMk id="17446" creationId="{00000000-0000-0000-0000-000000000000}"/>
          </ac:spMkLst>
        </pc:spChg>
        <pc:spChg chg="mod">
          <ac:chgData name="Bill Poe" userId="acce3b10-3e94-49f7-91ca-12f90565c05f" providerId="ADAL" clId="{B20C0014-4852-4621-9E25-16328D0A29B8}" dt="2023-10-24T01:05:59.897" v="132" actId="1076"/>
          <ac:spMkLst>
            <pc:docMk/>
            <pc:sldMk cId="0" sldId="388"/>
            <ac:spMk id="17447" creationId="{00000000-0000-0000-0000-000000000000}"/>
          </ac:spMkLst>
        </pc:spChg>
        <pc:spChg chg="mod">
          <ac:chgData name="Bill Poe" userId="acce3b10-3e94-49f7-91ca-12f90565c05f" providerId="ADAL" clId="{B20C0014-4852-4621-9E25-16328D0A29B8}" dt="2023-10-24T01:05:59.897" v="132" actId="1076"/>
          <ac:spMkLst>
            <pc:docMk/>
            <pc:sldMk cId="0" sldId="388"/>
            <ac:spMk id="17453" creationId="{00000000-0000-0000-0000-000000000000}"/>
          </ac:spMkLst>
        </pc:spChg>
        <pc:spChg chg="mod">
          <ac:chgData name="Bill Poe" userId="acce3b10-3e94-49f7-91ca-12f90565c05f" providerId="ADAL" clId="{B20C0014-4852-4621-9E25-16328D0A29B8}" dt="2023-10-24T01:05:59.897" v="132" actId="1076"/>
          <ac:spMkLst>
            <pc:docMk/>
            <pc:sldMk cId="0" sldId="388"/>
            <ac:spMk id="17455" creationId="{00000000-0000-0000-0000-000000000000}"/>
          </ac:spMkLst>
        </pc:spChg>
        <pc:spChg chg="mod">
          <ac:chgData name="Bill Poe" userId="acce3b10-3e94-49f7-91ca-12f90565c05f" providerId="ADAL" clId="{B20C0014-4852-4621-9E25-16328D0A29B8}" dt="2023-10-24T01:05:59.897" v="132" actId="1076"/>
          <ac:spMkLst>
            <pc:docMk/>
            <pc:sldMk cId="0" sldId="388"/>
            <ac:spMk id="17456" creationId="{00000000-0000-0000-0000-000000000000}"/>
          </ac:spMkLst>
        </pc:spChg>
        <pc:spChg chg="mod">
          <ac:chgData name="Bill Poe" userId="acce3b10-3e94-49f7-91ca-12f90565c05f" providerId="ADAL" clId="{B20C0014-4852-4621-9E25-16328D0A29B8}" dt="2023-10-24T01:05:59.897" v="132" actId="1076"/>
          <ac:spMkLst>
            <pc:docMk/>
            <pc:sldMk cId="0" sldId="388"/>
            <ac:spMk id="17457" creationId="{00000000-0000-0000-0000-000000000000}"/>
          </ac:spMkLst>
        </pc:spChg>
        <pc:spChg chg="mod">
          <ac:chgData name="Bill Poe" userId="acce3b10-3e94-49f7-91ca-12f90565c05f" providerId="ADAL" clId="{B20C0014-4852-4621-9E25-16328D0A29B8}" dt="2023-10-24T01:05:59.897" v="132" actId="1076"/>
          <ac:spMkLst>
            <pc:docMk/>
            <pc:sldMk cId="0" sldId="388"/>
            <ac:spMk id="17458" creationId="{00000000-0000-0000-0000-000000000000}"/>
          </ac:spMkLst>
        </pc:spChg>
        <pc:spChg chg="mod">
          <ac:chgData name="Bill Poe" userId="acce3b10-3e94-49f7-91ca-12f90565c05f" providerId="ADAL" clId="{B20C0014-4852-4621-9E25-16328D0A29B8}" dt="2023-10-24T01:05:59.897" v="132" actId="1076"/>
          <ac:spMkLst>
            <pc:docMk/>
            <pc:sldMk cId="0" sldId="388"/>
            <ac:spMk id="17459" creationId="{00000000-0000-0000-0000-000000000000}"/>
          </ac:spMkLst>
        </pc:spChg>
        <pc:spChg chg="mod">
          <ac:chgData name="Bill Poe" userId="acce3b10-3e94-49f7-91ca-12f90565c05f" providerId="ADAL" clId="{B20C0014-4852-4621-9E25-16328D0A29B8}" dt="2023-10-24T01:05:59.897" v="132" actId="1076"/>
          <ac:spMkLst>
            <pc:docMk/>
            <pc:sldMk cId="0" sldId="388"/>
            <ac:spMk id="17460" creationId="{00000000-0000-0000-0000-000000000000}"/>
          </ac:spMkLst>
        </pc:spChg>
        <pc:spChg chg="mod">
          <ac:chgData name="Bill Poe" userId="acce3b10-3e94-49f7-91ca-12f90565c05f" providerId="ADAL" clId="{B20C0014-4852-4621-9E25-16328D0A29B8}" dt="2023-10-24T01:05:59.897" v="132" actId="1076"/>
          <ac:spMkLst>
            <pc:docMk/>
            <pc:sldMk cId="0" sldId="388"/>
            <ac:spMk id="17461" creationId="{00000000-0000-0000-0000-000000000000}"/>
          </ac:spMkLst>
        </pc:spChg>
        <pc:spChg chg="mod">
          <ac:chgData name="Bill Poe" userId="acce3b10-3e94-49f7-91ca-12f90565c05f" providerId="ADAL" clId="{B20C0014-4852-4621-9E25-16328D0A29B8}" dt="2023-10-24T01:05:59.897" v="132" actId="1076"/>
          <ac:spMkLst>
            <pc:docMk/>
            <pc:sldMk cId="0" sldId="388"/>
            <ac:spMk id="17462" creationId="{00000000-0000-0000-0000-000000000000}"/>
          </ac:spMkLst>
        </pc:spChg>
        <pc:spChg chg="mod">
          <ac:chgData name="Bill Poe" userId="acce3b10-3e94-49f7-91ca-12f90565c05f" providerId="ADAL" clId="{B20C0014-4852-4621-9E25-16328D0A29B8}" dt="2023-10-24T01:05:59.897" v="132" actId="1076"/>
          <ac:spMkLst>
            <pc:docMk/>
            <pc:sldMk cId="0" sldId="388"/>
            <ac:spMk id="17463" creationId="{00000000-0000-0000-0000-000000000000}"/>
          </ac:spMkLst>
        </pc:spChg>
        <pc:spChg chg="mod">
          <ac:chgData name="Bill Poe" userId="acce3b10-3e94-49f7-91ca-12f90565c05f" providerId="ADAL" clId="{B20C0014-4852-4621-9E25-16328D0A29B8}" dt="2023-10-24T01:05:59.897" v="132" actId="1076"/>
          <ac:spMkLst>
            <pc:docMk/>
            <pc:sldMk cId="0" sldId="388"/>
            <ac:spMk id="17464" creationId="{00000000-0000-0000-0000-000000000000}"/>
          </ac:spMkLst>
        </pc:spChg>
        <pc:spChg chg="mod">
          <ac:chgData name="Bill Poe" userId="acce3b10-3e94-49f7-91ca-12f90565c05f" providerId="ADAL" clId="{B20C0014-4852-4621-9E25-16328D0A29B8}" dt="2023-10-24T01:05:59.897" v="132" actId="1076"/>
          <ac:spMkLst>
            <pc:docMk/>
            <pc:sldMk cId="0" sldId="388"/>
            <ac:spMk id="23557" creationId="{00000000-0000-0000-0000-000000000000}"/>
          </ac:spMkLst>
        </pc:spChg>
        <pc:spChg chg="mod">
          <ac:chgData name="Bill Poe" userId="acce3b10-3e94-49f7-91ca-12f90565c05f" providerId="ADAL" clId="{B20C0014-4852-4621-9E25-16328D0A29B8}" dt="2023-10-24T01:05:59.897" v="132" actId="1076"/>
          <ac:spMkLst>
            <pc:docMk/>
            <pc:sldMk cId="0" sldId="388"/>
            <ac:spMk id="23559" creationId="{00000000-0000-0000-0000-000000000000}"/>
          </ac:spMkLst>
        </pc:spChg>
        <pc:spChg chg="mod">
          <ac:chgData name="Bill Poe" userId="acce3b10-3e94-49f7-91ca-12f90565c05f" providerId="ADAL" clId="{B20C0014-4852-4621-9E25-16328D0A29B8}" dt="2023-10-24T01:05:59.897" v="132" actId="1076"/>
          <ac:spMkLst>
            <pc:docMk/>
            <pc:sldMk cId="0" sldId="388"/>
            <ac:spMk id="23563" creationId="{00000000-0000-0000-0000-000000000000}"/>
          </ac:spMkLst>
        </pc:spChg>
        <pc:spChg chg="mod">
          <ac:chgData name="Bill Poe" userId="acce3b10-3e94-49f7-91ca-12f90565c05f" providerId="ADAL" clId="{B20C0014-4852-4621-9E25-16328D0A29B8}" dt="2023-10-24T01:05:59.897" v="132" actId="1076"/>
          <ac:spMkLst>
            <pc:docMk/>
            <pc:sldMk cId="0" sldId="388"/>
            <ac:spMk id="23567" creationId="{00000000-0000-0000-0000-000000000000}"/>
          </ac:spMkLst>
        </pc:spChg>
        <pc:spChg chg="mod">
          <ac:chgData name="Bill Poe" userId="acce3b10-3e94-49f7-91ca-12f90565c05f" providerId="ADAL" clId="{B20C0014-4852-4621-9E25-16328D0A29B8}" dt="2023-10-24T01:05:59.897" v="132" actId="1076"/>
          <ac:spMkLst>
            <pc:docMk/>
            <pc:sldMk cId="0" sldId="388"/>
            <ac:spMk id="23569" creationId="{00000000-0000-0000-0000-000000000000}"/>
          </ac:spMkLst>
        </pc:spChg>
        <pc:spChg chg="mod">
          <ac:chgData name="Bill Poe" userId="acce3b10-3e94-49f7-91ca-12f90565c05f" providerId="ADAL" clId="{B20C0014-4852-4621-9E25-16328D0A29B8}" dt="2023-10-24T01:05:59.897" v="132" actId="1076"/>
          <ac:spMkLst>
            <pc:docMk/>
            <pc:sldMk cId="0" sldId="388"/>
            <ac:spMk id="23584" creationId="{00000000-0000-0000-0000-000000000000}"/>
          </ac:spMkLst>
        </pc:spChg>
        <pc:grpChg chg="mod">
          <ac:chgData name="Bill Poe" userId="acce3b10-3e94-49f7-91ca-12f90565c05f" providerId="ADAL" clId="{B20C0014-4852-4621-9E25-16328D0A29B8}" dt="2023-10-24T01:05:59.897" v="132" actId="1076"/>
          <ac:grpSpMkLst>
            <pc:docMk/>
            <pc:sldMk cId="0" sldId="388"/>
            <ac:grpSpMk id="17448" creationId="{00000000-0000-0000-0000-000000000000}"/>
          </ac:grpSpMkLst>
        </pc:grpChg>
        <pc:grpChg chg="mod">
          <ac:chgData name="Bill Poe" userId="acce3b10-3e94-49f7-91ca-12f90565c05f" providerId="ADAL" clId="{B20C0014-4852-4621-9E25-16328D0A29B8}" dt="2023-10-24T01:05:59.897" v="132" actId="1076"/>
          <ac:grpSpMkLst>
            <pc:docMk/>
            <pc:sldMk cId="0" sldId="388"/>
            <ac:grpSpMk id="17449" creationId="{00000000-0000-0000-0000-000000000000}"/>
          </ac:grpSpMkLst>
        </pc:grpChg>
        <pc:grpChg chg="mod">
          <ac:chgData name="Bill Poe" userId="acce3b10-3e94-49f7-91ca-12f90565c05f" providerId="ADAL" clId="{B20C0014-4852-4621-9E25-16328D0A29B8}" dt="2023-10-24T01:05:59.897" v="132" actId="1076"/>
          <ac:grpSpMkLst>
            <pc:docMk/>
            <pc:sldMk cId="0" sldId="388"/>
            <ac:grpSpMk id="17450" creationId="{00000000-0000-0000-0000-000000000000}"/>
          </ac:grpSpMkLst>
        </pc:grpChg>
        <pc:grpChg chg="mod">
          <ac:chgData name="Bill Poe" userId="acce3b10-3e94-49f7-91ca-12f90565c05f" providerId="ADAL" clId="{B20C0014-4852-4621-9E25-16328D0A29B8}" dt="2023-10-24T01:05:59.897" v="132" actId="1076"/>
          <ac:grpSpMkLst>
            <pc:docMk/>
            <pc:sldMk cId="0" sldId="388"/>
            <ac:grpSpMk id="17451" creationId="{00000000-0000-0000-0000-000000000000}"/>
          </ac:grpSpMkLst>
        </pc:grpChg>
        <pc:grpChg chg="mod">
          <ac:chgData name="Bill Poe" userId="acce3b10-3e94-49f7-91ca-12f90565c05f" providerId="ADAL" clId="{B20C0014-4852-4621-9E25-16328D0A29B8}" dt="2023-10-24T01:05:59.897" v="132" actId="1076"/>
          <ac:grpSpMkLst>
            <pc:docMk/>
            <pc:sldMk cId="0" sldId="388"/>
            <ac:grpSpMk id="17452" creationId="{00000000-0000-0000-0000-000000000000}"/>
          </ac:grpSpMkLst>
        </pc:grpChg>
        <pc:picChg chg="mod">
          <ac:chgData name="Bill Poe" userId="acce3b10-3e94-49f7-91ca-12f90565c05f" providerId="ADAL" clId="{B20C0014-4852-4621-9E25-16328D0A29B8}" dt="2023-10-24T01:05:59.897" v="132" actId="1076"/>
          <ac:picMkLst>
            <pc:docMk/>
            <pc:sldMk cId="0" sldId="388"/>
            <ac:picMk id="17454" creationId="{00000000-0000-0000-0000-000000000000}"/>
          </ac:picMkLst>
        </pc:picChg>
      </pc:sldChg>
      <pc:sldChg chg="modSp del modNotes">
        <pc:chgData name="Bill Poe" userId="acce3b10-3e94-49f7-91ca-12f90565c05f" providerId="ADAL" clId="{B20C0014-4852-4621-9E25-16328D0A29B8}" dt="2023-10-24T02:33:45.284" v="897" actId="2696"/>
        <pc:sldMkLst>
          <pc:docMk/>
          <pc:sldMk cId="2096014027" sldId="389"/>
        </pc:sldMkLst>
        <pc:spChg chg="mod">
          <ac:chgData name="Bill Poe" userId="acce3b10-3e94-49f7-91ca-12f90565c05f" providerId="ADAL" clId="{B20C0014-4852-4621-9E25-16328D0A29B8}" dt="2023-10-24T01:23:42.801" v="409"/>
          <ac:spMkLst>
            <pc:docMk/>
            <pc:sldMk cId="2096014027" sldId="389"/>
            <ac:spMk id="1309698" creationId="{00000000-0000-0000-0000-000000000000}"/>
          </ac:spMkLst>
        </pc:spChg>
      </pc:sldChg>
      <pc:sldChg chg="addSp modSp add del mod">
        <pc:chgData name="Bill Poe" userId="acce3b10-3e94-49f7-91ca-12f90565c05f" providerId="ADAL" clId="{B20C0014-4852-4621-9E25-16328D0A29B8}" dt="2023-10-24T03:43:30.314" v="2434" actId="2696"/>
        <pc:sldMkLst>
          <pc:docMk/>
          <pc:sldMk cId="1181544079" sldId="2128751697"/>
        </pc:sldMkLst>
        <pc:spChg chg="mod">
          <ac:chgData name="Bill Poe" userId="acce3b10-3e94-49f7-91ca-12f90565c05f" providerId="ADAL" clId="{B20C0014-4852-4621-9E25-16328D0A29B8}" dt="2023-10-24T01:54:04.260" v="539" actId="13926"/>
          <ac:spMkLst>
            <pc:docMk/>
            <pc:sldMk cId="1181544079" sldId="2128751697"/>
            <ac:spMk id="2" creationId="{E2B961FE-BC80-459D-A277-151BDCC57D2D}"/>
          </ac:spMkLst>
        </pc:spChg>
        <pc:spChg chg="mod">
          <ac:chgData name="Bill Poe" userId="acce3b10-3e94-49f7-91ca-12f90565c05f" providerId="ADAL" clId="{B20C0014-4852-4621-9E25-16328D0A29B8}" dt="2023-10-24T03:41:00.661" v="2387" actId="164"/>
          <ac:spMkLst>
            <pc:docMk/>
            <pc:sldMk cId="1181544079" sldId="2128751697"/>
            <ac:spMk id="76" creationId="{7875F737-EB93-4028-8B70-E2C3D79278A1}"/>
          </ac:spMkLst>
        </pc:spChg>
        <pc:spChg chg="mod">
          <ac:chgData name="Bill Poe" userId="acce3b10-3e94-49f7-91ca-12f90565c05f" providerId="ADAL" clId="{B20C0014-4852-4621-9E25-16328D0A29B8}" dt="2023-10-24T03:41:00.661" v="2387" actId="164"/>
          <ac:spMkLst>
            <pc:docMk/>
            <pc:sldMk cId="1181544079" sldId="2128751697"/>
            <ac:spMk id="77" creationId="{7B69CD0E-F0FC-41F0-8216-B1A7BBFA013F}"/>
          </ac:spMkLst>
        </pc:spChg>
        <pc:spChg chg="mod">
          <ac:chgData name="Bill Poe" userId="acce3b10-3e94-49f7-91ca-12f90565c05f" providerId="ADAL" clId="{B20C0014-4852-4621-9E25-16328D0A29B8}" dt="2023-10-24T03:41:00.661" v="2387" actId="164"/>
          <ac:spMkLst>
            <pc:docMk/>
            <pc:sldMk cId="1181544079" sldId="2128751697"/>
            <ac:spMk id="78" creationId="{03775027-544B-416D-802A-261BC5C44E94}"/>
          </ac:spMkLst>
        </pc:spChg>
        <pc:spChg chg="mod">
          <ac:chgData name="Bill Poe" userId="acce3b10-3e94-49f7-91ca-12f90565c05f" providerId="ADAL" clId="{B20C0014-4852-4621-9E25-16328D0A29B8}" dt="2023-10-24T03:41:00.661" v="2387" actId="164"/>
          <ac:spMkLst>
            <pc:docMk/>
            <pc:sldMk cId="1181544079" sldId="2128751697"/>
            <ac:spMk id="82" creationId="{3F9B956A-411F-43D7-8396-395820B3690C}"/>
          </ac:spMkLst>
        </pc:spChg>
        <pc:spChg chg="mod">
          <ac:chgData name="Bill Poe" userId="acce3b10-3e94-49f7-91ca-12f90565c05f" providerId="ADAL" clId="{B20C0014-4852-4621-9E25-16328D0A29B8}" dt="2023-10-24T03:41:00.661" v="2387" actId="164"/>
          <ac:spMkLst>
            <pc:docMk/>
            <pc:sldMk cId="1181544079" sldId="2128751697"/>
            <ac:spMk id="88" creationId="{D0A69DC4-6349-46BB-A3F5-DEAA9DB3441E}"/>
          </ac:spMkLst>
        </pc:spChg>
        <pc:spChg chg="mod">
          <ac:chgData name="Bill Poe" userId="acce3b10-3e94-49f7-91ca-12f90565c05f" providerId="ADAL" clId="{B20C0014-4852-4621-9E25-16328D0A29B8}" dt="2023-10-24T03:41:00.661" v="2387" actId="164"/>
          <ac:spMkLst>
            <pc:docMk/>
            <pc:sldMk cId="1181544079" sldId="2128751697"/>
            <ac:spMk id="89" creationId="{36A291D5-05FE-47BF-BB78-8F43AAF3B5F5}"/>
          </ac:spMkLst>
        </pc:spChg>
        <pc:spChg chg="mod">
          <ac:chgData name="Bill Poe" userId="acce3b10-3e94-49f7-91ca-12f90565c05f" providerId="ADAL" clId="{B20C0014-4852-4621-9E25-16328D0A29B8}" dt="2023-10-24T03:41:00.661" v="2387" actId="164"/>
          <ac:spMkLst>
            <pc:docMk/>
            <pc:sldMk cId="1181544079" sldId="2128751697"/>
            <ac:spMk id="90" creationId="{D10F5FB1-66E1-400A-847E-51AFEAC30C33}"/>
          </ac:spMkLst>
        </pc:spChg>
        <pc:spChg chg="mod">
          <ac:chgData name="Bill Poe" userId="acce3b10-3e94-49f7-91ca-12f90565c05f" providerId="ADAL" clId="{B20C0014-4852-4621-9E25-16328D0A29B8}" dt="2023-10-24T03:41:00.661" v="2387" actId="164"/>
          <ac:spMkLst>
            <pc:docMk/>
            <pc:sldMk cId="1181544079" sldId="2128751697"/>
            <ac:spMk id="91" creationId="{4461E6E4-3477-477A-B550-F70926848EEA}"/>
          </ac:spMkLst>
        </pc:spChg>
        <pc:spChg chg="mod">
          <ac:chgData name="Bill Poe" userId="acce3b10-3e94-49f7-91ca-12f90565c05f" providerId="ADAL" clId="{B20C0014-4852-4621-9E25-16328D0A29B8}" dt="2023-10-24T03:41:00.661" v="2387" actId="164"/>
          <ac:spMkLst>
            <pc:docMk/>
            <pc:sldMk cId="1181544079" sldId="2128751697"/>
            <ac:spMk id="92" creationId="{53C5E5E9-A82E-4AE4-ADD1-9C4A37FC9020}"/>
          </ac:spMkLst>
        </pc:spChg>
        <pc:spChg chg="mod">
          <ac:chgData name="Bill Poe" userId="acce3b10-3e94-49f7-91ca-12f90565c05f" providerId="ADAL" clId="{B20C0014-4852-4621-9E25-16328D0A29B8}" dt="2023-10-24T03:41:00.661" v="2387" actId="164"/>
          <ac:spMkLst>
            <pc:docMk/>
            <pc:sldMk cId="1181544079" sldId="2128751697"/>
            <ac:spMk id="93" creationId="{5F66B646-CC20-4446-8B33-56B427D3AE50}"/>
          </ac:spMkLst>
        </pc:spChg>
        <pc:spChg chg="mod">
          <ac:chgData name="Bill Poe" userId="acce3b10-3e94-49f7-91ca-12f90565c05f" providerId="ADAL" clId="{B20C0014-4852-4621-9E25-16328D0A29B8}" dt="2023-10-24T03:41:00.661" v="2387" actId="164"/>
          <ac:spMkLst>
            <pc:docMk/>
            <pc:sldMk cId="1181544079" sldId="2128751697"/>
            <ac:spMk id="95" creationId="{57273AC6-C706-4A33-ADF4-F26392709B5D}"/>
          </ac:spMkLst>
        </pc:spChg>
        <pc:spChg chg="mod">
          <ac:chgData name="Bill Poe" userId="acce3b10-3e94-49f7-91ca-12f90565c05f" providerId="ADAL" clId="{B20C0014-4852-4621-9E25-16328D0A29B8}" dt="2023-10-24T03:41:00.661" v="2387" actId="164"/>
          <ac:spMkLst>
            <pc:docMk/>
            <pc:sldMk cId="1181544079" sldId="2128751697"/>
            <ac:spMk id="102" creationId="{2F0CC051-902A-40CD-8BE2-EE15644C196B}"/>
          </ac:spMkLst>
        </pc:spChg>
        <pc:spChg chg="mod">
          <ac:chgData name="Bill Poe" userId="acce3b10-3e94-49f7-91ca-12f90565c05f" providerId="ADAL" clId="{B20C0014-4852-4621-9E25-16328D0A29B8}" dt="2023-10-24T03:41:00.661" v="2387" actId="164"/>
          <ac:spMkLst>
            <pc:docMk/>
            <pc:sldMk cId="1181544079" sldId="2128751697"/>
            <ac:spMk id="108" creationId="{924FCD36-C97C-4468-ACC1-210912EA3A98}"/>
          </ac:spMkLst>
        </pc:spChg>
        <pc:spChg chg="mod">
          <ac:chgData name="Bill Poe" userId="acce3b10-3e94-49f7-91ca-12f90565c05f" providerId="ADAL" clId="{B20C0014-4852-4621-9E25-16328D0A29B8}" dt="2023-10-24T03:41:00.661" v="2387" actId="164"/>
          <ac:spMkLst>
            <pc:docMk/>
            <pc:sldMk cId="1181544079" sldId="2128751697"/>
            <ac:spMk id="113" creationId="{FB3E3446-4DA2-4DF5-B524-743E682D7B6A}"/>
          </ac:spMkLst>
        </pc:spChg>
        <pc:grpChg chg="mod">
          <ac:chgData name="Bill Poe" userId="acce3b10-3e94-49f7-91ca-12f90565c05f" providerId="ADAL" clId="{B20C0014-4852-4621-9E25-16328D0A29B8}" dt="2023-10-24T03:41:00.661" v="2387" actId="164"/>
          <ac:grpSpMkLst>
            <pc:docMk/>
            <pc:sldMk cId="1181544079" sldId="2128751697"/>
            <ac:grpSpMk id="6" creationId="{D4688E84-B263-4848-9665-25848D7F5651}"/>
          </ac:grpSpMkLst>
        </pc:grpChg>
        <pc:grpChg chg="add mod">
          <ac:chgData name="Bill Poe" userId="acce3b10-3e94-49f7-91ca-12f90565c05f" providerId="ADAL" clId="{B20C0014-4852-4621-9E25-16328D0A29B8}" dt="2023-10-24T03:41:00.661" v="2387" actId="164"/>
          <ac:grpSpMkLst>
            <pc:docMk/>
            <pc:sldMk cId="1181544079" sldId="2128751697"/>
            <ac:grpSpMk id="23" creationId="{B76E944E-1183-0AEE-10E2-FBF9C7C8C706}"/>
          </ac:grpSpMkLst>
        </pc:grpChg>
        <pc:grpChg chg="mod">
          <ac:chgData name="Bill Poe" userId="acce3b10-3e94-49f7-91ca-12f90565c05f" providerId="ADAL" clId="{B20C0014-4852-4621-9E25-16328D0A29B8}" dt="2023-10-24T03:41:00.661" v="2387" actId="164"/>
          <ac:grpSpMkLst>
            <pc:docMk/>
            <pc:sldMk cId="1181544079" sldId="2128751697"/>
            <ac:grpSpMk id="75" creationId="{5B2DFCE3-DCB6-4B50-914A-B9E647F1616C}"/>
          </ac:grpSpMkLst>
        </pc:grpChg>
        <pc:grpChg chg="mod">
          <ac:chgData name="Bill Poe" userId="acce3b10-3e94-49f7-91ca-12f90565c05f" providerId="ADAL" clId="{B20C0014-4852-4621-9E25-16328D0A29B8}" dt="2023-10-24T03:41:00.661" v="2387" actId="164"/>
          <ac:grpSpMkLst>
            <pc:docMk/>
            <pc:sldMk cId="1181544079" sldId="2128751697"/>
            <ac:grpSpMk id="83" creationId="{39592B65-53EB-4C83-B98D-5E5E485CF175}"/>
          </ac:grpSpMkLst>
        </pc:grpChg>
        <pc:cxnChg chg="mod">
          <ac:chgData name="Bill Poe" userId="acce3b10-3e94-49f7-91ca-12f90565c05f" providerId="ADAL" clId="{B20C0014-4852-4621-9E25-16328D0A29B8}" dt="2023-10-24T03:41:00.661" v="2387" actId="164"/>
          <ac:cxnSpMkLst>
            <pc:docMk/>
            <pc:sldMk cId="1181544079" sldId="2128751697"/>
            <ac:cxnSpMk id="94" creationId="{E34AF7B9-9197-40DE-80C1-F29E5E99C7D2}"/>
          </ac:cxnSpMkLst>
        </pc:cxnChg>
        <pc:cxnChg chg="mod">
          <ac:chgData name="Bill Poe" userId="acce3b10-3e94-49f7-91ca-12f90565c05f" providerId="ADAL" clId="{B20C0014-4852-4621-9E25-16328D0A29B8}" dt="2023-10-24T03:41:00.661" v="2387" actId="164"/>
          <ac:cxnSpMkLst>
            <pc:docMk/>
            <pc:sldMk cId="1181544079" sldId="2128751697"/>
            <ac:cxnSpMk id="103" creationId="{25FA94A8-CCBA-4FF2-A0FF-5572F41A8839}"/>
          </ac:cxnSpMkLst>
        </pc:cxnChg>
        <pc:cxnChg chg="mod">
          <ac:chgData name="Bill Poe" userId="acce3b10-3e94-49f7-91ca-12f90565c05f" providerId="ADAL" clId="{B20C0014-4852-4621-9E25-16328D0A29B8}" dt="2023-10-24T03:41:00.661" v="2387" actId="164"/>
          <ac:cxnSpMkLst>
            <pc:docMk/>
            <pc:sldMk cId="1181544079" sldId="2128751697"/>
            <ac:cxnSpMk id="109" creationId="{D380C2DB-3BE2-4ACF-97C4-AA8B4169540A}"/>
          </ac:cxnSpMkLst>
        </pc:cxnChg>
        <pc:cxnChg chg="mod">
          <ac:chgData name="Bill Poe" userId="acce3b10-3e94-49f7-91ca-12f90565c05f" providerId="ADAL" clId="{B20C0014-4852-4621-9E25-16328D0A29B8}" dt="2023-10-24T03:41:00.661" v="2387" actId="164"/>
          <ac:cxnSpMkLst>
            <pc:docMk/>
            <pc:sldMk cId="1181544079" sldId="2128751697"/>
            <ac:cxnSpMk id="114" creationId="{23EA2473-F2B3-49BF-B339-0DCEFE3EEF6E}"/>
          </ac:cxnSpMkLst>
        </pc:cxnChg>
      </pc:sldChg>
      <pc:sldChg chg="modSp del">
        <pc:chgData name="Bill Poe" userId="acce3b10-3e94-49f7-91ca-12f90565c05f" providerId="ADAL" clId="{B20C0014-4852-4621-9E25-16328D0A29B8}" dt="2023-10-24T01:50:40.948" v="519" actId="2696"/>
        <pc:sldMkLst>
          <pc:docMk/>
          <pc:sldMk cId="4140094722" sldId="2128751697"/>
        </pc:sldMkLst>
        <pc:spChg chg="mod">
          <ac:chgData name="Bill Poe" userId="acce3b10-3e94-49f7-91ca-12f90565c05f" providerId="ADAL" clId="{B20C0014-4852-4621-9E25-16328D0A29B8}" dt="2023-10-24T01:23:42.801" v="409"/>
          <ac:spMkLst>
            <pc:docMk/>
            <pc:sldMk cId="4140094722" sldId="2128751697"/>
            <ac:spMk id="4" creationId="{8694C363-374A-4192-85FB-5F7479B470D2}"/>
          </ac:spMkLst>
        </pc:spChg>
      </pc:sldChg>
      <pc:sldChg chg="modSp del">
        <pc:chgData name="Bill Poe" userId="acce3b10-3e94-49f7-91ca-12f90565c05f" providerId="ADAL" clId="{B20C0014-4852-4621-9E25-16328D0A29B8}" dt="2023-10-24T01:50:01.626" v="518" actId="2696"/>
        <pc:sldMkLst>
          <pc:docMk/>
          <pc:sldMk cId="2951713266" sldId="2128751723"/>
        </pc:sldMkLst>
        <pc:spChg chg="mod">
          <ac:chgData name="Bill Poe" userId="acce3b10-3e94-49f7-91ca-12f90565c05f" providerId="ADAL" clId="{B20C0014-4852-4621-9E25-16328D0A29B8}" dt="2023-10-24T01:23:42.801" v="409"/>
          <ac:spMkLst>
            <pc:docMk/>
            <pc:sldMk cId="2951713266" sldId="2128751723"/>
            <ac:spMk id="4" creationId="{8694C363-374A-4192-85FB-5F7479B470D2}"/>
          </ac:spMkLst>
        </pc:spChg>
      </pc:sldChg>
      <pc:sldChg chg="modSp del">
        <pc:chgData name="Bill Poe" userId="acce3b10-3e94-49f7-91ca-12f90565c05f" providerId="ADAL" clId="{B20C0014-4852-4621-9E25-16328D0A29B8}" dt="2023-10-29T15:19:04.846" v="3198" actId="2696"/>
        <pc:sldMkLst>
          <pc:docMk/>
          <pc:sldMk cId="1482608570" sldId="2128751727"/>
        </pc:sldMkLst>
        <pc:spChg chg="mod">
          <ac:chgData name="Bill Poe" userId="acce3b10-3e94-49f7-91ca-12f90565c05f" providerId="ADAL" clId="{B20C0014-4852-4621-9E25-16328D0A29B8}" dt="2023-10-24T01:23:42.801" v="409"/>
          <ac:spMkLst>
            <pc:docMk/>
            <pc:sldMk cId="1482608570" sldId="2128751727"/>
            <ac:spMk id="4" creationId="{8694C363-374A-4192-85FB-5F7479B470D2}"/>
          </ac:spMkLst>
        </pc:spChg>
      </pc:sldChg>
      <pc:sldChg chg="modSp del">
        <pc:chgData name="Bill Poe" userId="acce3b10-3e94-49f7-91ca-12f90565c05f" providerId="ADAL" clId="{B20C0014-4852-4621-9E25-16328D0A29B8}" dt="2023-10-24T03:14:55.970" v="1872" actId="2696"/>
        <pc:sldMkLst>
          <pc:docMk/>
          <pc:sldMk cId="630626414" sldId="2141411362"/>
        </pc:sldMkLst>
        <pc:spChg chg="mod">
          <ac:chgData name="Bill Poe" userId="acce3b10-3e94-49f7-91ca-12f90565c05f" providerId="ADAL" clId="{B20C0014-4852-4621-9E25-16328D0A29B8}" dt="2023-10-24T01:23:42.801" v="409"/>
          <ac:spMkLst>
            <pc:docMk/>
            <pc:sldMk cId="630626414" sldId="2141411362"/>
            <ac:spMk id="3" creationId="{00000000-0000-0000-0000-000000000000}"/>
          </ac:spMkLst>
        </pc:spChg>
      </pc:sldChg>
      <pc:sldChg chg="addSp delSp modSp mod delDesignElem">
        <pc:chgData name="Bill Poe" userId="acce3b10-3e94-49f7-91ca-12f90565c05f" providerId="ADAL" clId="{B20C0014-4852-4621-9E25-16328D0A29B8}" dt="2023-10-29T22:44:31.117" v="4066" actId="21"/>
        <pc:sldMkLst>
          <pc:docMk/>
          <pc:sldMk cId="660426835" sldId="2141411363"/>
        </pc:sldMkLst>
        <pc:spChg chg="mod">
          <ac:chgData name="Bill Poe" userId="acce3b10-3e94-49f7-91ca-12f90565c05f" providerId="ADAL" clId="{B20C0014-4852-4621-9E25-16328D0A29B8}" dt="2023-10-24T03:46:13.389" v="2463" actId="113"/>
          <ac:spMkLst>
            <pc:docMk/>
            <pc:sldMk cId="660426835" sldId="2141411363"/>
            <ac:spMk id="3" creationId="{51996265-DA30-CEB5-7D5A-D5D32BA455A5}"/>
          </ac:spMkLst>
        </pc:spChg>
        <pc:spChg chg="del">
          <ac:chgData name="Bill Poe" userId="acce3b10-3e94-49f7-91ca-12f90565c05f" providerId="ADAL" clId="{B20C0014-4852-4621-9E25-16328D0A29B8}" dt="2023-10-24T03:44:43.728" v="2452" actId="21"/>
          <ac:spMkLst>
            <pc:docMk/>
            <pc:sldMk cId="660426835" sldId="2141411363"/>
            <ac:spMk id="4" creationId="{D2FD73C2-094D-8AD4-D8C6-459462A58AA9}"/>
          </ac:spMkLst>
        </pc:spChg>
        <pc:spChg chg="del mod">
          <ac:chgData name="Bill Poe" userId="acce3b10-3e94-49f7-91ca-12f90565c05f" providerId="ADAL" clId="{B20C0014-4852-4621-9E25-16328D0A29B8}" dt="2023-10-29T22:44:31.117" v="4066" actId="21"/>
          <ac:spMkLst>
            <pc:docMk/>
            <pc:sldMk cId="660426835" sldId="2141411363"/>
            <ac:spMk id="5" creationId="{D3099126-2B57-95A6-794C-F016BF9E00A6}"/>
          </ac:spMkLst>
        </pc:spChg>
        <pc:spChg chg="add mod">
          <ac:chgData name="Bill Poe" userId="acce3b10-3e94-49f7-91ca-12f90565c05f" providerId="ADAL" clId="{B20C0014-4852-4621-9E25-16328D0A29B8}" dt="2023-10-24T03:59:59.413" v="2482" actId="1076"/>
          <ac:spMkLst>
            <pc:docMk/>
            <pc:sldMk cId="660426835" sldId="2141411363"/>
            <ac:spMk id="6" creationId="{B1A1D65A-DE69-7977-7A5A-39800F6B9B0B}"/>
          </ac:spMkLst>
        </pc:spChg>
        <pc:spChg chg="add del">
          <ac:chgData name="Bill Poe" userId="acce3b10-3e94-49f7-91ca-12f90565c05f" providerId="ADAL" clId="{B20C0014-4852-4621-9E25-16328D0A29B8}" dt="2023-10-24T01:23:42.801" v="409"/>
          <ac:spMkLst>
            <pc:docMk/>
            <pc:sldMk cId="660426835" sldId="2141411363"/>
            <ac:spMk id="10" creationId="{09588DA8-065E-4F6F-8EFD-43104AB2E0CF}"/>
          </ac:spMkLst>
        </pc:spChg>
        <pc:spChg chg="add del">
          <ac:chgData name="Bill Poe" userId="acce3b10-3e94-49f7-91ca-12f90565c05f" providerId="ADAL" clId="{B20C0014-4852-4621-9E25-16328D0A29B8}" dt="2023-10-24T01:23:42.801" v="409"/>
          <ac:spMkLst>
            <pc:docMk/>
            <pc:sldMk cId="660426835" sldId="2141411363"/>
            <ac:spMk id="12" creationId="{C4285719-470E-454C-AF62-8323075F1F5B}"/>
          </ac:spMkLst>
        </pc:spChg>
        <pc:spChg chg="add del">
          <ac:chgData name="Bill Poe" userId="acce3b10-3e94-49f7-91ca-12f90565c05f" providerId="ADAL" clId="{B20C0014-4852-4621-9E25-16328D0A29B8}" dt="2023-10-24T01:23:42.801" v="409"/>
          <ac:spMkLst>
            <pc:docMk/>
            <pc:sldMk cId="660426835" sldId="2141411363"/>
            <ac:spMk id="14" creationId="{CD9FE4EF-C4D8-49A0-B2FF-81D8DB7D8A24}"/>
          </ac:spMkLst>
        </pc:spChg>
        <pc:spChg chg="add del">
          <ac:chgData name="Bill Poe" userId="acce3b10-3e94-49f7-91ca-12f90565c05f" providerId="ADAL" clId="{B20C0014-4852-4621-9E25-16328D0A29B8}" dt="2023-10-24T01:23:42.801" v="409"/>
          <ac:spMkLst>
            <pc:docMk/>
            <pc:sldMk cId="660426835" sldId="2141411363"/>
            <ac:spMk id="16" creationId="{4300840D-0A0B-4512-BACA-B439D5B9C57C}"/>
          </ac:spMkLst>
        </pc:spChg>
        <pc:spChg chg="add del">
          <ac:chgData name="Bill Poe" userId="acce3b10-3e94-49f7-91ca-12f90565c05f" providerId="ADAL" clId="{B20C0014-4852-4621-9E25-16328D0A29B8}" dt="2023-10-24T01:23:42.801" v="409"/>
          <ac:spMkLst>
            <pc:docMk/>
            <pc:sldMk cId="660426835" sldId="2141411363"/>
            <ac:spMk id="18" creationId="{D2B78728-A580-49A7-84F9-6EF6F583ADE0}"/>
          </ac:spMkLst>
        </pc:spChg>
        <pc:spChg chg="add del">
          <ac:chgData name="Bill Poe" userId="acce3b10-3e94-49f7-91ca-12f90565c05f" providerId="ADAL" clId="{B20C0014-4852-4621-9E25-16328D0A29B8}" dt="2023-10-24T01:23:42.801" v="409"/>
          <ac:spMkLst>
            <pc:docMk/>
            <pc:sldMk cId="660426835" sldId="2141411363"/>
            <ac:spMk id="20" creationId="{38FAA1A1-D861-433F-88FA-1E9D6FD31D11}"/>
          </ac:spMkLst>
        </pc:spChg>
        <pc:spChg chg="add del">
          <ac:chgData name="Bill Poe" userId="acce3b10-3e94-49f7-91ca-12f90565c05f" providerId="ADAL" clId="{B20C0014-4852-4621-9E25-16328D0A29B8}" dt="2023-10-24T01:23:42.801" v="409"/>
          <ac:spMkLst>
            <pc:docMk/>
            <pc:sldMk cId="660426835" sldId="2141411363"/>
            <ac:spMk id="22" creationId="{8D71EDA1-87BF-4D5D-AB79-F346FD19278A}"/>
          </ac:spMkLst>
        </pc:spChg>
        <pc:picChg chg="add mod">
          <ac:chgData name="Bill Poe" userId="acce3b10-3e94-49f7-91ca-12f90565c05f" providerId="ADAL" clId="{B20C0014-4852-4621-9E25-16328D0A29B8}" dt="2023-10-24T03:50:25.567" v="2465" actId="14100"/>
          <ac:picMkLst>
            <pc:docMk/>
            <pc:sldMk cId="660426835" sldId="2141411363"/>
            <ac:picMk id="1026" creationId="{8EAB96C2-72AD-130C-86BA-5584EBC8101C}"/>
          </ac:picMkLst>
        </pc:picChg>
        <pc:picChg chg="add mod">
          <ac:chgData name="Bill Poe" userId="acce3b10-3e94-49f7-91ca-12f90565c05f" providerId="ADAL" clId="{B20C0014-4852-4621-9E25-16328D0A29B8}" dt="2023-10-24T03:53:31.097" v="2469" actId="1076"/>
          <ac:picMkLst>
            <pc:docMk/>
            <pc:sldMk cId="660426835" sldId="2141411363"/>
            <ac:picMk id="1028" creationId="{37CB557C-6E8C-B565-C4BF-7DAA1D1FD267}"/>
          </ac:picMkLst>
        </pc:picChg>
        <pc:picChg chg="add del mod">
          <ac:chgData name="Bill Poe" userId="acce3b10-3e94-49f7-91ca-12f90565c05f" providerId="ADAL" clId="{B20C0014-4852-4621-9E25-16328D0A29B8}" dt="2023-10-24T04:00:01.648" v="2483"/>
          <ac:picMkLst>
            <pc:docMk/>
            <pc:sldMk cId="660426835" sldId="2141411363"/>
            <ac:picMk id="1030" creationId="{647EB8CB-C7EE-4855-E4A5-B3535C517A7F}"/>
          </ac:picMkLst>
        </pc:picChg>
        <pc:picChg chg="add mod">
          <ac:chgData name="Bill Poe" userId="acce3b10-3e94-49f7-91ca-12f90565c05f" providerId="ADAL" clId="{B20C0014-4852-4621-9E25-16328D0A29B8}" dt="2023-10-24T04:00:56.379" v="2490" actId="14100"/>
          <ac:picMkLst>
            <pc:docMk/>
            <pc:sldMk cId="660426835" sldId="2141411363"/>
            <ac:picMk id="1032" creationId="{97E6AC97-92C5-1377-472A-E48AEAA555A8}"/>
          </ac:picMkLst>
        </pc:picChg>
      </pc:sldChg>
      <pc:sldChg chg="addSp delSp modSp mod setBg delDesignElem">
        <pc:chgData name="Bill Poe" userId="acce3b10-3e94-49f7-91ca-12f90565c05f" providerId="ADAL" clId="{B20C0014-4852-4621-9E25-16328D0A29B8}" dt="2023-10-29T22:45:06.996" v="4070" actId="1076"/>
        <pc:sldMkLst>
          <pc:docMk/>
          <pc:sldMk cId="2160832395" sldId="2141411364"/>
        </pc:sldMkLst>
        <pc:spChg chg="mod">
          <ac:chgData name="Bill Poe" userId="acce3b10-3e94-49f7-91ca-12f90565c05f" providerId="ADAL" clId="{B20C0014-4852-4621-9E25-16328D0A29B8}" dt="2023-10-29T22:45:06.996" v="4070" actId="1076"/>
          <ac:spMkLst>
            <pc:docMk/>
            <pc:sldMk cId="2160832395" sldId="2141411364"/>
            <ac:spMk id="2" creationId="{E29CC4C6-4F51-4C9E-22D6-E193454B4BE8}"/>
          </ac:spMkLst>
        </pc:spChg>
        <pc:spChg chg="mod">
          <ac:chgData name="Bill Poe" userId="acce3b10-3e94-49f7-91ca-12f90565c05f" providerId="ADAL" clId="{B20C0014-4852-4621-9E25-16328D0A29B8}" dt="2023-10-24T02:46:42.023" v="1238" actId="27636"/>
          <ac:spMkLst>
            <pc:docMk/>
            <pc:sldMk cId="2160832395" sldId="2141411364"/>
            <ac:spMk id="3" creationId="{084E8F35-C02F-88F7-66B3-AF475A655B9B}"/>
          </ac:spMkLst>
        </pc:spChg>
        <pc:spChg chg="mod">
          <ac:chgData name="Bill Poe" userId="acce3b10-3e94-49f7-91ca-12f90565c05f" providerId="ADAL" clId="{B20C0014-4852-4621-9E25-16328D0A29B8}" dt="2023-10-24T01:14:44.489" v="320" actId="1076"/>
          <ac:spMkLst>
            <pc:docMk/>
            <pc:sldMk cId="2160832395" sldId="2141411364"/>
            <ac:spMk id="4" creationId="{ABB4806B-8263-C99E-A098-E9D7B90C43CB}"/>
          </ac:spMkLst>
        </pc:spChg>
        <pc:spChg chg="add mod">
          <ac:chgData name="Bill Poe" userId="acce3b10-3e94-49f7-91ca-12f90565c05f" providerId="ADAL" clId="{B20C0014-4852-4621-9E25-16328D0A29B8}" dt="2023-10-24T02:46:58.918" v="1239" actId="1076"/>
          <ac:spMkLst>
            <pc:docMk/>
            <pc:sldMk cId="2160832395" sldId="2141411364"/>
            <ac:spMk id="5" creationId="{7BEDAAE3-561E-154F-ED7D-977E94F14733}"/>
          </ac:spMkLst>
        </pc:spChg>
        <pc:spChg chg="add mod">
          <ac:chgData name="Bill Poe" userId="acce3b10-3e94-49f7-91ca-12f90565c05f" providerId="ADAL" clId="{B20C0014-4852-4621-9E25-16328D0A29B8}" dt="2023-10-24T02:46:58.918" v="1239" actId="1076"/>
          <ac:spMkLst>
            <pc:docMk/>
            <pc:sldMk cId="2160832395" sldId="2141411364"/>
            <ac:spMk id="6" creationId="{1C795B7C-B56A-16D5-B043-26329BEBDFBC}"/>
          </ac:spMkLst>
        </pc:spChg>
        <pc:spChg chg="add mod">
          <ac:chgData name="Bill Poe" userId="acce3b10-3e94-49f7-91ca-12f90565c05f" providerId="ADAL" clId="{B20C0014-4852-4621-9E25-16328D0A29B8}" dt="2023-10-24T02:46:58.918" v="1239" actId="1076"/>
          <ac:spMkLst>
            <pc:docMk/>
            <pc:sldMk cId="2160832395" sldId="2141411364"/>
            <ac:spMk id="7" creationId="{17D0638C-5876-EC7E-2C09-7186C41F1A75}"/>
          </ac:spMkLst>
        </pc:spChg>
        <pc:spChg chg="add mod">
          <ac:chgData name="Bill Poe" userId="acce3b10-3e94-49f7-91ca-12f90565c05f" providerId="ADAL" clId="{B20C0014-4852-4621-9E25-16328D0A29B8}" dt="2023-10-24T02:46:58.918" v="1239" actId="1076"/>
          <ac:spMkLst>
            <pc:docMk/>
            <pc:sldMk cId="2160832395" sldId="2141411364"/>
            <ac:spMk id="8" creationId="{733D7E83-714B-F859-2188-2882C8FA9BED}"/>
          </ac:spMkLst>
        </pc:spChg>
        <pc:spChg chg="add del">
          <ac:chgData name="Bill Poe" userId="acce3b10-3e94-49f7-91ca-12f90565c05f" providerId="ADAL" clId="{B20C0014-4852-4621-9E25-16328D0A29B8}" dt="2023-10-24T01:23:42.801" v="409"/>
          <ac:spMkLst>
            <pc:docMk/>
            <pc:sldMk cId="2160832395" sldId="2141411364"/>
            <ac:spMk id="9" creationId="{1B15ED52-F352-441B-82BF-E0EA34836D08}"/>
          </ac:spMkLst>
        </pc:spChg>
        <pc:spChg chg="add mod">
          <ac:chgData name="Bill Poe" userId="acce3b10-3e94-49f7-91ca-12f90565c05f" providerId="ADAL" clId="{B20C0014-4852-4621-9E25-16328D0A29B8}" dt="2023-10-24T02:46:58.918" v="1239" actId="1076"/>
          <ac:spMkLst>
            <pc:docMk/>
            <pc:sldMk cId="2160832395" sldId="2141411364"/>
            <ac:spMk id="10" creationId="{77E6D049-AD65-5220-D3DE-21840D9AB6B0}"/>
          </ac:spMkLst>
        </pc:spChg>
        <pc:spChg chg="add del">
          <ac:chgData name="Bill Poe" userId="acce3b10-3e94-49f7-91ca-12f90565c05f" providerId="ADAL" clId="{B20C0014-4852-4621-9E25-16328D0A29B8}" dt="2023-10-24T01:23:42.801" v="409"/>
          <ac:spMkLst>
            <pc:docMk/>
            <pc:sldMk cId="2160832395" sldId="2141411364"/>
            <ac:spMk id="11" creationId="{3B2E3793-BFE6-45A2-9B7B-E18844431C99}"/>
          </ac:spMkLst>
        </pc:spChg>
        <pc:spChg chg="add mod">
          <ac:chgData name="Bill Poe" userId="acce3b10-3e94-49f7-91ca-12f90565c05f" providerId="ADAL" clId="{B20C0014-4852-4621-9E25-16328D0A29B8}" dt="2023-10-24T02:46:58.918" v="1239" actId="1076"/>
          <ac:spMkLst>
            <pc:docMk/>
            <pc:sldMk cId="2160832395" sldId="2141411364"/>
            <ac:spMk id="12" creationId="{98E4BF20-0C95-581A-C416-D826DFA31B5D}"/>
          </ac:spMkLst>
        </pc:spChg>
        <pc:spChg chg="add del">
          <ac:chgData name="Bill Poe" userId="acce3b10-3e94-49f7-91ca-12f90565c05f" providerId="ADAL" clId="{B20C0014-4852-4621-9E25-16328D0A29B8}" dt="2023-10-24T01:23:42.801" v="409"/>
          <ac:spMkLst>
            <pc:docMk/>
            <pc:sldMk cId="2160832395" sldId="2141411364"/>
            <ac:spMk id="13" creationId="{BC4C4868-CB8F-4AF9-9CDB-8108F2C19B67}"/>
          </ac:spMkLst>
        </pc:spChg>
        <pc:spChg chg="add mod">
          <ac:chgData name="Bill Poe" userId="acce3b10-3e94-49f7-91ca-12f90565c05f" providerId="ADAL" clId="{B20C0014-4852-4621-9E25-16328D0A29B8}" dt="2023-10-24T02:46:58.918" v="1239" actId="1076"/>
          <ac:spMkLst>
            <pc:docMk/>
            <pc:sldMk cId="2160832395" sldId="2141411364"/>
            <ac:spMk id="14" creationId="{067BDC6D-6015-5DCD-18D1-9177A0F6A54C}"/>
          </ac:spMkLst>
        </pc:spChg>
        <pc:spChg chg="add del">
          <ac:chgData name="Bill Poe" userId="acce3b10-3e94-49f7-91ca-12f90565c05f" providerId="ADAL" clId="{B20C0014-4852-4621-9E25-16328D0A29B8}" dt="2023-10-24T01:23:42.801" v="409"/>
          <ac:spMkLst>
            <pc:docMk/>
            <pc:sldMk cId="2160832395" sldId="2141411364"/>
            <ac:spMk id="15" creationId="{375E0459-6403-40CD-989D-56A4407CA12E}"/>
          </ac:spMkLst>
        </pc:spChg>
        <pc:spChg chg="add mod">
          <ac:chgData name="Bill Poe" userId="acce3b10-3e94-49f7-91ca-12f90565c05f" providerId="ADAL" clId="{B20C0014-4852-4621-9E25-16328D0A29B8}" dt="2023-10-24T02:46:58.918" v="1239" actId="1076"/>
          <ac:spMkLst>
            <pc:docMk/>
            <pc:sldMk cId="2160832395" sldId="2141411364"/>
            <ac:spMk id="16" creationId="{7004C912-C0F4-D02E-FA26-C0EBB35B1DBD}"/>
          </ac:spMkLst>
        </pc:spChg>
        <pc:spChg chg="add del">
          <ac:chgData name="Bill Poe" userId="acce3b10-3e94-49f7-91ca-12f90565c05f" providerId="ADAL" clId="{B20C0014-4852-4621-9E25-16328D0A29B8}" dt="2023-10-24T01:23:42.801" v="409"/>
          <ac:spMkLst>
            <pc:docMk/>
            <pc:sldMk cId="2160832395" sldId="2141411364"/>
            <ac:spMk id="17" creationId="{53E5B1A8-3AC9-4BD1-9BBC-78CA94F2D1BA}"/>
          </ac:spMkLst>
        </pc:spChg>
        <pc:spChg chg="add mod">
          <ac:chgData name="Bill Poe" userId="acce3b10-3e94-49f7-91ca-12f90565c05f" providerId="ADAL" clId="{B20C0014-4852-4621-9E25-16328D0A29B8}" dt="2023-10-24T02:46:58.918" v="1239" actId="1076"/>
          <ac:spMkLst>
            <pc:docMk/>
            <pc:sldMk cId="2160832395" sldId="2141411364"/>
            <ac:spMk id="18" creationId="{E3AF2B31-094D-ED4B-A26B-A25956746E03}"/>
          </ac:spMkLst>
        </pc:spChg>
        <pc:spChg chg="add mod">
          <ac:chgData name="Bill Poe" userId="acce3b10-3e94-49f7-91ca-12f90565c05f" providerId="ADAL" clId="{B20C0014-4852-4621-9E25-16328D0A29B8}" dt="2023-10-24T02:46:58.918" v="1239" actId="1076"/>
          <ac:spMkLst>
            <pc:docMk/>
            <pc:sldMk cId="2160832395" sldId="2141411364"/>
            <ac:spMk id="19" creationId="{05D12A48-A51C-445B-761C-D4333756A940}"/>
          </ac:spMkLst>
        </pc:spChg>
        <pc:spChg chg="add mod">
          <ac:chgData name="Bill Poe" userId="acce3b10-3e94-49f7-91ca-12f90565c05f" providerId="ADAL" clId="{B20C0014-4852-4621-9E25-16328D0A29B8}" dt="2023-10-24T02:46:58.918" v="1239" actId="1076"/>
          <ac:spMkLst>
            <pc:docMk/>
            <pc:sldMk cId="2160832395" sldId="2141411364"/>
            <ac:spMk id="20" creationId="{05434CF1-17BC-D0DD-1E98-0CF2B9445117}"/>
          </ac:spMkLst>
        </pc:spChg>
        <pc:spChg chg="add mod">
          <ac:chgData name="Bill Poe" userId="acce3b10-3e94-49f7-91ca-12f90565c05f" providerId="ADAL" clId="{B20C0014-4852-4621-9E25-16328D0A29B8}" dt="2023-10-24T02:46:58.918" v="1239" actId="1076"/>
          <ac:spMkLst>
            <pc:docMk/>
            <pc:sldMk cId="2160832395" sldId="2141411364"/>
            <ac:spMk id="21" creationId="{FE4B432C-AE2C-7D84-C3F3-973D6D970E4B}"/>
          </ac:spMkLst>
        </pc:spChg>
        <pc:spChg chg="add mod">
          <ac:chgData name="Bill Poe" userId="acce3b10-3e94-49f7-91ca-12f90565c05f" providerId="ADAL" clId="{B20C0014-4852-4621-9E25-16328D0A29B8}" dt="2023-10-24T02:46:58.918" v="1239" actId="1076"/>
          <ac:spMkLst>
            <pc:docMk/>
            <pc:sldMk cId="2160832395" sldId="2141411364"/>
            <ac:spMk id="22" creationId="{440F3D56-2024-C130-0FB1-A77077686528}"/>
          </ac:spMkLst>
        </pc:spChg>
        <pc:spChg chg="add mod">
          <ac:chgData name="Bill Poe" userId="acce3b10-3e94-49f7-91ca-12f90565c05f" providerId="ADAL" clId="{B20C0014-4852-4621-9E25-16328D0A29B8}" dt="2023-10-24T02:46:58.918" v="1239" actId="1076"/>
          <ac:spMkLst>
            <pc:docMk/>
            <pc:sldMk cId="2160832395" sldId="2141411364"/>
            <ac:spMk id="23" creationId="{1E9148E0-25F6-AD2A-DA5D-A13D762B201C}"/>
          </ac:spMkLst>
        </pc:spChg>
        <pc:spChg chg="add mod">
          <ac:chgData name="Bill Poe" userId="acce3b10-3e94-49f7-91ca-12f90565c05f" providerId="ADAL" clId="{B20C0014-4852-4621-9E25-16328D0A29B8}" dt="2023-10-24T02:46:58.918" v="1239" actId="1076"/>
          <ac:spMkLst>
            <pc:docMk/>
            <pc:sldMk cId="2160832395" sldId="2141411364"/>
            <ac:spMk id="24" creationId="{0A0A802B-1BC7-DEA8-ABA4-91AD61846494}"/>
          </ac:spMkLst>
        </pc:spChg>
        <pc:spChg chg="add mod">
          <ac:chgData name="Bill Poe" userId="acce3b10-3e94-49f7-91ca-12f90565c05f" providerId="ADAL" clId="{B20C0014-4852-4621-9E25-16328D0A29B8}" dt="2023-10-24T02:46:58.918" v="1239" actId="1076"/>
          <ac:spMkLst>
            <pc:docMk/>
            <pc:sldMk cId="2160832395" sldId="2141411364"/>
            <ac:spMk id="25" creationId="{28D22E14-F352-B027-D273-FFE40F40D813}"/>
          </ac:spMkLst>
        </pc:spChg>
        <pc:spChg chg="add mod">
          <ac:chgData name="Bill Poe" userId="acce3b10-3e94-49f7-91ca-12f90565c05f" providerId="ADAL" clId="{B20C0014-4852-4621-9E25-16328D0A29B8}" dt="2023-10-24T02:46:58.918" v="1239" actId="1076"/>
          <ac:spMkLst>
            <pc:docMk/>
            <pc:sldMk cId="2160832395" sldId="2141411364"/>
            <ac:spMk id="26" creationId="{68A83B11-E9B4-5FB5-73F1-30C238DADDC3}"/>
          </ac:spMkLst>
        </pc:spChg>
        <pc:spChg chg="add mod">
          <ac:chgData name="Bill Poe" userId="acce3b10-3e94-49f7-91ca-12f90565c05f" providerId="ADAL" clId="{B20C0014-4852-4621-9E25-16328D0A29B8}" dt="2023-10-24T02:46:58.918" v="1239" actId="1076"/>
          <ac:spMkLst>
            <pc:docMk/>
            <pc:sldMk cId="2160832395" sldId="2141411364"/>
            <ac:spMk id="27" creationId="{1FEDC440-6E63-5EE3-D1AC-D77D6696C8CB}"/>
          </ac:spMkLst>
        </pc:spChg>
        <pc:spChg chg="add mod">
          <ac:chgData name="Bill Poe" userId="acce3b10-3e94-49f7-91ca-12f90565c05f" providerId="ADAL" clId="{B20C0014-4852-4621-9E25-16328D0A29B8}" dt="2023-10-24T02:46:58.918" v="1239" actId="1076"/>
          <ac:spMkLst>
            <pc:docMk/>
            <pc:sldMk cId="2160832395" sldId="2141411364"/>
            <ac:spMk id="28" creationId="{C40E38B3-606B-B20A-02DB-D00EA86EA1AD}"/>
          </ac:spMkLst>
        </pc:spChg>
        <pc:spChg chg="add mod">
          <ac:chgData name="Bill Poe" userId="acce3b10-3e94-49f7-91ca-12f90565c05f" providerId="ADAL" clId="{B20C0014-4852-4621-9E25-16328D0A29B8}" dt="2023-10-24T02:46:58.918" v="1239" actId="1076"/>
          <ac:spMkLst>
            <pc:docMk/>
            <pc:sldMk cId="2160832395" sldId="2141411364"/>
            <ac:spMk id="29" creationId="{12C66A5F-0A48-18B9-9AA1-2489F7A33127}"/>
          </ac:spMkLst>
        </pc:spChg>
        <pc:spChg chg="add mod">
          <ac:chgData name="Bill Poe" userId="acce3b10-3e94-49f7-91ca-12f90565c05f" providerId="ADAL" clId="{B20C0014-4852-4621-9E25-16328D0A29B8}" dt="2023-10-24T02:46:58.918" v="1239" actId="1076"/>
          <ac:spMkLst>
            <pc:docMk/>
            <pc:sldMk cId="2160832395" sldId="2141411364"/>
            <ac:spMk id="30" creationId="{7E034DFD-D33F-17E9-C3DF-A3A470252148}"/>
          </ac:spMkLst>
        </pc:spChg>
        <pc:spChg chg="add mod">
          <ac:chgData name="Bill Poe" userId="acce3b10-3e94-49f7-91ca-12f90565c05f" providerId="ADAL" clId="{B20C0014-4852-4621-9E25-16328D0A29B8}" dt="2023-10-24T02:46:58.918" v="1239" actId="1076"/>
          <ac:spMkLst>
            <pc:docMk/>
            <pc:sldMk cId="2160832395" sldId="2141411364"/>
            <ac:spMk id="31" creationId="{8661AD5C-D608-4721-7EF3-635CF08FD7E4}"/>
          </ac:spMkLst>
        </pc:spChg>
        <pc:spChg chg="mod">
          <ac:chgData name="Bill Poe" userId="acce3b10-3e94-49f7-91ca-12f90565c05f" providerId="ADAL" clId="{B20C0014-4852-4621-9E25-16328D0A29B8}" dt="2023-10-24T01:15:42.237" v="322" actId="207"/>
          <ac:spMkLst>
            <pc:docMk/>
            <pc:sldMk cId="2160832395" sldId="2141411364"/>
            <ac:spMk id="33" creationId="{AF5B3B69-74BA-B1A2-AA62-E0789FAEBCE1}"/>
          </ac:spMkLst>
        </pc:spChg>
        <pc:spChg chg="mod">
          <ac:chgData name="Bill Poe" userId="acce3b10-3e94-49f7-91ca-12f90565c05f" providerId="ADAL" clId="{B20C0014-4852-4621-9E25-16328D0A29B8}" dt="2023-10-24T01:15:42.237" v="322" actId="207"/>
          <ac:spMkLst>
            <pc:docMk/>
            <pc:sldMk cId="2160832395" sldId="2141411364"/>
            <ac:spMk id="34" creationId="{91FE65CE-1842-AF7F-CDF8-E0AFA8F86EFD}"/>
          </ac:spMkLst>
        </pc:spChg>
        <pc:spChg chg="mod">
          <ac:chgData name="Bill Poe" userId="acce3b10-3e94-49f7-91ca-12f90565c05f" providerId="ADAL" clId="{B20C0014-4852-4621-9E25-16328D0A29B8}" dt="2023-10-24T01:15:42.237" v="322" actId="207"/>
          <ac:spMkLst>
            <pc:docMk/>
            <pc:sldMk cId="2160832395" sldId="2141411364"/>
            <ac:spMk id="36" creationId="{F82D9BCA-3A64-A85B-350F-C7A09BFBBF95}"/>
          </ac:spMkLst>
        </pc:spChg>
        <pc:spChg chg="mod">
          <ac:chgData name="Bill Poe" userId="acce3b10-3e94-49f7-91ca-12f90565c05f" providerId="ADAL" clId="{B20C0014-4852-4621-9E25-16328D0A29B8}" dt="2023-10-24T01:15:42.237" v="322" actId="207"/>
          <ac:spMkLst>
            <pc:docMk/>
            <pc:sldMk cId="2160832395" sldId="2141411364"/>
            <ac:spMk id="37" creationId="{7E322962-A06F-7FB1-9CEF-C7FFBB6494A6}"/>
          </ac:spMkLst>
        </pc:spChg>
        <pc:spChg chg="mod">
          <ac:chgData name="Bill Poe" userId="acce3b10-3e94-49f7-91ca-12f90565c05f" providerId="ADAL" clId="{B20C0014-4852-4621-9E25-16328D0A29B8}" dt="2023-10-24T01:15:42.237" v="322" actId="207"/>
          <ac:spMkLst>
            <pc:docMk/>
            <pc:sldMk cId="2160832395" sldId="2141411364"/>
            <ac:spMk id="39" creationId="{891996B8-0C07-A077-19CE-5D23D2104766}"/>
          </ac:spMkLst>
        </pc:spChg>
        <pc:spChg chg="mod">
          <ac:chgData name="Bill Poe" userId="acce3b10-3e94-49f7-91ca-12f90565c05f" providerId="ADAL" clId="{B20C0014-4852-4621-9E25-16328D0A29B8}" dt="2023-10-24T01:15:42.237" v="322" actId="207"/>
          <ac:spMkLst>
            <pc:docMk/>
            <pc:sldMk cId="2160832395" sldId="2141411364"/>
            <ac:spMk id="40" creationId="{A16B8FF9-C879-BB4A-2DA4-C263BCF69DFD}"/>
          </ac:spMkLst>
        </pc:spChg>
        <pc:spChg chg="mod">
          <ac:chgData name="Bill Poe" userId="acce3b10-3e94-49f7-91ca-12f90565c05f" providerId="ADAL" clId="{B20C0014-4852-4621-9E25-16328D0A29B8}" dt="2023-10-24T01:15:42.237" v="322" actId="207"/>
          <ac:spMkLst>
            <pc:docMk/>
            <pc:sldMk cId="2160832395" sldId="2141411364"/>
            <ac:spMk id="42" creationId="{56F99BFD-50AD-DDF8-5CB1-1A58D7814D6B}"/>
          </ac:spMkLst>
        </pc:spChg>
        <pc:spChg chg="mod">
          <ac:chgData name="Bill Poe" userId="acce3b10-3e94-49f7-91ca-12f90565c05f" providerId="ADAL" clId="{B20C0014-4852-4621-9E25-16328D0A29B8}" dt="2023-10-24T01:15:42.237" v="322" actId="207"/>
          <ac:spMkLst>
            <pc:docMk/>
            <pc:sldMk cId="2160832395" sldId="2141411364"/>
            <ac:spMk id="43" creationId="{B05C49A5-A444-32A2-E026-196A60B2D029}"/>
          </ac:spMkLst>
        </pc:spChg>
        <pc:spChg chg="mod">
          <ac:chgData name="Bill Poe" userId="acce3b10-3e94-49f7-91ca-12f90565c05f" providerId="ADAL" clId="{B20C0014-4852-4621-9E25-16328D0A29B8}" dt="2023-10-24T01:15:42.237" v="322" actId="207"/>
          <ac:spMkLst>
            <pc:docMk/>
            <pc:sldMk cId="2160832395" sldId="2141411364"/>
            <ac:spMk id="45" creationId="{29A3D29B-619C-7DFB-BC5A-3B182782ABFC}"/>
          </ac:spMkLst>
        </pc:spChg>
        <pc:spChg chg="mod">
          <ac:chgData name="Bill Poe" userId="acce3b10-3e94-49f7-91ca-12f90565c05f" providerId="ADAL" clId="{B20C0014-4852-4621-9E25-16328D0A29B8}" dt="2023-10-24T01:15:42.237" v="322" actId="207"/>
          <ac:spMkLst>
            <pc:docMk/>
            <pc:sldMk cId="2160832395" sldId="2141411364"/>
            <ac:spMk id="46" creationId="{69DF4AB9-DB55-9D60-8D2E-DCDE67EFEE6A}"/>
          </ac:spMkLst>
        </pc:spChg>
        <pc:spChg chg="add mod">
          <ac:chgData name="Bill Poe" userId="acce3b10-3e94-49f7-91ca-12f90565c05f" providerId="ADAL" clId="{B20C0014-4852-4621-9E25-16328D0A29B8}" dt="2023-10-24T02:46:58.918" v="1239" actId="1076"/>
          <ac:spMkLst>
            <pc:docMk/>
            <pc:sldMk cId="2160832395" sldId="2141411364"/>
            <ac:spMk id="47" creationId="{E8D09623-E30A-8C9B-3FD2-1ADFDFC94731}"/>
          </ac:spMkLst>
        </pc:spChg>
        <pc:grpChg chg="add mod">
          <ac:chgData name="Bill Poe" userId="acce3b10-3e94-49f7-91ca-12f90565c05f" providerId="ADAL" clId="{B20C0014-4852-4621-9E25-16328D0A29B8}" dt="2023-10-24T02:46:58.918" v="1239" actId="1076"/>
          <ac:grpSpMkLst>
            <pc:docMk/>
            <pc:sldMk cId="2160832395" sldId="2141411364"/>
            <ac:grpSpMk id="32" creationId="{FAE96F89-9ECD-7B9C-F1C5-D6FC8EF55E3A}"/>
          </ac:grpSpMkLst>
        </pc:grpChg>
        <pc:grpChg chg="add mod">
          <ac:chgData name="Bill Poe" userId="acce3b10-3e94-49f7-91ca-12f90565c05f" providerId="ADAL" clId="{B20C0014-4852-4621-9E25-16328D0A29B8}" dt="2023-10-24T02:46:58.918" v="1239" actId="1076"/>
          <ac:grpSpMkLst>
            <pc:docMk/>
            <pc:sldMk cId="2160832395" sldId="2141411364"/>
            <ac:grpSpMk id="35" creationId="{B9E29E25-8EF8-B625-1686-953739ECAA4A}"/>
          </ac:grpSpMkLst>
        </pc:grpChg>
        <pc:grpChg chg="add mod">
          <ac:chgData name="Bill Poe" userId="acce3b10-3e94-49f7-91ca-12f90565c05f" providerId="ADAL" clId="{B20C0014-4852-4621-9E25-16328D0A29B8}" dt="2023-10-24T02:46:58.918" v="1239" actId="1076"/>
          <ac:grpSpMkLst>
            <pc:docMk/>
            <pc:sldMk cId="2160832395" sldId="2141411364"/>
            <ac:grpSpMk id="38" creationId="{4505546D-E801-F4F0-B888-ADB030B01E0A}"/>
          </ac:grpSpMkLst>
        </pc:grpChg>
        <pc:grpChg chg="add mod">
          <ac:chgData name="Bill Poe" userId="acce3b10-3e94-49f7-91ca-12f90565c05f" providerId="ADAL" clId="{B20C0014-4852-4621-9E25-16328D0A29B8}" dt="2023-10-24T02:46:58.918" v="1239" actId="1076"/>
          <ac:grpSpMkLst>
            <pc:docMk/>
            <pc:sldMk cId="2160832395" sldId="2141411364"/>
            <ac:grpSpMk id="41" creationId="{FE2A3B13-6DC9-75EE-99EC-E6C7DF0A19DD}"/>
          </ac:grpSpMkLst>
        </pc:grpChg>
        <pc:grpChg chg="add mod">
          <ac:chgData name="Bill Poe" userId="acce3b10-3e94-49f7-91ca-12f90565c05f" providerId="ADAL" clId="{B20C0014-4852-4621-9E25-16328D0A29B8}" dt="2023-10-24T02:46:58.918" v="1239" actId="1076"/>
          <ac:grpSpMkLst>
            <pc:docMk/>
            <pc:sldMk cId="2160832395" sldId="2141411364"/>
            <ac:grpSpMk id="44" creationId="{89B42C2E-65E5-3F06-8B0C-7EA8E09E6905}"/>
          </ac:grpSpMkLst>
        </pc:grpChg>
        <pc:picChg chg="add mod">
          <ac:chgData name="Bill Poe" userId="acce3b10-3e94-49f7-91ca-12f90565c05f" providerId="ADAL" clId="{B20C0014-4852-4621-9E25-16328D0A29B8}" dt="2023-10-24T02:46:58.918" v="1239" actId="1076"/>
          <ac:picMkLst>
            <pc:docMk/>
            <pc:sldMk cId="2160832395" sldId="2141411364"/>
            <ac:picMk id="48" creationId="{80483C6B-9203-CFB6-0EB5-AE6552100B65}"/>
          </ac:picMkLst>
        </pc:picChg>
      </pc:sldChg>
      <pc:sldChg chg="addSp delSp modSp del mod ord modClrScheme chgLayout">
        <pc:chgData name="Bill Poe" userId="acce3b10-3e94-49f7-91ca-12f90565c05f" providerId="ADAL" clId="{B20C0014-4852-4621-9E25-16328D0A29B8}" dt="2023-10-24T03:31:18.892" v="2185" actId="2696"/>
        <pc:sldMkLst>
          <pc:docMk/>
          <pc:sldMk cId="341480400" sldId="2141411365"/>
        </pc:sldMkLst>
        <pc:spChg chg="mod ord">
          <ac:chgData name="Bill Poe" userId="acce3b10-3e94-49f7-91ca-12f90565c05f" providerId="ADAL" clId="{B20C0014-4852-4621-9E25-16328D0A29B8}" dt="2023-10-24T03:28:21.091" v="2164" actId="700"/>
          <ac:spMkLst>
            <pc:docMk/>
            <pc:sldMk cId="341480400" sldId="2141411365"/>
            <ac:spMk id="2" creationId="{83356E18-0EE4-7F5E-0F58-6698935A904A}"/>
          </ac:spMkLst>
        </pc:spChg>
        <pc:spChg chg="del mod">
          <ac:chgData name="Bill Poe" userId="acce3b10-3e94-49f7-91ca-12f90565c05f" providerId="ADAL" clId="{B20C0014-4852-4621-9E25-16328D0A29B8}" dt="2023-10-24T03:26:40.795" v="2139" actId="21"/>
          <ac:spMkLst>
            <pc:docMk/>
            <pc:sldMk cId="341480400" sldId="2141411365"/>
            <ac:spMk id="3" creationId="{92E5A144-0002-E3AB-F5D8-34E097C4AE83}"/>
          </ac:spMkLst>
        </pc:spChg>
        <pc:spChg chg="del mod">
          <ac:chgData name="Bill Poe" userId="acce3b10-3e94-49f7-91ca-12f90565c05f" providerId="ADAL" clId="{B20C0014-4852-4621-9E25-16328D0A29B8}" dt="2023-10-24T03:26:48.716" v="2140" actId="21"/>
          <ac:spMkLst>
            <pc:docMk/>
            <pc:sldMk cId="341480400" sldId="2141411365"/>
            <ac:spMk id="4" creationId="{9530BE35-2616-A488-A07F-74106705E1DC}"/>
          </ac:spMkLst>
        </pc:spChg>
        <pc:spChg chg="mod ord">
          <ac:chgData name="Bill Poe" userId="acce3b10-3e94-49f7-91ca-12f90565c05f" providerId="ADAL" clId="{B20C0014-4852-4621-9E25-16328D0A29B8}" dt="2023-10-24T03:28:21.091" v="2164" actId="700"/>
          <ac:spMkLst>
            <pc:docMk/>
            <pc:sldMk cId="341480400" sldId="2141411365"/>
            <ac:spMk id="5" creationId="{50990F41-AE98-C16F-2DAC-9E269C1DECA7}"/>
          </ac:spMkLst>
        </pc:spChg>
        <pc:spChg chg="del mod">
          <ac:chgData name="Bill Poe" userId="acce3b10-3e94-49f7-91ca-12f90565c05f" providerId="ADAL" clId="{B20C0014-4852-4621-9E25-16328D0A29B8}" dt="2023-10-24T03:27:37.276" v="2141" actId="21"/>
          <ac:spMkLst>
            <pc:docMk/>
            <pc:sldMk cId="341480400" sldId="2141411365"/>
            <ac:spMk id="6" creationId="{9BD375B2-14D4-1AE7-E307-3512A8918BBF}"/>
          </ac:spMkLst>
        </pc:spChg>
        <pc:spChg chg="del mod ord">
          <ac:chgData name="Bill Poe" userId="acce3b10-3e94-49f7-91ca-12f90565c05f" providerId="ADAL" clId="{B20C0014-4852-4621-9E25-16328D0A29B8}" dt="2023-10-24T03:28:21.091" v="2164" actId="700"/>
          <ac:spMkLst>
            <pc:docMk/>
            <pc:sldMk cId="341480400" sldId="2141411365"/>
            <ac:spMk id="7" creationId="{AE2A2F44-F96E-C407-F4B7-5658667E1227}"/>
          </ac:spMkLst>
        </pc:spChg>
        <pc:spChg chg="add del mod ord">
          <ac:chgData name="Bill Poe" userId="acce3b10-3e94-49f7-91ca-12f90565c05f" providerId="ADAL" clId="{B20C0014-4852-4621-9E25-16328D0A29B8}" dt="2023-10-24T03:29:26.195" v="2169" actId="21"/>
          <ac:spMkLst>
            <pc:docMk/>
            <pc:sldMk cId="341480400" sldId="2141411365"/>
            <ac:spMk id="8" creationId="{00A12906-FECA-EE25-32C5-4431DD4090C4}"/>
          </ac:spMkLst>
        </pc:spChg>
        <pc:picChg chg="mod">
          <ac:chgData name="Bill Poe" userId="acce3b10-3e94-49f7-91ca-12f90565c05f" providerId="ADAL" clId="{B20C0014-4852-4621-9E25-16328D0A29B8}" dt="2023-10-24T03:27:57.284" v="2142" actId="1076"/>
          <ac:picMkLst>
            <pc:docMk/>
            <pc:sldMk cId="341480400" sldId="2141411365"/>
            <ac:picMk id="7170" creationId="{59541F8E-DCA6-49B3-8ABD-E5FA3E95407E}"/>
          </ac:picMkLst>
        </pc:picChg>
      </pc:sldChg>
      <pc:sldChg chg="addSp delSp modSp del mod modClrScheme chgLayout">
        <pc:chgData name="Bill Poe" userId="acce3b10-3e94-49f7-91ca-12f90565c05f" providerId="ADAL" clId="{B20C0014-4852-4621-9E25-16328D0A29B8}" dt="2023-10-29T22:39:55.091" v="3821" actId="2696"/>
        <pc:sldMkLst>
          <pc:docMk/>
          <pc:sldMk cId="1865485412" sldId="2141411366"/>
        </pc:sldMkLst>
        <pc:spChg chg="mod ord">
          <ac:chgData name="Bill Poe" userId="acce3b10-3e94-49f7-91ca-12f90565c05f" providerId="ADAL" clId="{B20C0014-4852-4621-9E25-16328D0A29B8}" dt="2023-10-29T22:01:38.475" v="3518" actId="20577"/>
          <ac:spMkLst>
            <pc:docMk/>
            <pc:sldMk cId="1865485412" sldId="2141411366"/>
            <ac:spMk id="2" creationId="{85264D99-2E1C-7B53-CAF0-48DCBEE7C5B6}"/>
          </ac:spMkLst>
        </pc:spChg>
        <pc:spChg chg="del mod ord">
          <ac:chgData name="Bill Poe" userId="acce3b10-3e94-49f7-91ca-12f90565c05f" providerId="ADAL" clId="{B20C0014-4852-4621-9E25-16328D0A29B8}" dt="2023-10-24T03:17:02.457" v="1916" actId="700"/>
          <ac:spMkLst>
            <pc:docMk/>
            <pc:sldMk cId="1865485412" sldId="2141411366"/>
            <ac:spMk id="3" creationId="{66AF50F5-7C2E-7143-A264-B7EEFAD0DD20}"/>
          </ac:spMkLst>
        </pc:spChg>
        <pc:spChg chg="del mod ord">
          <ac:chgData name="Bill Poe" userId="acce3b10-3e94-49f7-91ca-12f90565c05f" providerId="ADAL" clId="{B20C0014-4852-4621-9E25-16328D0A29B8}" dt="2023-10-24T03:17:18.952" v="1919" actId="21"/>
          <ac:spMkLst>
            <pc:docMk/>
            <pc:sldMk cId="1865485412" sldId="2141411366"/>
            <ac:spMk id="4" creationId="{18B29B5E-DA3F-A2BC-FBD6-F62774408A04}"/>
          </ac:spMkLst>
        </pc:spChg>
        <pc:spChg chg="mod ord">
          <ac:chgData name="Bill Poe" userId="acce3b10-3e94-49f7-91ca-12f90565c05f" providerId="ADAL" clId="{B20C0014-4852-4621-9E25-16328D0A29B8}" dt="2023-10-24T03:17:02.457" v="1916" actId="700"/>
          <ac:spMkLst>
            <pc:docMk/>
            <pc:sldMk cId="1865485412" sldId="2141411366"/>
            <ac:spMk id="5" creationId="{A0ABAD49-6C2E-D98E-1188-7A16E9A29AB5}"/>
          </ac:spMkLst>
        </pc:spChg>
        <pc:spChg chg="del mod">
          <ac:chgData name="Bill Poe" userId="acce3b10-3e94-49f7-91ca-12f90565c05f" providerId="ADAL" clId="{B20C0014-4852-4621-9E25-16328D0A29B8}" dt="2023-10-24T03:17:02.457" v="1916" actId="700"/>
          <ac:spMkLst>
            <pc:docMk/>
            <pc:sldMk cId="1865485412" sldId="2141411366"/>
            <ac:spMk id="6" creationId="{01F80F97-DD11-B97B-C4F0-77D6D03B94C0}"/>
          </ac:spMkLst>
        </pc:spChg>
        <pc:spChg chg="del mod">
          <ac:chgData name="Bill Poe" userId="acce3b10-3e94-49f7-91ca-12f90565c05f" providerId="ADAL" clId="{B20C0014-4852-4621-9E25-16328D0A29B8}" dt="2023-10-24T03:17:02.457" v="1916" actId="700"/>
          <ac:spMkLst>
            <pc:docMk/>
            <pc:sldMk cId="1865485412" sldId="2141411366"/>
            <ac:spMk id="7" creationId="{68D5C1EA-EBC3-FB3B-34A9-2D53FD0D0BA3}"/>
          </ac:spMkLst>
        </pc:spChg>
        <pc:spChg chg="add del mod ord">
          <ac:chgData name="Bill Poe" userId="acce3b10-3e94-49f7-91ca-12f90565c05f" providerId="ADAL" clId="{B20C0014-4852-4621-9E25-16328D0A29B8}" dt="2023-10-24T03:17:06.838" v="1917" actId="21"/>
          <ac:spMkLst>
            <pc:docMk/>
            <pc:sldMk cId="1865485412" sldId="2141411366"/>
            <ac:spMk id="8" creationId="{D2F569CF-CAB3-61FD-2986-E2090B0E0F4A}"/>
          </ac:spMkLst>
        </pc:spChg>
        <pc:spChg chg="mod">
          <ac:chgData name="Bill Poe" userId="acce3b10-3e94-49f7-91ca-12f90565c05f" providerId="ADAL" clId="{B20C0014-4852-4621-9E25-16328D0A29B8}" dt="2023-10-27T20:18:26.841" v="2623" actId="20577"/>
          <ac:spMkLst>
            <pc:docMk/>
            <pc:sldMk cId="1865485412" sldId="2141411366"/>
            <ac:spMk id="9" creationId="{0DBCF96F-4D89-4277-C8EC-F43FEE19CDB6}"/>
          </ac:spMkLst>
        </pc:spChg>
        <pc:spChg chg="add mod">
          <ac:chgData name="Bill Poe" userId="acce3b10-3e94-49f7-91ca-12f90565c05f" providerId="ADAL" clId="{B20C0014-4852-4621-9E25-16328D0A29B8}" dt="2023-10-24T03:26:10.566" v="2137"/>
          <ac:spMkLst>
            <pc:docMk/>
            <pc:sldMk cId="1865485412" sldId="2141411366"/>
            <ac:spMk id="10" creationId="{66C31C1C-73CA-7AE2-30ED-1B503AC5BA59}"/>
          </ac:spMkLst>
        </pc:spChg>
      </pc:sldChg>
      <pc:sldChg chg="addSp delSp modSp add del mod delDesignElem">
        <pc:chgData name="Bill Poe" userId="acce3b10-3e94-49f7-91ca-12f90565c05f" providerId="ADAL" clId="{B20C0014-4852-4621-9E25-16328D0A29B8}" dt="2023-10-29T22:44:53.040" v="4068" actId="1076"/>
        <pc:sldMkLst>
          <pc:docMk/>
          <pc:sldMk cId="250245567" sldId="2141411367"/>
        </pc:sldMkLst>
        <pc:spChg chg="add mod">
          <ac:chgData name="Bill Poe" userId="acce3b10-3e94-49f7-91ca-12f90565c05f" providerId="ADAL" clId="{B20C0014-4852-4621-9E25-16328D0A29B8}" dt="2023-10-24T01:43:39.838" v="488"/>
          <ac:spMkLst>
            <pc:docMk/>
            <pc:sldMk cId="250245567" sldId="2141411367"/>
            <ac:spMk id="2" creationId="{0DC58341-BDE8-2BF0-C5FF-B868A5FB9E66}"/>
          </ac:spMkLst>
        </pc:spChg>
        <pc:spChg chg="mod">
          <ac:chgData name="Bill Poe" userId="acce3b10-3e94-49f7-91ca-12f90565c05f" providerId="ADAL" clId="{B20C0014-4852-4621-9E25-16328D0A29B8}" dt="2023-10-29T15:29:59.151" v="3248" actId="6549"/>
          <ac:spMkLst>
            <pc:docMk/>
            <pc:sldMk cId="250245567" sldId="2141411367"/>
            <ac:spMk id="3" creationId="{51996265-DA30-CEB5-7D5A-D5D32BA455A5}"/>
          </ac:spMkLst>
        </pc:spChg>
        <pc:spChg chg="mod">
          <ac:chgData name="Bill Poe" userId="acce3b10-3e94-49f7-91ca-12f90565c05f" providerId="ADAL" clId="{B20C0014-4852-4621-9E25-16328D0A29B8}" dt="2023-10-29T22:44:53.040" v="4068" actId="1076"/>
          <ac:spMkLst>
            <pc:docMk/>
            <pc:sldMk cId="250245567" sldId="2141411367"/>
            <ac:spMk id="5" creationId="{D3099126-2B57-95A6-794C-F016BF9E00A6}"/>
          </ac:spMkLst>
        </pc:spChg>
        <pc:spChg chg="add del mod">
          <ac:chgData name="Bill Poe" userId="acce3b10-3e94-49f7-91ca-12f90565c05f" providerId="ADAL" clId="{B20C0014-4852-4621-9E25-16328D0A29B8}" dt="2023-10-24T03:38:18.386" v="2346" actId="21"/>
          <ac:spMkLst>
            <pc:docMk/>
            <pc:sldMk cId="250245567" sldId="2141411367"/>
            <ac:spMk id="6" creationId="{07D41A6F-A5E6-F10D-9E54-773409AD0444}"/>
          </ac:spMkLst>
        </pc:spChg>
        <pc:spChg chg="mod">
          <ac:chgData name="Bill Poe" userId="acce3b10-3e94-49f7-91ca-12f90565c05f" providerId="ADAL" clId="{B20C0014-4852-4621-9E25-16328D0A29B8}" dt="2023-10-24T03:38:00.750" v="2344"/>
          <ac:spMkLst>
            <pc:docMk/>
            <pc:sldMk cId="250245567" sldId="2141411367"/>
            <ac:spMk id="8" creationId="{68E46AEE-1346-BEAD-5EB2-68CB8B3CF547}"/>
          </ac:spMkLst>
        </pc:spChg>
        <pc:spChg chg="mod">
          <ac:chgData name="Bill Poe" userId="acce3b10-3e94-49f7-91ca-12f90565c05f" providerId="ADAL" clId="{B20C0014-4852-4621-9E25-16328D0A29B8}" dt="2023-10-24T03:38:00.750" v="2344"/>
          <ac:spMkLst>
            <pc:docMk/>
            <pc:sldMk cId="250245567" sldId="2141411367"/>
            <ac:spMk id="9" creationId="{BE8F686A-28BB-A56C-69E8-C55452338AE3}"/>
          </ac:spMkLst>
        </pc:spChg>
        <pc:spChg chg="mod">
          <ac:chgData name="Bill Poe" userId="acce3b10-3e94-49f7-91ca-12f90565c05f" providerId="ADAL" clId="{B20C0014-4852-4621-9E25-16328D0A29B8}" dt="2023-10-24T03:38:00.750" v="2344"/>
          <ac:spMkLst>
            <pc:docMk/>
            <pc:sldMk cId="250245567" sldId="2141411367"/>
            <ac:spMk id="11" creationId="{372AC87D-6227-6862-5261-9329833BA42F}"/>
          </ac:spMkLst>
        </pc:spChg>
        <pc:spChg chg="mod">
          <ac:chgData name="Bill Poe" userId="acce3b10-3e94-49f7-91ca-12f90565c05f" providerId="ADAL" clId="{B20C0014-4852-4621-9E25-16328D0A29B8}" dt="2023-10-24T03:38:00.750" v="2344"/>
          <ac:spMkLst>
            <pc:docMk/>
            <pc:sldMk cId="250245567" sldId="2141411367"/>
            <ac:spMk id="13" creationId="{4902752B-FA17-95EB-5895-251200E7F2E9}"/>
          </ac:spMkLst>
        </pc:spChg>
        <pc:spChg chg="mod">
          <ac:chgData name="Bill Poe" userId="acce3b10-3e94-49f7-91ca-12f90565c05f" providerId="ADAL" clId="{B20C0014-4852-4621-9E25-16328D0A29B8}" dt="2023-10-24T03:38:00.750" v="2344"/>
          <ac:spMkLst>
            <pc:docMk/>
            <pc:sldMk cId="250245567" sldId="2141411367"/>
            <ac:spMk id="15" creationId="{FA635345-EC09-3328-22D1-DAC45B0F2AF2}"/>
          </ac:spMkLst>
        </pc:spChg>
        <pc:spChg chg="mod">
          <ac:chgData name="Bill Poe" userId="acce3b10-3e94-49f7-91ca-12f90565c05f" providerId="ADAL" clId="{B20C0014-4852-4621-9E25-16328D0A29B8}" dt="2023-10-24T03:38:00.750" v="2344"/>
          <ac:spMkLst>
            <pc:docMk/>
            <pc:sldMk cId="250245567" sldId="2141411367"/>
            <ac:spMk id="17" creationId="{3623A11B-9F15-3759-8D24-B0A6BF6582BB}"/>
          </ac:spMkLst>
        </pc:spChg>
        <pc:spChg chg="mod">
          <ac:chgData name="Bill Poe" userId="acce3b10-3e94-49f7-91ca-12f90565c05f" providerId="ADAL" clId="{B20C0014-4852-4621-9E25-16328D0A29B8}" dt="2023-10-24T03:38:00.750" v="2344"/>
          <ac:spMkLst>
            <pc:docMk/>
            <pc:sldMk cId="250245567" sldId="2141411367"/>
            <ac:spMk id="19" creationId="{257B8778-106F-2CCB-02C7-61709A5BF805}"/>
          </ac:spMkLst>
        </pc:spChg>
        <pc:spChg chg="mod">
          <ac:chgData name="Bill Poe" userId="acce3b10-3e94-49f7-91ca-12f90565c05f" providerId="ADAL" clId="{B20C0014-4852-4621-9E25-16328D0A29B8}" dt="2023-10-24T03:38:00.750" v="2344"/>
          <ac:spMkLst>
            <pc:docMk/>
            <pc:sldMk cId="250245567" sldId="2141411367"/>
            <ac:spMk id="21" creationId="{6F2225A5-EB25-7122-2AF5-3F89DB79432D}"/>
          </ac:spMkLst>
        </pc:spChg>
        <pc:spChg chg="mod">
          <ac:chgData name="Bill Poe" userId="acce3b10-3e94-49f7-91ca-12f90565c05f" providerId="ADAL" clId="{B20C0014-4852-4621-9E25-16328D0A29B8}" dt="2023-10-24T03:38:00.750" v="2344"/>
          <ac:spMkLst>
            <pc:docMk/>
            <pc:sldMk cId="250245567" sldId="2141411367"/>
            <ac:spMk id="23" creationId="{8ABE9C1B-2DBC-4A6B-E10A-DAFAC0945D12}"/>
          </ac:spMkLst>
        </pc:spChg>
        <pc:spChg chg="mod">
          <ac:chgData name="Bill Poe" userId="acce3b10-3e94-49f7-91ca-12f90565c05f" providerId="ADAL" clId="{B20C0014-4852-4621-9E25-16328D0A29B8}" dt="2023-10-24T03:38:00.750" v="2344"/>
          <ac:spMkLst>
            <pc:docMk/>
            <pc:sldMk cId="250245567" sldId="2141411367"/>
            <ac:spMk id="24" creationId="{42374700-24A8-437C-3969-5C1027AA5DA8}"/>
          </ac:spMkLst>
        </pc:spChg>
        <pc:spChg chg="mod">
          <ac:chgData name="Bill Poe" userId="acce3b10-3e94-49f7-91ca-12f90565c05f" providerId="ADAL" clId="{B20C0014-4852-4621-9E25-16328D0A29B8}" dt="2023-10-24T03:38:00.750" v="2344"/>
          <ac:spMkLst>
            <pc:docMk/>
            <pc:sldMk cId="250245567" sldId="2141411367"/>
            <ac:spMk id="25" creationId="{FFF30CCD-5B29-F926-4C6F-2BE5790CC112}"/>
          </ac:spMkLst>
        </pc:spChg>
        <pc:spChg chg="mod">
          <ac:chgData name="Bill Poe" userId="acce3b10-3e94-49f7-91ca-12f90565c05f" providerId="ADAL" clId="{B20C0014-4852-4621-9E25-16328D0A29B8}" dt="2023-10-24T03:38:00.750" v="2344"/>
          <ac:spMkLst>
            <pc:docMk/>
            <pc:sldMk cId="250245567" sldId="2141411367"/>
            <ac:spMk id="26" creationId="{673178D2-836A-0055-AD19-BF886DE22D50}"/>
          </ac:spMkLst>
        </pc:spChg>
        <pc:spChg chg="add del">
          <ac:chgData name="Bill Poe" userId="acce3b10-3e94-49f7-91ca-12f90565c05f" providerId="ADAL" clId="{B20C0014-4852-4621-9E25-16328D0A29B8}" dt="2023-10-24T01:23:42.801" v="409"/>
          <ac:spMkLst>
            <pc:docMk/>
            <pc:sldMk cId="250245567" sldId="2141411367"/>
            <ac:spMk id="27" creationId="{1B15ED52-F352-441B-82BF-E0EA34836D08}"/>
          </ac:spMkLst>
        </pc:spChg>
        <pc:spChg chg="mod">
          <ac:chgData name="Bill Poe" userId="acce3b10-3e94-49f7-91ca-12f90565c05f" providerId="ADAL" clId="{B20C0014-4852-4621-9E25-16328D0A29B8}" dt="2023-10-24T03:38:00.750" v="2344"/>
          <ac:spMkLst>
            <pc:docMk/>
            <pc:sldMk cId="250245567" sldId="2141411367"/>
            <ac:spMk id="28" creationId="{AFC89189-352A-ADEE-785D-8D3718B0703C}"/>
          </ac:spMkLst>
        </pc:spChg>
        <pc:spChg chg="add del">
          <ac:chgData name="Bill Poe" userId="acce3b10-3e94-49f7-91ca-12f90565c05f" providerId="ADAL" clId="{B20C0014-4852-4621-9E25-16328D0A29B8}" dt="2023-10-24T01:23:42.801" v="409"/>
          <ac:spMkLst>
            <pc:docMk/>
            <pc:sldMk cId="250245567" sldId="2141411367"/>
            <ac:spMk id="29" creationId="{3B2E3793-BFE6-45A2-9B7B-E18844431C99}"/>
          </ac:spMkLst>
        </pc:spChg>
        <pc:spChg chg="mod">
          <ac:chgData name="Bill Poe" userId="acce3b10-3e94-49f7-91ca-12f90565c05f" providerId="ADAL" clId="{B20C0014-4852-4621-9E25-16328D0A29B8}" dt="2023-10-24T03:38:00.750" v="2344"/>
          <ac:spMkLst>
            <pc:docMk/>
            <pc:sldMk cId="250245567" sldId="2141411367"/>
            <ac:spMk id="30" creationId="{51BCA8CF-FF1F-C1F2-6F69-4EE87252B115}"/>
          </ac:spMkLst>
        </pc:spChg>
        <pc:spChg chg="add del">
          <ac:chgData name="Bill Poe" userId="acce3b10-3e94-49f7-91ca-12f90565c05f" providerId="ADAL" clId="{B20C0014-4852-4621-9E25-16328D0A29B8}" dt="2023-10-24T01:23:42.801" v="409"/>
          <ac:spMkLst>
            <pc:docMk/>
            <pc:sldMk cId="250245567" sldId="2141411367"/>
            <ac:spMk id="31" creationId="{BC4C4868-CB8F-4AF9-9CDB-8108F2C19B67}"/>
          </ac:spMkLst>
        </pc:spChg>
        <pc:spChg chg="mod">
          <ac:chgData name="Bill Poe" userId="acce3b10-3e94-49f7-91ca-12f90565c05f" providerId="ADAL" clId="{B20C0014-4852-4621-9E25-16328D0A29B8}" dt="2023-10-24T03:38:00.750" v="2344"/>
          <ac:spMkLst>
            <pc:docMk/>
            <pc:sldMk cId="250245567" sldId="2141411367"/>
            <ac:spMk id="32" creationId="{578FA9C2-69B1-EA98-8A4E-B29E354101A1}"/>
          </ac:spMkLst>
        </pc:spChg>
        <pc:spChg chg="add del">
          <ac:chgData name="Bill Poe" userId="acce3b10-3e94-49f7-91ca-12f90565c05f" providerId="ADAL" clId="{B20C0014-4852-4621-9E25-16328D0A29B8}" dt="2023-10-24T01:23:42.801" v="409"/>
          <ac:spMkLst>
            <pc:docMk/>
            <pc:sldMk cId="250245567" sldId="2141411367"/>
            <ac:spMk id="33" creationId="{375E0459-6403-40CD-989D-56A4407CA12E}"/>
          </ac:spMkLst>
        </pc:spChg>
        <pc:spChg chg="mod">
          <ac:chgData name="Bill Poe" userId="acce3b10-3e94-49f7-91ca-12f90565c05f" providerId="ADAL" clId="{B20C0014-4852-4621-9E25-16328D0A29B8}" dt="2023-10-24T03:38:00.750" v="2344"/>
          <ac:spMkLst>
            <pc:docMk/>
            <pc:sldMk cId="250245567" sldId="2141411367"/>
            <ac:spMk id="34" creationId="{100EE086-7312-F1D0-A270-975444928EE2}"/>
          </ac:spMkLst>
        </pc:spChg>
        <pc:spChg chg="add del">
          <ac:chgData name="Bill Poe" userId="acce3b10-3e94-49f7-91ca-12f90565c05f" providerId="ADAL" clId="{B20C0014-4852-4621-9E25-16328D0A29B8}" dt="2023-10-24T01:23:42.801" v="409"/>
          <ac:spMkLst>
            <pc:docMk/>
            <pc:sldMk cId="250245567" sldId="2141411367"/>
            <ac:spMk id="35" creationId="{53E5B1A8-3AC9-4BD1-9BBC-78CA94F2D1BA}"/>
          </ac:spMkLst>
        </pc:spChg>
        <pc:spChg chg="mod">
          <ac:chgData name="Bill Poe" userId="acce3b10-3e94-49f7-91ca-12f90565c05f" providerId="ADAL" clId="{B20C0014-4852-4621-9E25-16328D0A29B8}" dt="2023-10-24T03:38:00.750" v="2344"/>
          <ac:spMkLst>
            <pc:docMk/>
            <pc:sldMk cId="250245567" sldId="2141411367"/>
            <ac:spMk id="37" creationId="{61FA6931-62DE-0B6C-BD97-E892859010B2}"/>
          </ac:spMkLst>
        </pc:spChg>
        <pc:spChg chg="mod">
          <ac:chgData name="Bill Poe" userId="acce3b10-3e94-49f7-91ca-12f90565c05f" providerId="ADAL" clId="{B20C0014-4852-4621-9E25-16328D0A29B8}" dt="2023-10-24T03:38:00.750" v="2344"/>
          <ac:spMkLst>
            <pc:docMk/>
            <pc:sldMk cId="250245567" sldId="2141411367"/>
            <ac:spMk id="38" creationId="{45EA7678-0D02-704A-60E4-954A6F1B1EF9}"/>
          </ac:spMkLst>
        </pc:spChg>
        <pc:spChg chg="mod">
          <ac:chgData name="Bill Poe" userId="acce3b10-3e94-49f7-91ca-12f90565c05f" providerId="ADAL" clId="{B20C0014-4852-4621-9E25-16328D0A29B8}" dt="2023-10-24T03:38:00.750" v="2344"/>
          <ac:spMkLst>
            <pc:docMk/>
            <pc:sldMk cId="250245567" sldId="2141411367"/>
            <ac:spMk id="39" creationId="{6C828C06-2AA5-C39A-15FF-57C6F9F18505}"/>
          </ac:spMkLst>
        </pc:spChg>
        <pc:spChg chg="add mod">
          <ac:chgData name="Bill Poe" userId="acce3b10-3e94-49f7-91ca-12f90565c05f" providerId="ADAL" clId="{B20C0014-4852-4621-9E25-16328D0A29B8}" dt="2023-10-24T03:38:36.150" v="2347" actId="164"/>
          <ac:spMkLst>
            <pc:docMk/>
            <pc:sldMk cId="250245567" sldId="2141411367"/>
            <ac:spMk id="40" creationId="{DE951641-23B3-B815-8B44-1122B5B77CC8}"/>
          </ac:spMkLst>
        </pc:spChg>
        <pc:spChg chg="add mod">
          <ac:chgData name="Bill Poe" userId="acce3b10-3e94-49f7-91ca-12f90565c05f" providerId="ADAL" clId="{B20C0014-4852-4621-9E25-16328D0A29B8}" dt="2023-10-24T03:38:36.150" v="2347" actId="164"/>
          <ac:spMkLst>
            <pc:docMk/>
            <pc:sldMk cId="250245567" sldId="2141411367"/>
            <ac:spMk id="41" creationId="{04A05E9B-3E8D-A213-C1AF-3EC18AE3E93E}"/>
          </ac:spMkLst>
        </pc:spChg>
        <pc:spChg chg="add mod">
          <ac:chgData name="Bill Poe" userId="acce3b10-3e94-49f7-91ca-12f90565c05f" providerId="ADAL" clId="{B20C0014-4852-4621-9E25-16328D0A29B8}" dt="2023-10-24T03:38:36.150" v="2347" actId="164"/>
          <ac:spMkLst>
            <pc:docMk/>
            <pc:sldMk cId="250245567" sldId="2141411367"/>
            <ac:spMk id="42" creationId="{C885055C-660D-9E2B-8B4D-D780DEC23F66}"/>
          </ac:spMkLst>
        </pc:spChg>
        <pc:spChg chg="add mod">
          <ac:chgData name="Bill Poe" userId="acce3b10-3e94-49f7-91ca-12f90565c05f" providerId="ADAL" clId="{B20C0014-4852-4621-9E25-16328D0A29B8}" dt="2023-10-24T03:38:36.150" v="2347" actId="164"/>
          <ac:spMkLst>
            <pc:docMk/>
            <pc:sldMk cId="250245567" sldId="2141411367"/>
            <ac:spMk id="43" creationId="{0CFBD671-D5EE-516C-7766-5284E26584C5}"/>
          </ac:spMkLst>
        </pc:spChg>
        <pc:spChg chg="mod">
          <ac:chgData name="Bill Poe" userId="acce3b10-3e94-49f7-91ca-12f90565c05f" providerId="ADAL" clId="{B20C0014-4852-4621-9E25-16328D0A29B8}" dt="2023-10-24T03:38:00.750" v="2344"/>
          <ac:spMkLst>
            <pc:docMk/>
            <pc:sldMk cId="250245567" sldId="2141411367"/>
            <ac:spMk id="45" creationId="{8B58960E-A040-15C3-938D-03BF30095B0B}"/>
          </ac:spMkLst>
        </pc:spChg>
        <pc:spChg chg="add mod">
          <ac:chgData name="Bill Poe" userId="acce3b10-3e94-49f7-91ca-12f90565c05f" providerId="ADAL" clId="{B20C0014-4852-4621-9E25-16328D0A29B8}" dt="2023-10-24T03:38:36.150" v="2347" actId="164"/>
          <ac:spMkLst>
            <pc:docMk/>
            <pc:sldMk cId="250245567" sldId="2141411367"/>
            <ac:spMk id="47" creationId="{F83771E0-EEF7-64EC-90FD-A270CD7BC306}"/>
          </ac:spMkLst>
        </pc:spChg>
        <pc:spChg chg="add mod">
          <ac:chgData name="Bill Poe" userId="acce3b10-3e94-49f7-91ca-12f90565c05f" providerId="ADAL" clId="{B20C0014-4852-4621-9E25-16328D0A29B8}" dt="2023-10-24T03:38:36.150" v="2347" actId="164"/>
          <ac:spMkLst>
            <pc:docMk/>
            <pc:sldMk cId="250245567" sldId="2141411367"/>
            <ac:spMk id="48" creationId="{05212412-551F-76C4-DA71-40376FD6C8D7}"/>
          </ac:spMkLst>
        </pc:spChg>
        <pc:spChg chg="add mod">
          <ac:chgData name="Bill Poe" userId="acce3b10-3e94-49f7-91ca-12f90565c05f" providerId="ADAL" clId="{B20C0014-4852-4621-9E25-16328D0A29B8}" dt="2023-10-24T03:38:36.150" v="2347" actId="164"/>
          <ac:spMkLst>
            <pc:docMk/>
            <pc:sldMk cId="250245567" sldId="2141411367"/>
            <ac:spMk id="49" creationId="{B16A9E19-EEFB-D726-1468-C06FFCCDF5EA}"/>
          </ac:spMkLst>
        </pc:spChg>
        <pc:spChg chg="add mod">
          <ac:chgData name="Bill Poe" userId="acce3b10-3e94-49f7-91ca-12f90565c05f" providerId="ADAL" clId="{B20C0014-4852-4621-9E25-16328D0A29B8}" dt="2023-10-24T03:38:36.150" v="2347" actId="164"/>
          <ac:spMkLst>
            <pc:docMk/>
            <pc:sldMk cId="250245567" sldId="2141411367"/>
            <ac:spMk id="50" creationId="{69A42183-AD87-5A4F-D7D3-CF690AD32C18}"/>
          </ac:spMkLst>
        </pc:spChg>
        <pc:spChg chg="add mod">
          <ac:chgData name="Bill Poe" userId="acce3b10-3e94-49f7-91ca-12f90565c05f" providerId="ADAL" clId="{B20C0014-4852-4621-9E25-16328D0A29B8}" dt="2023-10-24T03:38:36.150" v="2347" actId="164"/>
          <ac:spMkLst>
            <pc:docMk/>
            <pc:sldMk cId="250245567" sldId="2141411367"/>
            <ac:spMk id="51" creationId="{951C8174-BC97-A837-A352-492E71E0B9B4}"/>
          </ac:spMkLst>
        </pc:spChg>
        <pc:spChg chg="add mod">
          <ac:chgData name="Bill Poe" userId="acce3b10-3e94-49f7-91ca-12f90565c05f" providerId="ADAL" clId="{B20C0014-4852-4621-9E25-16328D0A29B8}" dt="2023-10-24T03:38:36.150" v="2347" actId="164"/>
          <ac:spMkLst>
            <pc:docMk/>
            <pc:sldMk cId="250245567" sldId="2141411367"/>
            <ac:spMk id="52" creationId="{21F78331-A1E2-2750-1499-5BC463EE7F18}"/>
          </ac:spMkLst>
        </pc:spChg>
        <pc:spChg chg="add mod">
          <ac:chgData name="Bill Poe" userId="acce3b10-3e94-49f7-91ca-12f90565c05f" providerId="ADAL" clId="{B20C0014-4852-4621-9E25-16328D0A29B8}" dt="2023-10-24T03:38:36.150" v="2347" actId="164"/>
          <ac:spMkLst>
            <pc:docMk/>
            <pc:sldMk cId="250245567" sldId="2141411367"/>
            <ac:spMk id="54" creationId="{5D4756F6-2777-A30B-4411-F6FA1A1D33E3}"/>
          </ac:spMkLst>
        </pc:spChg>
        <pc:spChg chg="add mod">
          <ac:chgData name="Bill Poe" userId="acce3b10-3e94-49f7-91ca-12f90565c05f" providerId="ADAL" clId="{B20C0014-4852-4621-9E25-16328D0A29B8}" dt="2023-10-24T03:38:36.150" v="2347" actId="164"/>
          <ac:spMkLst>
            <pc:docMk/>
            <pc:sldMk cId="250245567" sldId="2141411367"/>
            <ac:spMk id="55" creationId="{69930AEB-0B8D-BA25-88CD-A558EC8B8B17}"/>
          </ac:spMkLst>
        </pc:spChg>
        <pc:spChg chg="add mod">
          <ac:chgData name="Bill Poe" userId="acce3b10-3e94-49f7-91ca-12f90565c05f" providerId="ADAL" clId="{B20C0014-4852-4621-9E25-16328D0A29B8}" dt="2023-10-24T03:38:36.150" v="2347" actId="164"/>
          <ac:spMkLst>
            <pc:docMk/>
            <pc:sldMk cId="250245567" sldId="2141411367"/>
            <ac:spMk id="57" creationId="{FA22A4C1-128D-5039-704A-7C95D853DA75}"/>
          </ac:spMkLst>
        </pc:spChg>
        <pc:spChg chg="add mod">
          <ac:chgData name="Bill Poe" userId="acce3b10-3e94-49f7-91ca-12f90565c05f" providerId="ADAL" clId="{B20C0014-4852-4621-9E25-16328D0A29B8}" dt="2023-10-24T03:38:36.150" v="2347" actId="164"/>
          <ac:spMkLst>
            <pc:docMk/>
            <pc:sldMk cId="250245567" sldId="2141411367"/>
            <ac:spMk id="59" creationId="{8B40A798-8BF6-A417-CD45-F5F2CD5515C1}"/>
          </ac:spMkLst>
        </pc:spChg>
        <pc:spChg chg="mod">
          <ac:chgData name="Bill Poe" userId="acce3b10-3e94-49f7-91ca-12f90565c05f" providerId="ADAL" clId="{B20C0014-4852-4621-9E25-16328D0A29B8}" dt="2023-10-24T03:41:14.039" v="2388"/>
          <ac:spMkLst>
            <pc:docMk/>
            <pc:sldMk cId="250245567" sldId="2141411367"/>
            <ac:spMk id="65" creationId="{9F4E77C8-8C9E-1FD7-688A-8312A89FB11F}"/>
          </ac:spMkLst>
        </pc:spChg>
        <pc:spChg chg="mod">
          <ac:chgData name="Bill Poe" userId="acce3b10-3e94-49f7-91ca-12f90565c05f" providerId="ADAL" clId="{B20C0014-4852-4621-9E25-16328D0A29B8}" dt="2023-10-24T03:41:14.039" v="2388"/>
          <ac:spMkLst>
            <pc:docMk/>
            <pc:sldMk cId="250245567" sldId="2141411367"/>
            <ac:spMk id="66" creationId="{45BB0BC0-6FAE-5821-06E8-AF814066C071}"/>
          </ac:spMkLst>
        </pc:spChg>
        <pc:spChg chg="mod">
          <ac:chgData name="Bill Poe" userId="acce3b10-3e94-49f7-91ca-12f90565c05f" providerId="ADAL" clId="{B20C0014-4852-4621-9E25-16328D0A29B8}" dt="2023-10-24T03:41:14.039" v="2388"/>
          <ac:spMkLst>
            <pc:docMk/>
            <pc:sldMk cId="250245567" sldId="2141411367"/>
            <ac:spMk id="67" creationId="{2821BDA0-DCF3-E5A6-BEA5-CAE9A3C64D96}"/>
          </ac:spMkLst>
        </pc:spChg>
        <pc:spChg chg="mod">
          <ac:chgData name="Bill Poe" userId="acce3b10-3e94-49f7-91ca-12f90565c05f" providerId="ADAL" clId="{B20C0014-4852-4621-9E25-16328D0A29B8}" dt="2023-10-24T03:41:14.039" v="2388"/>
          <ac:spMkLst>
            <pc:docMk/>
            <pc:sldMk cId="250245567" sldId="2141411367"/>
            <ac:spMk id="68" creationId="{7320F58A-AA51-E559-9DE3-125FA44B07C3}"/>
          </ac:spMkLst>
        </pc:spChg>
        <pc:spChg chg="mod">
          <ac:chgData name="Bill Poe" userId="acce3b10-3e94-49f7-91ca-12f90565c05f" providerId="ADAL" clId="{B20C0014-4852-4621-9E25-16328D0A29B8}" dt="2023-10-24T03:41:14.039" v="2388"/>
          <ac:spMkLst>
            <pc:docMk/>
            <pc:sldMk cId="250245567" sldId="2141411367"/>
            <ac:spMk id="70" creationId="{FBD145B3-B122-5DD5-7638-BABD453B2659}"/>
          </ac:spMkLst>
        </pc:spChg>
        <pc:spChg chg="mod">
          <ac:chgData name="Bill Poe" userId="acce3b10-3e94-49f7-91ca-12f90565c05f" providerId="ADAL" clId="{B20C0014-4852-4621-9E25-16328D0A29B8}" dt="2023-10-24T03:41:14.039" v="2388"/>
          <ac:spMkLst>
            <pc:docMk/>
            <pc:sldMk cId="250245567" sldId="2141411367"/>
            <ac:spMk id="71" creationId="{0513AA2D-F28A-B846-6810-5FD91C0096CB}"/>
          </ac:spMkLst>
        </pc:spChg>
        <pc:spChg chg="mod">
          <ac:chgData name="Bill Poe" userId="acce3b10-3e94-49f7-91ca-12f90565c05f" providerId="ADAL" clId="{B20C0014-4852-4621-9E25-16328D0A29B8}" dt="2023-10-24T03:41:14.039" v="2388"/>
          <ac:spMkLst>
            <pc:docMk/>
            <pc:sldMk cId="250245567" sldId="2141411367"/>
            <ac:spMk id="72" creationId="{A998568F-EF66-2929-3D85-186C53145A51}"/>
          </ac:spMkLst>
        </pc:spChg>
        <pc:spChg chg="mod">
          <ac:chgData name="Bill Poe" userId="acce3b10-3e94-49f7-91ca-12f90565c05f" providerId="ADAL" clId="{B20C0014-4852-4621-9E25-16328D0A29B8}" dt="2023-10-24T03:41:14.039" v="2388"/>
          <ac:spMkLst>
            <pc:docMk/>
            <pc:sldMk cId="250245567" sldId="2141411367"/>
            <ac:spMk id="73" creationId="{2963A962-CAA2-7B6E-5E67-3AE1B081AD27}"/>
          </ac:spMkLst>
        </pc:spChg>
        <pc:spChg chg="mod">
          <ac:chgData name="Bill Poe" userId="acce3b10-3e94-49f7-91ca-12f90565c05f" providerId="ADAL" clId="{B20C0014-4852-4621-9E25-16328D0A29B8}" dt="2023-10-24T03:41:14.039" v="2388"/>
          <ac:spMkLst>
            <pc:docMk/>
            <pc:sldMk cId="250245567" sldId="2141411367"/>
            <ac:spMk id="74" creationId="{A33294F9-1EE3-2776-3385-E997B239262C}"/>
          </ac:spMkLst>
        </pc:spChg>
        <pc:spChg chg="mod">
          <ac:chgData name="Bill Poe" userId="acce3b10-3e94-49f7-91ca-12f90565c05f" providerId="ADAL" clId="{B20C0014-4852-4621-9E25-16328D0A29B8}" dt="2023-10-24T03:41:14.039" v="2388"/>
          <ac:spMkLst>
            <pc:docMk/>
            <pc:sldMk cId="250245567" sldId="2141411367"/>
            <ac:spMk id="75" creationId="{958F9066-71D7-B003-2377-2E600C6622E0}"/>
          </ac:spMkLst>
        </pc:spChg>
        <pc:spChg chg="mod">
          <ac:chgData name="Bill Poe" userId="acce3b10-3e94-49f7-91ca-12f90565c05f" providerId="ADAL" clId="{B20C0014-4852-4621-9E25-16328D0A29B8}" dt="2023-10-24T03:41:14.039" v="2388"/>
          <ac:spMkLst>
            <pc:docMk/>
            <pc:sldMk cId="250245567" sldId="2141411367"/>
            <ac:spMk id="77" creationId="{23B203F3-D8D0-7CD2-3A9D-DAF8EFC3B051}"/>
          </ac:spMkLst>
        </pc:spChg>
        <pc:spChg chg="mod">
          <ac:chgData name="Bill Poe" userId="acce3b10-3e94-49f7-91ca-12f90565c05f" providerId="ADAL" clId="{B20C0014-4852-4621-9E25-16328D0A29B8}" dt="2023-10-24T03:41:14.039" v="2388"/>
          <ac:spMkLst>
            <pc:docMk/>
            <pc:sldMk cId="250245567" sldId="2141411367"/>
            <ac:spMk id="78" creationId="{1893E43C-A1B4-B304-AA0C-7C4B55F4FCD9}"/>
          </ac:spMkLst>
        </pc:spChg>
        <pc:spChg chg="mod">
          <ac:chgData name="Bill Poe" userId="acce3b10-3e94-49f7-91ca-12f90565c05f" providerId="ADAL" clId="{B20C0014-4852-4621-9E25-16328D0A29B8}" dt="2023-10-24T03:41:14.039" v="2388"/>
          <ac:spMkLst>
            <pc:docMk/>
            <pc:sldMk cId="250245567" sldId="2141411367"/>
            <ac:spMk id="80" creationId="{A642E60B-0AE8-8F12-805C-99116E6C0B50}"/>
          </ac:spMkLst>
        </pc:spChg>
        <pc:spChg chg="mod">
          <ac:chgData name="Bill Poe" userId="acce3b10-3e94-49f7-91ca-12f90565c05f" providerId="ADAL" clId="{B20C0014-4852-4621-9E25-16328D0A29B8}" dt="2023-10-24T03:41:14.039" v="2388"/>
          <ac:spMkLst>
            <pc:docMk/>
            <pc:sldMk cId="250245567" sldId="2141411367"/>
            <ac:spMk id="82" creationId="{4F7B8561-C467-1925-F954-C8B6C81DB12E}"/>
          </ac:spMkLst>
        </pc:spChg>
        <pc:spChg chg="mod">
          <ac:chgData name="Bill Poe" userId="acce3b10-3e94-49f7-91ca-12f90565c05f" providerId="ADAL" clId="{B20C0014-4852-4621-9E25-16328D0A29B8}" dt="2023-10-24T03:41:14.039" v="2388"/>
          <ac:spMkLst>
            <pc:docMk/>
            <pc:sldMk cId="250245567" sldId="2141411367"/>
            <ac:spMk id="84" creationId="{28480AA8-9AA9-212D-F886-50E7B7A14A86}"/>
          </ac:spMkLst>
        </pc:spChg>
        <pc:spChg chg="mod">
          <ac:chgData name="Bill Poe" userId="acce3b10-3e94-49f7-91ca-12f90565c05f" providerId="ADAL" clId="{B20C0014-4852-4621-9E25-16328D0A29B8}" dt="2023-10-24T03:41:14.039" v="2388"/>
          <ac:spMkLst>
            <pc:docMk/>
            <pc:sldMk cId="250245567" sldId="2141411367"/>
            <ac:spMk id="86" creationId="{CD984E3C-E74D-F688-E708-A31A92B76D8D}"/>
          </ac:spMkLst>
        </pc:spChg>
        <pc:spChg chg="mod">
          <ac:chgData name="Bill Poe" userId="acce3b10-3e94-49f7-91ca-12f90565c05f" providerId="ADAL" clId="{B20C0014-4852-4621-9E25-16328D0A29B8}" dt="2023-10-24T03:41:14.039" v="2388"/>
          <ac:spMkLst>
            <pc:docMk/>
            <pc:sldMk cId="250245567" sldId="2141411367"/>
            <ac:spMk id="87" creationId="{D181810C-1DEE-0209-F131-4747BA3C7B6B}"/>
          </ac:spMkLst>
        </pc:spChg>
        <pc:spChg chg="mod">
          <ac:chgData name="Bill Poe" userId="acce3b10-3e94-49f7-91ca-12f90565c05f" providerId="ADAL" clId="{B20C0014-4852-4621-9E25-16328D0A29B8}" dt="2023-10-24T03:41:14.039" v="2388"/>
          <ac:spMkLst>
            <pc:docMk/>
            <pc:sldMk cId="250245567" sldId="2141411367"/>
            <ac:spMk id="88" creationId="{2297110E-E64C-7E9B-C709-F7D35AD15300}"/>
          </ac:spMkLst>
        </pc:spChg>
        <pc:spChg chg="mod">
          <ac:chgData name="Bill Poe" userId="acce3b10-3e94-49f7-91ca-12f90565c05f" providerId="ADAL" clId="{B20C0014-4852-4621-9E25-16328D0A29B8}" dt="2023-10-24T03:41:14.039" v="2388"/>
          <ac:spMkLst>
            <pc:docMk/>
            <pc:sldMk cId="250245567" sldId="2141411367"/>
            <ac:spMk id="89" creationId="{9008AF69-E56E-E553-4D98-70791C782774}"/>
          </ac:spMkLst>
        </pc:spChg>
        <pc:spChg chg="mod">
          <ac:chgData name="Bill Poe" userId="acce3b10-3e94-49f7-91ca-12f90565c05f" providerId="ADAL" clId="{B20C0014-4852-4621-9E25-16328D0A29B8}" dt="2023-10-24T03:41:14.039" v="2388"/>
          <ac:spMkLst>
            <pc:docMk/>
            <pc:sldMk cId="250245567" sldId="2141411367"/>
            <ac:spMk id="90" creationId="{5DA9791D-01C1-A90C-EE9E-2E85ABE73D9F}"/>
          </ac:spMkLst>
        </pc:spChg>
        <pc:spChg chg="mod">
          <ac:chgData name="Bill Poe" userId="acce3b10-3e94-49f7-91ca-12f90565c05f" providerId="ADAL" clId="{B20C0014-4852-4621-9E25-16328D0A29B8}" dt="2023-10-24T03:41:14.039" v="2388"/>
          <ac:spMkLst>
            <pc:docMk/>
            <pc:sldMk cId="250245567" sldId="2141411367"/>
            <ac:spMk id="91" creationId="{650B5CB4-50B6-2664-7227-C43C6EEE9605}"/>
          </ac:spMkLst>
        </pc:spChg>
        <pc:spChg chg="mod">
          <ac:chgData name="Bill Poe" userId="acce3b10-3e94-49f7-91ca-12f90565c05f" providerId="ADAL" clId="{B20C0014-4852-4621-9E25-16328D0A29B8}" dt="2023-10-24T03:41:14.039" v="2388"/>
          <ac:spMkLst>
            <pc:docMk/>
            <pc:sldMk cId="250245567" sldId="2141411367"/>
            <ac:spMk id="92" creationId="{3B867AF0-3AA8-850D-7967-A1497F7E8CE3}"/>
          </ac:spMkLst>
        </pc:spChg>
        <pc:spChg chg="mod">
          <ac:chgData name="Bill Poe" userId="acce3b10-3e94-49f7-91ca-12f90565c05f" providerId="ADAL" clId="{B20C0014-4852-4621-9E25-16328D0A29B8}" dt="2023-10-24T03:41:14.039" v="2388"/>
          <ac:spMkLst>
            <pc:docMk/>
            <pc:sldMk cId="250245567" sldId="2141411367"/>
            <ac:spMk id="93" creationId="{8192E808-A181-F3FF-302A-FB3E616AC27A}"/>
          </ac:spMkLst>
        </pc:spChg>
        <pc:spChg chg="mod">
          <ac:chgData name="Bill Poe" userId="acce3b10-3e94-49f7-91ca-12f90565c05f" providerId="ADAL" clId="{B20C0014-4852-4621-9E25-16328D0A29B8}" dt="2023-10-24T03:41:14.039" v="2388"/>
          <ac:spMkLst>
            <pc:docMk/>
            <pc:sldMk cId="250245567" sldId="2141411367"/>
            <ac:spMk id="94" creationId="{6CD68679-C193-7456-630E-57EB55D92908}"/>
          </ac:spMkLst>
        </pc:spChg>
        <pc:spChg chg="mod">
          <ac:chgData name="Bill Poe" userId="acce3b10-3e94-49f7-91ca-12f90565c05f" providerId="ADAL" clId="{B20C0014-4852-4621-9E25-16328D0A29B8}" dt="2023-10-24T03:41:14.039" v="2388"/>
          <ac:spMkLst>
            <pc:docMk/>
            <pc:sldMk cId="250245567" sldId="2141411367"/>
            <ac:spMk id="95" creationId="{EF8BB7BF-487E-BA8F-565E-D7EA45A71B4B}"/>
          </ac:spMkLst>
        </pc:spChg>
        <pc:spChg chg="mod">
          <ac:chgData name="Bill Poe" userId="acce3b10-3e94-49f7-91ca-12f90565c05f" providerId="ADAL" clId="{B20C0014-4852-4621-9E25-16328D0A29B8}" dt="2023-10-24T03:41:14.039" v="2388"/>
          <ac:spMkLst>
            <pc:docMk/>
            <pc:sldMk cId="250245567" sldId="2141411367"/>
            <ac:spMk id="96" creationId="{3F4E4F21-2408-A316-B079-E177B91865F0}"/>
          </ac:spMkLst>
        </pc:spChg>
        <pc:spChg chg="mod">
          <ac:chgData name="Bill Poe" userId="acce3b10-3e94-49f7-91ca-12f90565c05f" providerId="ADAL" clId="{B20C0014-4852-4621-9E25-16328D0A29B8}" dt="2023-10-24T03:41:14.039" v="2388"/>
          <ac:spMkLst>
            <pc:docMk/>
            <pc:sldMk cId="250245567" sldId="2141411367"/>
            <ac:spMk id="97" creationId="{54F3F360-826E-7120-41E9-E22001D35FEC}"/>
          </ac:spMkLst>
        </pc:spChg>
        <pc:spChg chg="mod">
          <ac:chgData name="Bill Poe" userId="acce3b10-3e94-49f7-91ca-12f90565c05f" providerId="ADAL" clId="{B20C0014-4852-4621-9E25-16328D0A29B8}" dt="2023-10-24T03:41:14.039" v="2388"/>
          <ac:spMkLst>
            <pc:docMk/>
            <pc:sldMk cId="250245567" sldId="2141411367"/>
            <ac:spMk id="98" creationId="{77842D16-D58D-EF2E-CF36-CF7BD210AFDF}"/>
          </ac:spMkLst>
        </pc:spChg>
        <pc:spChg chg="mod">
          <ac:chgData name="Bill Poe" userId="acce3b10-3e94-49f7-91ca-12f90565c05f" providerId="ADAL" clId="{B20C0014-4852-4621-9E25-16328D0A29B8}" dt="2023-10-24T03:41:14.039" v="2388"/>
          <ac:spMkLst>
            <pc:docMk/>
            <pc:sldMk cId="250245567" sldId="2141411367"/>
            <ac:spMk id="99" creationId="{7FAA90EE-BEEF-ED11-3D0A-46BF42C160FB}"/>
          </ac:spMkLst>
        </pc:spChg>
        <pc:spChg chg="mod">
          <ac:chgData name="Bill Poe" userId="acce3b10-3e94-49f7-91ca-12f90565c05f" providerId="ADAL" clId="{B20C0014-4852-4621-9E25-16328D0A29B8}" dt="2023-10-24T03:41:14.039" v="2388"/>
          <ac:spMkLst>
            <pc:docMk/>
            <pc:sldMk cId="250245567" sldId="2141411367"/>
            <ac:spMk id="100" creationId="{49A7FF10-3AFF-C9A0-A647-A466FA161DB9}"/>
          </ac:spMkLst>
        </pc:spChg>
        <pc:spChg chg="mod">
          <ac:chgData name="Bill Poe" userId="acce3b10-3e94-49f7-91ca-12f90565c05f" providerId="ADAL" clId="{B20C0014-4852-4621-9E25-16328D0A29B8}" dt="2023-10-24T03:41:14.039" v="2388"/>
          <ac:spMkLst>
            <pc:docMk/>
            <pc:sldMk cId="250245567" sldId="2141411367"/>
            <ac:spMk id="101" creationId="{1C8338B7-0F13-7833-62EE-3D2DDBE13C18}"/>
          </ac:spMkLst>
        </pc:spChg>
        <pc:spChg chg="mod">
          <ac:chgData name="Bill Poe" userId="acce3b10-3e94-49f7-91ca-12f90565c05f" providerId="ADAL" clId="{B20C0014-4852-4621-9E25-16328D0A29B8}" dt="2023-10-24T03:41:14.039" v="2388"/>
          <ac:spMkLst>
            <pc:docMk/>
            <pc:sldMk cId="250245567" sldId="2141411367"/>
            <ac:spMk id="102" creationId="{564EF20C-35AE-6DDC-B14D-553FA5CB6A30}"/>
          </ac:spMkLst>
        </pc:spChg>
        <pc:spChg chg="mod">
          <ac:chgData name="Bill Poe" userId="acce3b10-3e94-49f7-91ca-12f90565c05f" providerId="ADAL" clId="{B20C0014-4852-4621-9E25-16328D0A29B8}" dt="2023-10-24T03:41:14.039" v="2388"/>
          <ac:spMkLst>
            <pc:docMk/>
            <pc:sldMk cId="250245567" sldId="2141411367"/>
            <ac:spMk id="103" creationId="{2F6AB5C0-A4F5-868F-475D-49776600A44A}"/>
          </ac:spMkLst>
        </pc:spChg>
        <pc:spChg chg="mod">
          <ac:chgData name="Bill Poe" userId="acce3b10-3e94-49f7-91ca-12f90565c05f" providerId="ADAL" clId="{B20C0014-4852-4621-9E25-16328D0A29B8}" dt="2023-10-24T03:41:14.039" v="2388"/>
          <ac:spMkLst>
            <pc:docMk/>
            <pc:sldMk cId="250245567" sldId="2141411367"/>
            <ac:spMk id="104" creationId="{F54ACEAA-105F-D11C-CCF2-B8CB574F1716}"/>
          </ac:spMkLst>
        </pc:spChg>
        <pc:grpChg chg="add mod">
          <ac:chgData name="Bill Poe" userId="acce3b10-3e94-49f7-91ca-12f90565c05f" providerId="ADAL" clId="{B20C0014-4852-4621-9E25-16328D0A29B8}" dt="2023-10-24T03:38:36.150" v="2347" actId="164"/>
          <ac:grpSpMkLst>
            <pc:docMk/>
            <pc:sldMk cId="250245567" sldId="2141411367"/>
            <ac:grpSpMk id="7" creationId="{D166D225-73C9-16AB-82A7-5A612FF9276C}"/>
          </ac:grpSpMkLst>
        </pc:grpChg>
        <pc:grpChg chg="add mod">
          <ac:chgData name="Bill Poe" userId="acce3b10-3e94-49f7-91ca-12f90565c05f" providerId="ADAL" clId="{B20C0014-4852-4621-9E25-16328D0A29B8}" dt="2023-10-24T03:38:36.150" v="2347" actId="164"/>
          <ac:grpSpMkLst>
            <pc:docMk/>
            <pc:sldMk cId="250245567" sldId="2141411367"/>
            <ac:grpSpMk id="36" creationId="{A61448B0-0713-4A5E-6C67-8FE93AEE8251}"/>
          </ac:grpSpMkLst>
        </pc:grpChg>
        <pc:grpChg chg="add mod">
          <ac:chgData name="Bill Poe" userId="acce3b10-3e94-49f7-91ca-12f90565c05f" providerId="ADAL" clId="{B20C0014-4852-4621-9E25-16328D0A29B8}" dt="2023-10-24T03:38:36.150" v="2347" actId="164"/>
          <ac:grpSpMkLst>
            <pc:docMk/>
            <pc:sldMk cId="250245567" sldId="2141411367"/>
            <ac:grpSpMk id="44" creationId="{5E0860E8-4352-AB1E-E06E-C6C96C07781B}"/>
          </ac:grpSpMkLst>
        </pc:grpChg>
        <pc:grpChg chg="add del mod">
          <ac:chgData name="Bill Poe" userId="acce3b10-3e94-49f7-91ca-12f90565c05f" providerId="ADAL" clId="{B20C0014-4852-4621-9E25-16328D0A29B8}" dt="2023-10-24T03:40:43.709" v="2386" actId="21"/>
          <ac:grpSpMkLst>
            <pc:docMk/>
            <pc:sldMk cId="250245567" sldId="2141411367"/>
            <ac:grpSpMk id="61" creationId="{E2774D19-5304-6565-20DD-2FBFD9B92369}"/>
          </ac:grpSpMkLst>
        </pc:grpChg>
        <pc:grpChg chg="add mod">
          <ac:chgData name="Bill Poe" userId="acce3b10-3e94-49f7-91ca-12f90565c05f" providerId="ADAL" clId="{B20C0014-4852-4621-9E25-16328D0A29B8}" dt="2023-10-24T03:43:24.656" v="2433" actId="1076"/>
          <ac:grpSpMkLst>
            <pc:docMk/>
            <pc:sldMk cId="250245567" sldId="2141411367"/>
            <ac:grpSpMk id="62" creationId="{E3B5ABB0-E425-F1E0-FC1E-5E38AD2EF915}"/>
          </ac:grpSpMkLst>
        </pc:grpChg>
        <pc:grpChg chg="mod">
          <ac:chgData name="Bill Poe" userId="acce3b10-3e94-49f7-91ca-12f90565c05f" providerId="ADAL" clId="{B20C0014-4852-4621-9E25-16328D0A29B8}" dt="2023-10-24T03:41:14.039" v="2388"/>
          <ac:grpSpMkLst>
            <pc:docMk/>
            <pc:sldMk cId="250245567" sldId="2141411367"/>
            <ac:grpSpMk id="63" creationId="{A3B9CA95-9893-2CD2-8EB7-F47D4DE0CCA9}"/>
          </ac:grpSpMkLst>
        </pc:grpChg>
        <pc:grpChg chg="mod">
          <ac:chgData name="Bill Poe" userId="acce3b10-3e94-49f7-91ca-12f90565c05f" providerId="ADAL" clId="{B20C0014-4852-4621-9E25-16328D0A29B8}" dt="2023-10-24T03:41:14.039" v="2388"/>
          <ac:grpSpMkLst>
            <pc:docMk/>
            <pc:sldMk cId="250245567" sldId="2141411367"/>
            <ac:grpSpMk id="64" creationId="{9CC8E728-493A-F7E1-20A0-B4FD0018FBC8}"/>
          </ac:grpSpMkLst>
        </pc:grpChg>
        <pc:grpChg chg="mod">
          <ac:chgData name="Bill Poe" userId="acce3b10-3e94-49f7-91ca-12f90565c05f" providerId="ADAL" clId="{B20C0014-4852-4621-9E25-16328D0A29B8}" dt="2023-10-24T03:41:14.039" v="2388"/>
          <ac:grpSpMkLst>
            <pc:docMk/>
            <pc:sldMk cId="250245567" sldId="2141411367"/>
            <ac:grpSpMk id="69" creationId="{1FBA093C-BD34-E04B-952F-FB348AD9165D}"/>
          </ac:grpSpMkLst>
        </pc:grpChg>
        <pc:picChg chg="mod">
          <ac:chgData name="Bill Poe" userId="acce3b10-3e94-49f7-91ca-12f90565c05f" providerId="ADAL" clId="{B20C0014-4852-4621-9E25-16328D0A29B8}" dt="2023-10-24T03:38:00.750" v="2344"/>
          <ac:picMkLst>
            <pc:docMk/>
            <pc:sldMk cId="250245567" sldId="2141411367"/>
            <ac:picMk id="46" creationId="{A9C8B6AB-0E4C-F29F-7D8A-77763A514D10}"/>
          </ac:picMkLst>
        </pc:picChg>
        <pc:picChg chg="mod">
          <ac:chgData name="Bill Poe" userId="acce3b10-3e94-49f7-91ca-12f90565c05f" providerId="ADAL" clId="{B20C0014-4852-4621-9E25-16328D0A29B8}" dt="2023-10-24T03:41:14.039" v="2388"/>
          <ac:picMkLst>
            <pc:docMk/>
            <pc:sldMk cId="250245567" sldId="2141411367"/>
            <ac:picMk id="85" creationId="{4F9387FF-A1F6-4AA1-8462-8A40A92B55FB}"/>
          </ac:picMkLst>
        </pc:picChg>
        <pc:cxnChg chg="add mod">
          <ac:chgData name="Bill Poe" userId="acce3b10-3e94-49f7-91ca-12f90565c05f" providerId="ADAL" clId="{B20C0014-4852-4621-9E25-16328D0A29B8}" dt="2023-10-24T03:40:43.709" v="2386" actId="21"/>
          <ac:cxnSpMkLst>
            <pc:docMk/>
            <pc:sldMk cId="250245567" sldId="2141411367"/>
            <ac:cxnSpMk id="53" creationId="{07B716E2-2DF0-2E22-6392-8096486FCECB}"/>
          </ac:cxnSpMkLst>
        </pc:cxnChg>
        <pc:cxnChg chg="add mod">
          <ac:chgData name="Bill Poe" userId="acce3b10-3e94-49f7-91ca-12f90565c05f" providerId="ADAL" clId="{B20C0014-4852-4621-9E25-16328D0A29B8}" dt="2023-10-24T03:40:43.709" v="2386" actId="21"/>
          <ac:cxnSpMkLst>
            <pc:docMk/>
            <pc:sldMk cId="250245567" sldId="2141411367"/>
            <ac:cxnSpMk id="56" creationId="{5ED76519-B0E6-8FA4-12CD-03453274FA3C}"/>
          </ac:cxnSpMkLst>
        </pc:cxnChg>
        <pc:cxnChg chg="add mod">
          <ac:chgData name="Bill Poe" userId="acce3b10-3e94-49f7-91ca-12f90565c05f" providerId="ADAL" clId="{B20C0014-4852-4621-9E25-16328D0A29B8}" dt="2023-10-24T03:40:43.709" v="2386" actId="21"/>
          <ac:cxnSpMkLst>
            <pc:docMk/>
            <pc:sldMk cId="250245567" sldId="2141411367"/>
            <ac:cxnSpMk id="58" creationId="{E6745A0D-B6AC-4443-9D5D-CF8FE636D701}"/>
          </ac:cxnSpMkLst>
        </pc:cxnChg>
        <pc:cxnChg chg="add mod">
          <ac:chgData name="Bill Poe" userId="acce3b10-3e94-49f7-91ca-12f90565c05f" providerId="ADAL" clId="{B20C0014-4852-4621-9E25-16328D0A29B8}" dt="2023-10-24T03:40:43.709" v="2386" actId="21"/>
          <ac:cxnSpMkLst>
            <pc:docMk/>
            <pc:sldMk cId="250245567" sldId="2141411367"/>
            <ac:cxnSpMk id="60" creationId="{497F85AC-289F-7CDB-A81A-E4ABC613BA33}"/>
          </ac:cxnSpMkLst>
        </pc:cxnChg>
        <pc:cxnChg chg="mod">
          <ac:chgData name="Bill Poe" userId="acce3b10-3e94-49f7-91ca-12f90565c05f" providerId="ADAL" clId="{B20C0014-4852-4621-9E25-16328D0A29B8}" dt="2023-10-24T03:41:14.039" v="2388"/>
          <ac:cxnSpMkLst>
            <pc:docMk/>
            <pc:sldMk cId="250245567" sldId="2141411367"/>
            <ac:cxnSpMk id="76" creationId="{76335345-27CB-35BC-A729-A5687E5B74D0}"/>
          </ac:cxnSpMkLst>
        </pc:cxnChg>
        <pc:cxnChg chg="mod">
          <ac:chgData name="Bill Poe" userId="acce3b10-3e94-49f7-91ca-12f90565c05f" providerId="ADAL" clId="{B20C0014-4852-4621-9E25-16328D0A29B8}" dt="2023-10-24T03:41:14.039" v="2388"/>
          <ac:cxnSpMkLst>
            <pc:docMk/>
            <pc:sldMk cId="250245567" sldId="2141411367"/>
            <ac:cxnSpMk id="79" creationId="{D6309F95-932B-917D-6099-A198AC48C6F7}"/>
          </ac:cxnSpMkLst>
        </pc:cxnChg>
        <pc:cxnChg chg="mod">
          <ac:chgData name="Bill Poe" userId="acce3b10-3e94-49f7-91ca-12f90565c05f" providerId="ADAL" clId="{B20C0014-4852-4621-9E25-16328D0A29B8}" dt="2023-10-24T03:41:14.039" v="2388"/>
          <ac:cxnSpMkLst>
            <pc:docMk/>
            <pc:sldMk cId="250245567" sldId="2141411367"/>
            <ac:cxnSpMk id="81" creationId="{A82234B0-C2C9-1087-8532-7867720400AB}"/>
          </ac:cxnSpMkLst>
        </pc:cxnChg>
        <pc:cxnChg chg="mod">
          <ac:chgData name="Bill Poe" userId="acce3b10-3e94-49f7-91ca-12f90565c05f" providerId="ADAL" clId="{B20C0014-4852-4621-9E25-16328D0A29B8}" dt="2023-10-24T03:41:14.039" v="2388"/>
          <ac:cxnSpMkLst>
            <pc:docMk/>
            <pc:sldMk cId="250245567" sldId="2141411367"/>
            <ac:cxnSpMk id="83" creationId="{6B8A679A-414F-C594-E346-7EE0F6B8E48E}"/>
          </ac:cxnSpMkLst>
        </pc:cxnChg>
      </pc:sldChg>
      <pc:sldChg chg="addSp delSp modSp add mod setBg modClrScheme chgLayout">
        <pc:chgData name="Bill Poe" userId="acce3b10-3e94-49f7-91ca-12f90565c05f" providerId="ADAL" clId="{B20C0014-4852-4621-9E25-16328D0A29B8}" dt="2023-10-29T22:44:45.750" v="4067" actId="108"/>
        <pc:sldMkLst>
          <pc:docMk/>
          <pc:sldMk cId="4173087746" sldId="2141411368"/>
        </pc:sldMkLst>
        <pc:spChg chg="mod ord">
          <ac:chgData name="Bill Poe" userId="acce3b10-3e94-49f7-91ca-12f90565c05f" providerId="ADAL" clId="{B20C0014-4852-4621-9E25-16328D0A29B8}" dt="2023-10-29T22:44:45.750" v="4067" actId="108"/>
          <ac:spMkLst>
            <pc:docMk/>
            <pc:sldMk cId="4173087746" sldId="2141411368"/>
            <ac:spMk id="2" creationId="{E2B961FE-BC80-459D-A277-151BDCC57D2D}"/>
          </ac:spMkLst>
        </pc:spChg>
        <pc:spChg chg="del mod ord">
          <ac:chgData name="Bill Poe" userId="acce3b10-3e94-49f7-91ca-12f90565c05f" providerId="ADAL" clId="{B20C0014-4852-4621-9E25-16328D0A29B8}" dt="2023-10-24T01:26:38.224" v="413" actId="21"/>
          <ac:spMkLst>
            <pc:docMk/>
            <pc:sldMk cId="4173087746" sldId="2141411368"/>
            <ac:spMk id="3" creationId="{C9E91BED-A7DE-43C5-AF35-E53F13EB8FD6}"/>
          </ac:spMkLst>
        </pc:spChg>
        <pc:spChg chg="mod ord">
          <ac:chgData name="Bill Poe" userId="acce3b10-3e94-49f7-91ca-12f90565c05f" providerId="ADAL" clId="{B20C0014-4852-4621-9E25-16328D0A29B8}" dt="2023-10-24T01:26:25.721" v="412" actId="26606"/>
          <ac:spMkLst>
            <pc:docMk/>
            <pc:sldMk cId="4173087746" sldId="2141411368"/>
            <ac:spMk id="4" creationId="{8694C363-374A-4192-85FB-5F7479B470D2}"/>
          </ac:spMkLst>
        </pc:spChg>
        <pc:spChg chg="del">
          <ac:chgData name="Bill Poe" userId="acce3b10-3e94-49f7-91ca-12f90565c05f" providerId="ADAL" clId="{B20C0014-4852-4621-9E25-16328D0A29B8}" dt="2023-10-24T01:26:25.721" v="412" actId="26606"/>
          <ac:spMkLst>
            <pc:docMk/>
            <pc:sldMk cId="4173087746" sldId="2141411368"/>
            <ac:spMk id="5" creationId="{CD2A991C-3E65-EF62-BC9A-B8E7FBF1546D}"/>
          </ac:spMkLst>
        </pc:spChg>
        <pc:spChg chg="add del mod ord">
          <ac:chgData name="Bill Poe" userId="acce3b10-3e94-49f7-91ca-12f90565c05f" providerId="ADAL" clId="{B20C0014-4852-4621-9E25-16328D0A29B8}" dt="2023-10-24T01:35:08.013" v="458" actId="21"/>
          <ac:spMkLst>
            <pc:docMk/>
            <pc:sldMk cId="4173087746" sldId="2141411368"/>
            <ac:spMk id="6" creationId="{5E900ECE-067B-4EE2-C956-9A35A5AB8AC4}"/>
          </ac:spMkLst>
        </pc:spChg>
        <pc:spChg chg="add mod">
          <ac:chgData name="Bill Poe" userId="acce3b10-3e94-49f7-91ca-12f90565c05f" providerId="ADAL" clId="{B20C0014-4852-4621-9E25-16328D0A29B8}" dt="2023-10-24T01:37:22.549" v="470" actId="108"/>
          <ac:spMkLst>
            <pc:docMk/>
            <pc:sldMk cId="4173087746" sldId="2141411368"/>
            <ac:spMk id="8" creationId="{62B7AEA5-BD8D-9ED5-32A4-9F5943C5DCD0}"/>
          </ac:spMkLst>
        </pc:spChg>
        <pc:spChg chg="add mod">
          <ac:chgData name="Bill Poe" userId="acce3b10-3e94-49f7-91ca-12f90565c05f" providerId="ADAL" clId="{B20C0014-4852-4621-9E25-16328D0A29B8}" dt="2023-10-24T01:35:46.196" v="462" actId="1076"/>
          <ac:spMkLst>
            <pc:docMk/>
            <pc:sldMk cId="4173087746" sldId="2141411368"/>
            <ac:spMk id="9" creationId="{C28C7AA0-5D60-9A14-F094-4C9F43648935}"/>
          </ac:spMkLst>
        </pc:spChg>
        <pc:spChg chg="add mod">
          <ac:chgData name="Bill Poe" userId="acce3b10-3e94-49f7-91ca-12f90565c05f" providerId="ADAL" clId="{B20C0014-4852-4621-9E25-16328D0A29B8}" dt="2023-10-24T01:43:33.152" v="487"/>
          <ac:spMkLst>
            <pc:docMk/>
            <pc:sldMk cId="4173087746" sldId="2141411368"/>
            <ac:spMk id="10" creationId="{8AC4D2D1-03AD-F19F-1921-FC7DDC681E3F}"/>
          </ac:spMkLst>
        </pc:spChg>
        <pc:spChg chg="mod">
          <ac:chgData name="Bill Poe" userId="acce3b10-3e94-49f7-91ca-12f90565c05f" providerId="ADAL" clId="{B20C0014-4852-4621-9E25-16328D0A29B8}" dt="2023-10-24T01:29:37.674" v="432" actId="123"/>
          <ac:spMkLst>
            <pc:docMk/>
            <pc:sldMk cId="4173087746" sldId="2141411368"/>
            <ac:spMk id="96" creationId="{CD4A7EF4-D5C9-4057-A6D7-66C8ACB55BED}"/>
          </ac:spMkLst>
        </pc:spChg>
        <pc:spChg chg="mod">
          <ac:chgData name="Bill Poe" userId="acce3b10-3e94-49f7-91ca-12f90565c05f" providerId="ADAL" clId="{B20C0014-4852-4621-9E25-16328D0A29B8}" dt="2023-10-24T01:31:37.775" v="439" actId="6549"/>
          <ac:spMkLst>
            <pc:docMk/>
            <pc:sldMk cId="4173087746" sldId="2141411368"/>
            <ac:spMk id="97" creationId="{37308E61-4FB6-4270-AEE7-D68E36DD49D1}"/>
          </ac:spMkLst>
        </pc:spChg>
        <pc:spChg chg="mod">
          <ac:chgData name="Bill Poe" userId="acce3b10-3e94-49f7-91ca-12f90565c05f" providerId="ADAL" clId="{B20C0014-4852-4621-9E25-16328D0A29B8}" dt="2023-10-24T01:44:37.046" v="489" actId="20577"/>
          <ac:spMkLst>
            <pc:docMk/>
            <pc:sldMk cId="4173087746" sldId="2141411368"/>
            <ac:spMk id="99" creationId="{C22ECD11-89F2-4E79-8A04-60CDFE7CAEFB}"/>
          </ac:spMkLst>
        </pc:spChg>
        <pc:spChg chg="mod">
          <ac:chgData name="Bill Poe" userId="acce3b10-3e94-49f7-91ca-12f90565c05f" providerId="ADAL" clId="{B20C0014-4852-4621-9E25-16328D0A29B8}" dt="2023-10-24T01:32:53.152" v="444" actId="255"/>
          <ac:spMkLst>
            <pc:docMk/>
            <pc:sldMk cId="4173087746" sldId="2141411368"/>
            <ac:spMk id="100" creationId="{4F5B8D32-AB5A-4DFF-8EF0-862345CE2C30}"/>
          </ac:spMkLst>
        </pc:spChg>
        <pc:spChg chg="add">
          <ac:chgData name="Bill Poe" userId="acce3b10-3e94-49f7-91ca-12f90565c05f" providerId="ADAL" clId="{B20C0014-4852-4621-9E25-16328D0A29B8}" dt="2023-10-24T01:26:25.721" v="412" actId="26606"/>
          <ac:spMkLst>
            <pc:docMk/>
            <pc:sldMk cId="4173087746" sldId="2141411368"/>
            <ac:spMk id="105" creationId="{2151139A-886F-4B97-8815-729AD3831BBD}"/>
          </ac:spMkLst>
        </pc:spChg>
        <pc:spChg chg="add">
          <ac:chgData name="Bill Poe" userId="acce3b10-3e94-49f7-91ca-12f90565c05f" providerId="ADAL" clId="{B20C0014-4852-4621-9E25-16328D0A29B8}" dt="2023-10-24T01:26:25.721" v="412" actId="26606"/>
          <ac:spMkLst>
            <pc:docMk/>
            <pc:sldMk cId="4173087746" sldId="2141411368"/>
            <ac:spMk id="107" creationId="{AB5E08C4-8CDD-4623-A5B8-E998C6DEE3B7}"/>
          </ac:spMkLst>
        </pc:spChg>
        <pc:spChg chg="add">
          <ac:chgData name="Bill Poe" userId="acce3b10-3e94-49f7-91ca-12f90565c05f" providerId="ADAL" clId="{B20C0014-4852-4621-9E25-16328D0A29B8}" dt="2023-10-24T01:26:25.721" v="412" actId="26606"/>
          <ac:spMkLst>
            <pc:docMk/>
            <pc:sldMk cId="4173087746" sldId="2141411368"/>
            <ac:spMk id="109" creationId="{15F33878-D502-4FFA-8ACE-F2AECDB2A23F}"/>
          </ac:spMkLst>
        </pc:spChg>
        <pc:spChg chg="add">
          <ac:chgData name="Bill Poe" userId="acce3b10-3e94-49f7-91ca-12f90565c05f" providerId="ADAL" clId="{B20C0014-4852-4621-9E25-16328D0A29B8}" dt="2023-10-24T01:26:25.721" v="412" actId="26606"/>
          <ac:spMkLst>
            <pc:docMk/>
            <pc:sldMk cId="4173087746" sldId="2141411368"/>
            <ac:spMk id="111" creationId="{D3539FEE-81D3-4406-802E-60B20B16F4F6}"/>
          </ac:spMkLst>
        </pc:spChg>
        <pc:spChg chg="add">
          <ac:chgData name="Bill Poe" userId="acce3b10-3e94-49f7-91ca-12f90565c05f" providerId="ADAL" clId="{B20C0014-4852-4621-9E25-16328D0A29B8}" dt="2023-10-24T01:26:25.721" v="412" actId="26606"/>
          <ac:spMkLst>
            <pc:docMk/>
            <pc:sldMk cId="4173087746" sldId="2141411368"/>
            <ac:spMk id="113" creationId="{DC701763-729E-462F-A5A8-E0DEFEB1E2E4}"/>
          </ac:spMkLst>
        </pc:spChg>
        <pc:grpChg chg="add del mod">
          <ac:chgData name="Bill Poe" userId="acce3b10-3e94-49f7-91ca-12f90565c05f" providerId="ADAL" clId="{B20C0014-4852-4621-9E25-16328D0A29B8}" dt="2023-10-24T01:45:44.958" v="517" actId="1076"/>
          <ac:grpSpMkLst>
            <pc:docMk/>
            <pc:sldMk cId="4173087746" sldId="2141411368"/>
            <ac:grpSpMk id="95" creationId="{6E1776D0-5BB8-4D10-A1E7-E8FEFC12B5E5}"/>
          </ac:grpSpMkLst>
        </pc:grpChg>
        <pc:grpChg chg="add mod">
          <ac:chgData name="Bill Poe" userId="acce3b10-3e94-49f7-91ca-12f90565c05f" providerId="ADAL" clId="{B20C0014-4852-4621-9E25-16328D0A29B8}" dt="2023-10-24T01:45:14.726" v="514" actId="1076"/>
          <ac:grpSpMkLst>
            <pc:docMk/>
            <pc:sldMk cId="4173087746" sldId="2141411368"/>
            <ac:grpSpMk id="98" creationId="{BD095F84-38B7-4CD6-8D52-32E367B19728}"/>
          </ac:grpSpMkLst>
        </pc:grpChg>
      </pc:sldChg>
      <pc:sldChg chg="addSp delSp modSp add del mod setBg addAnim delDesignElem chgLayout">
        <pc:chgData name="Bill Poe" userId="acce3b10-3e94-49f7-91ca-12f90565c05f" providerId="ADAL" clId="{B20C0014-4852-4621-9E25-16328D0A29B8}" dt="2023-10-24T02:13:49.833" v="638" actId="2696"/>
        <pc:sldMkLst>
          <pc:docMk/>
          <pc:sldMk cId="1821359491" sldId="2141411369"/>
        </pc:sldMkLst>
        <pc:spChg chg="mod ord">
          <ac:chgData name="Bill Poe" userId="acce3b10-3e94-49f7-91ca-12f90565c05f" providerId="ADAL" clId="{B20C0014-4852-4621-9E25-16328D0A29B8}" dt="2023-10-24T02:00:49.944" v="574" actId="700"/>
          <ac:spMkLst>
            <pc:docMk/>
            <pc:sldMk cId="1821359491" sldId="2141411369"/>
            <ac:spMk id="2" creationId="{E29CC4C6-4F51-4C9E-22D6-E193454B4BE8}"/>
          </ac:spMkLst>
        </pc:spChg>
        <pc:spChg chg="del">
          <ac:chgData name="Bill Poe" userId="acce3b10-3e94-49f7-91ca-12f90565c05f" providerId="ADAL" clId="{B20C0014-4852-4621-9E25-16328D0A29B8}" dt="2023-10-24T01:59:17.176" v="568" actId="21"/>
          <ac:spMkLst>
            <pc:docMk/>
            <pc:sldMk cId="1821359491" sldId="2141411369"/>
            <ac:spMk id="3" creationId="{084E8F35-C02F-88F7-66B3-AF475A655B9B}"/>
          </ac:spMkLst>
        </pc:spChg>
        <pc:spChg chg="mod ord">
          <ac:chgData name="Bill Poe" userId="acce3b10-3e94-49f7-91ca-12f90565c05f" providerId="ADAL" clId="{B20C0014-4852-4621-9E25-16328D0A29B8}" dt="2023-10-24T02:00:49.944" v="574" actId="700"/>
          <ac:spMkLst>
            <pc:docMk/>
            <pc:sldMk cId="1821359491" sldId="2141411369"/>
            <ac:spMk id="4" creationId="{ABB4806B-8263-C99E-A098-E9D7B90C43CB}"/>
          </ac:spMkLst>
        </pc:spChg>
        <pc:spChg chg="del">
          <ac:chgData name="Bill Poe" userId="acce3b10-3e94-49f7-91ca-12f90565c05f" providerId="ADAL" clId="{B20C0014-4852-4621-9E25-16328D0A29B8}" dt="2023-10-24T01:59:31.423" v="570" actId="21"/>
          <ac:spMkLst>
            <pc:docMk/>
            <pc:sldMk cId="1821359491" sldId="2141411369"/>
            <ac:spMk id="5" creationId="{7BEDAAE3-561E-154F-ED7D-977E94F14733}"/>
          </ac:spMkLst>
        </pc:spChg>
        <pc:spChg chg="del">
          <ac:chgData name="Bill Poe" userId="acce3b10-3e94-49f7-91ca-12f90565c05f" providerId="ADAL" clId="{B20C0014-4852-4621-9E25-16328D0A29B8}" dt="2023-10-24T01:59:31.423" v="570" actId="21"/>
          <ac:spMkLst>
            <pc:docMk/>
            <pc:sldMk cId="1821359491" sldId="2141411369"/>
            <ac:spMk id="6" creationId="{1C795B7C-B56A-16D5-B043-26329BEBDFBC}"/>
          </ac:spMkLst>
        </pc:spChg>
        <pc:spChg chg="del">
          <ac:chgData name="Bill Poe" userId="acce3b10-3e94-49f7-91ca-12f90565c05f" providerId="ADAL" clId="{B20C0014-4852-4621-9E25-16328D0A29B8}" dt="2023-10-24T01:59:31.423" v="570" actId="21"/>
          <ac:spMkLst>
            <pc:docMk/>
            <pc:sldMk cId="1821359491" sldId="2141411369"/>
            <ac:spMk id="7" creationId="{17D0638C-5876-EC7E-2C09-7186C41F1A75}"/>
          </ac:spMkLst>
        </pc:spChg>
        <pc:spChg chg="del">
          <ac:chgData name="Bill Poe" userId="acce3b10-3e94-49f7-91ca-12f90565c05f" providerId="ADAL" clId="{B20C0014-4852-4621-9E25-16328D0A29B8}" dt="2023-10-24T01:59:31.423" v="570" actId="21"/>
          <ac:spMkLst>
            <pc:docMk/>
            <pc:sldMk cId="1821359491" sldId="2141411369"/>
            <ac:spMk id="8" creationId="{733D7E83-714B-F859-2188-2882C8FA9BED}"/>
          </ac:spMkLst>
        </pc:spChg>
        <pc:spChg chg="del">
          <ac:chgData name="Bill Poe" userId="acce3b10-3e94-49f7-91ca-12f90565c05f" providerId="ADAL" clId="{B20C0014-4852-4621-9E25-16328D0A29B8}" dt="2023-10-24T01:59:06.744" v="567"/>
          <ac:spMkLst>
            <pc:docMk/>
            <pc:sldMk cId="1821359491" sldId="2141411369"/>
            <ac:spMk id="9" creationId="{1B15ED52-F352-441B-82BF-E0EA34836D08}"/>
          </ac:spMkLst>
        </pc:spChg>
        <pc:spChg chg="del">
          <ac:chgData name="Bill Poe" userId="acce3b10-3e94-49f7-91ca-12f90565c05f" providerId="ADAL" clId="{B20C0014-4852-4621-9E25-16328D0A29B8}" dt="2023-10-24T01:59:31.423" v="570" actId="21"/>
          <ac:spMkLst>
            <pc:docMk/>
            <pc:sldMk cId="1821359491" sldId="2141411369"/>
            <ac:spMk id="10" creationId="{77E6D049-AD65-5220-D3DE-21840D9AB6B0}"/>
          </ac:spMkLst>
        </pc:spChg>
        <pc:spChg chg="del">
          <ac:chgData name="Bill Poe" userId="acce3b10-3e94-49f7-91ca-12f90565c05f" providerId="ADAL" clId="{B20C0014-4852-4621-9E25-16328D0A29B8}" dt="2023-10-24T01:59:06.744" v="567"/>
          <ac:spMkLst>
            <pc:docMk/>
            <pc:sldMk cId="1821359491" sldId="2141411369"/>
            <ac:spMk id="11" creationId="{3B2E3793-BFE6-45A2-9B7B-E18844431C99}"/>
          </ac:spMkLst>
        </pc:spChg>
        <pc:spChg chg="del">
          <ac:chgData name="Bill Poe" userId="acce3b10-3e94-49f7-91ca-12f90565c05f" providerId="ADAL" clId="{B20C0014-4852-4621-9E25-16328D0A29B8}" dt="2023-10-24T01:59:31.423" v="570" actId="21"/>
          <ac:spMkLst>
            <pc:docMk/>
            <pc:sldMk cId="1821359491" sldId="2141411369"/>
            <ac:spMk id="12" creationId="{98E4BF20-0C95-581A-C416-D826DFA31B5D}"/>
          </ac:spMkLst>
        </pc:spChg>
        <pc:spChg chg="del">
          <ac:chgData name="Bill Poe" userId="acce3b10-3e94-49f7-91ca-12f90565c05f" providerId="ADAL" clId="{B20C0014-4852-4621-9E25-16328D0A29B8}" dt="2023-10-24T01:59:06.744" v="567"/>
          <ac:spMkLst>
            <pc:docMk/>
            <pc:sldMk cId="1821359491" sldId="2141411369"/>
            <ac:spMk id="13" creationId="{BC4C4868-CB8F-4AF9-9CDB-8108F2C19B67}"/>
          </ac:spMkLst>
        </pc:spChg>
        <pc:spChg chg="del">
          <ac:chgData name="Bill Poe" userId="acce3b10-3e94-49f7-91ca-12f90565c05f" providerId="ADAL" clId="{B20C0014-4852-4621-9E25-16328D0A29B8}" dt="2023-10-24T01:59:31.423" v="570" actId="21"/>
          <ac:spMkLst>
            <pc:docMk/>
            <pc:sldMk cId="1821359491" sldId="2141411369"/>
            <ac:spMk id="14" creationId="{067BDC6D-6015-5DCD-18D1-9177A0F6A54C}"/>
          </ac:spMkLst>
        </pc:spChg>
        <pc:spChg chg="del">
          <ac:chgData name="Bill Poe" userId="acce3b10-3e94-49f7-91ca-12f90565c05f" providerId="ADAL" clId="{B20C0014-4852-4621-9E25-16328D0A29B8}" dt="2023-10-24T01:59:06.744" v="567"/>
          <ac:spMkLst>
            <pc:docMk/>
            <pc:sldMk cId="1821359491" sldId="2141411369"/>
            <ac:spMk id="15" creationId="{375E0459-6403-40CD-989D-56A4407CA12E}"/>
          </ac:spMkLst>
        </pc:spChg>
        <pc:spChg chg="del">
          <ac:chgData name="Bill Poe" userId="acce3b10-3e94-49f7-91ca-12f90565c05f" providerId="ADAL" clId="{B20C0014-4852-4621-9E25-16328D0A29B8}" dt="2023-10-24T01:59:31.423" v="570" actId="21"/>
          <ac:spMkLst>
            <pc:docMk/>
            <pc:sldMk cId="1821359491" sldId="2141411369"/>
            <ac:spMk id="16" creationId="{7004C912-C0F4-D02E-FA26-C0EBB35B1DBD}"/>
          </ac:spMkLst>
        </pc:spChg>
        <pc:spChg chg="del">
          <ac:chgData name="Bill Poe" userId="acce3b10-3e94-49f7-91ca-12f90565c05f" providerId="ADAL" clId="{B20C0014-4852-4621-9E25-16328D0A29B8}" dt="2023-10-24T01:59:06.744" v="567"/>
          <ac:spMkLst>
            <pc:docMk/>
            <pc:sldMk cId="1821359491" sldId="2141411369"/>
            <ac:spMk id="17" creationId="{53E5B1A8-3AC9-4BD1-9BBC-78CA94F2D1BA}"/>
          </ac:spMkLst>
        </pc:spChg>
        <pc:spChg chg="del">
          <ac:chgData name="Bill Poe" userId="acce3b10-3e94-49f7-91ca-12f90565c05f" providerId="ADAL" clId="{B20C0014-4852-4621-9E25-16328D0A29B8}" dt="2023-10-24T01:59:31.423" v="570" actId="21"/>
          <ac:spMkLst>
            <pc:docMk/>
            <pc:sldMk cId="1821359491" sldId="2141411369"/>
            <ac:spMk id="18" creationId="{E3AF2B31-094D-ED4B-A26B-A25956746E03}"/>
          </ac:spMkLst>
        </pc:spChg>
        <pc:spChg chg="del">
          <ac:chgData name="Bill Poe" userId="acce3b10-3e94-49f7-91ca-12f90565c05f" providerId="ADAL" clId="{B20C0014-4852-4621-9E25-16328D0A29B8}" dt="2023-10-24T01:59:31.423" v="570" actId="21"/>
          <ac:spMkLst>
            <pc:docMk/>
            <pc:sldMk cId="1821359491" sldId="2141411369"/>
            <ac:spMk id="19" creationId="{05D12A48-A51C-445B-761C-D4333756A940}"/>
          </ac:spMkLst>
        </pc:spChg>
        <pc:spChg chg="del">
          <ac:chgData name="Bill Poe" userId="acce3b10-3e94-49f7-91ca-12f90565c05f" providerId="ADAL" clId="{B20C0014-4852-4621-9E25-16328D0A29B8}" dt="2023-10-24T01:59:31.423" v="570" actId="21"/>
          <ac:spMkLst>
            <pc:docMk/>
            <pc:sldMk cId="1821359491" sldId="2141411369"/>
            <ac:spMk id="20" creationId="{05434CF1-17BC-D0DD-1E98-0CF2B9445117}"/>
          </ac:spMkLst>
        </pc:spChg>
        <pc:spChg chg="del">
          <ac:chgData name="Bill Poe" userId="acce3b10-3e94-49f7-91ca-12f90565c05f" providerId="ADAL" clId="{B20C0014-4852-4621-9E25-16328D0A29B8}" dt="2023-10-24T01:59:31.423" v="570" actId="21"/>
          <ac:spMkLst>
            <pc:docMk/>
            <pc:sldMk cId="1821359491" sldId="2141411369"/>
            <ac:spMk id="21" creationId="{FE4B432C-AE2C-7D84-C3F3-973D6D970E4B}"/>
          </ac:spMkLst>
        </pc:spChg>
        <pc:spChg chg="del">
          <ac:chgData name="Bill Poe" userId="acce3b10-3e94-49f7-91ca-12f90565c05f" providerId="ADAL" clId="{B20C0014-4852-4621-9E25-16328D0A29B8}" dt="2023-10-24T01:59:31.423" v="570" actId="21"/>
          <ac:spMkLst>
            <pc:docMk/>
            <pc:sldMk cId="1821359491" sldId="2141411369"/>
            <ac:spMk id="22" creationId="{440F3D56-2024-C130-0FB1-A77077686528}"/>
          </ac:spMkLst>
        </pc:spChg>
        <pc:spChg chg="del">
          <ac:chgData name="Bill Poe" userId="acce3b10-3e94-49f7-91ca-12f90565c05f" providerId="ADAL" clId="{B20C0014-4852-4621-9E25-16328D0A29B8}" dt="2023-10-24T01:59:31.423" v="570" actId="21"/>
          <ac:spMkLst>
            <pc:docMk/>
            <pc:sldMk cId="1821359491" sldId="2141411369"/>
            <ac:spMk id="23" creationId="{1E9148E0-25F6-AD2A-DA5D-A13D762B201C}"/>
          </ac:spMkLst>
        </pc:spChg>
        <pc:spChg chg="del">
          <ac:chgData name="Bill Poe" userId="acce3b10-3e94-49f7-91ca-12f90565c05f" providerId="ADAL" clId="{B20C0014-4852-4621-9E25-16328D0A29B8}" dt="2023-10-24T01:59:31.423" v="570" actId="21"/>
          <ac:spMkLst>
            <pc:docMk/>
            <pc:sldMk cId="1821359491" sldId="2141411369"/>
            <ac:spMk id="24" creationId="{0A0A802B-1BC7-DEA8-ABA4-91AD61846494}"/>
          </ac:spMkLst>
        </pc:spChg>
        <pc:spChg chg="del">
          <ac:chgData name="Bill Poe" userId="acce3b10-3e94-49f7-91ca-12f90565c05f" providerId="ADAL" clId="{B20C0014-4852-4621-9E25-16328D0A29B8}" dt="2023-10-24T01:59:31.423" v="570" actId="21"/>
          <ac:spMkLst>
            <pc:docMk/>
            <pc:sldMk cId="1821359491" sldId="2141411369"/>
            <ac:spMk id="25" creationId="{28D22E14-F352-B027-D273-FFE40F40D813}"/>
          </ac:spMkLst>
        </pc:spChg>
        <pc:spChg chg="del">
          <ac:chgData name="Bill Poe" userId="acce3b10-3e94-49f7-91ca-12f90565c05f" providerId="ADAL" clId="{B20C0014-4852-4621-9E25-16328D0A29B8}" dt="2023-10-24T01:59:31.423" v="570" actId="21"/>
          <ac:spMkLst>
            <pc:docMk/>
            <pc:sldMk cId="1821359491" sldId="2141411369"/>
            <ac:spMk id="26" creationId="{68A83B11-E9B4-5FB5-73F1-30C238DADDC3}"/>
          </ac:spMkLst>
        </pc:spChg>
        <pc:spChg chg="del">
          <ac:chgData name="Bill Poe" userId="acce3b10-3e94-49f7-91ca-12f90565c05f" providerId="ADAL" clId="{B20C0014-4852-4621-9E25-16328D0A29B8}" dt="2023-10-24T01:59:31.423" v="570" actId="21"/>
          <ac:spMkLst>
            <pc:docMk/>
            <pc:sldMk cId="1821359491" sldId="2141411369"/>
            <ac:spMk id="27" creationId="{1FEDC440-6E63-5EE3-D1AC-D77D6696C8CB}"/>
          </ac:spMkLst>
        </pc:spChg>
        <pc:spChg chg="del">
          <ac:chgData name="Bill Poe" userId="acce3b10-3e94-49f7-91ca-12f90565c05f" providerId="ADAL" clId="{B20C0014-4852-4621-9E25-16328D0A29B8}" dt="2023-10-24T01:59:31.423" v="570" actId="21"/>
          <ac:spMkLst>
            <pc:docMk/>
            <pc:sldMk cId="1821359491" sldId="2141411369"/>
            <ac:spMk id="28" creationId="{C40E38B3-606B-B20A-02DB-D00EA86EA1AD}"/>
          </ac:spMkLst>
        </pc:spChg>
        <pc:spChg chg="del">
          <ac:chgData name="Bill Poe" userId="acce3b10-3e94-49f7-91ca-12f90565c05f" providerId="ADAL" clId="{B20C0014-4852-4621-9E25-16328D0A29B8}" dt="2023-10-24T01:59:31.423" v="570" actId="21"/>
          <ac:spMkLst>
            <pc:docMk/>
            <pc:sldMk cId="1821359491" sldId="2141411369"/>
            <ac:spMk id="29" creationId="{12C66A5F-0A48-18B9-9AA1-2489F7A33127}"/>
          </ac:spMkLst>
        </pc:spChg>
        <pc:spChg chg="del">
          <ac:chgData name="Bill Poe" userId="acce3b10-3e94-49f7-91ca-12f90565c05f" providerId="ADAL" clId="{B20C0014-4852-4621-9E25-16328D0A29B8}" dt="2023-10-24T01:59:31.423" v="570" actId="21"/>
          <ac:spMkLst>
            <pc:docMk/>
            <pc:sldMk cId="1821359491" sldId="2141411369"/>
            <ac:spMk id="30" creationId="{7E034DFD-D33F-17E9-C3DF-A3A470252148}"/>
          </ac:spMkLst>
        </pc:spChg>
        <pc:spChg chg="del">
          <ac:chgData name="Bill Poe" userId="acce3b10-3e94-49f7-91ca-12f90565c05f" providerId="ADAL" clId="{B20C0014-4852-4621-9E25-16328D0A29B8}" dt="2023-10-24T01:59:31.423" v="570" actId="21"/>
          <ac:spMkLst>
            <pc:docMk/>
            <pc:sldMk cId="1821359491" sldId="2141411369"/>
            <ac:spMk id="31" creationId="{8661AD5C-D608-4721-7EF3-635CF08FD7E4}"/>
          </ac:spMkLst>
        </pc:spChg>
        <pc:spChg chg="del">
          <ac:chgData name="Bill Poe" userId="acce3b10-3e94-49f7-91ca-12f90565c05f" providerId="ADAL" clId="{B20C0014-4852-4621-9E25-16328D0A29B8}" dt="2023-10-24T01:59:31.423" v="570" actId="21"/>
          <ac:spMkLst>
            <pc:docMk/>
            <pc:sldMk cId="1821359491" sldId="2141411369"/>
            <ac:spMk id="47" creationId="{E8D09623-E30A-8C9B-3FD2-1ADFDFC94731}"/>
          </ac:spMkLst>
        </pc:spChg>
        <pc:spChg chg="add del">
          <ac:chgData name="Bill Poe" userId="acce3b10-3e94-49f7-91ca-12f90565c05f" providerId="ADAL" clId="{B20C0014-4852-4621-9E25-16328D0A29B8}" dt="2023-10-24T02:00:49.944" v="574" actId="700"/>
          <ac:spMkLst>
            <pc:docMk/>
            <pc:sldMk cId="1821359491" sldId="2141411369"/>
            <ac:spMk id="49" creationId="{6F5A5072-7B47-4D32-B52A-4EBBF590B8A5}"/>
          </ac:spMkLst>
        </pc:spChg>
        <pc:spChg chg="add del mod">
          <ac:chgData name="Bill Poe" userId="acce3b10-3e94-49f7-91ca-12f90565c05f" providerId="ADAL" clId="{B20C0014-4852-4621-9E25-16328D0A29B8}" dt="2023-10-24T01:59:23.952" v="569" actId="21"/>
          <ac:spMkLst>
            <pc:docMk/>
            <pc:sldMk cId="1821359491" sldId="2141411369"/>
            <ac:spMk id="50" creationId="{8DE9661D-6A4A-57EC-6F14-4BC7AB1FBE47}"/>
          </ac:spMkLst>
        </pc:spChg>
        <pc:spChg chg="add del">
          <ac:chgData name="Bill Poe" userId="acce3b10-3e94-49f7-91ca-12f90565c05f" providerId="ADAL" clId="{B20C0014-4852-4621-9E25-16328D0A29B8}" dt="2023-10-24T02:00:49.944" v="574" actId="700"/>
          <ac:spMkLst>
            <pc:docMk/>
            <pc:sldMk cId="1821359491" sldId="2141411369"/>
            <ac:spMk id="51" creationId="{9715DAF0-AE1B-46C9-8A6B-DB2AA05AB91D}"/>
          </ac:spMkLst>
        </pc:spChg>
        <pc:spChg chg="add del">
          <ac:chgData name="Bill Poe" userId="acce3b10-3e94-49f7-91ca-12f90565c05f" providerId="ADAL" clId="{B20C0014-4852-4621-9E25-16328D0A29B8}" dt="2023-10-24T02:00:49.944" v="574" actId="700"/>
          <ac:spMkLst>
            <pc:docMk/>
            <pc:sldMk cId="1821359491" sldId="2141411369"/>
            <ac:spMk id="52" creationId="{6016219D-510E-4184-9090-6D5578A87BD1}"/>
          </ac:spMkLst>
        </pc:spChg>
        <pc:spChg chg="add del">
          <ac:chgData name="Bill Poe" userId="acce3b10-3e94-49f7-91ca-12f90565c05f" providerId="ADAL" clId="{B20C0014-4852-4621-9E25-16328D0A29B8}" dt="2023-10-24T02:00:49.944" v="574" actId="700"/>
          <ac:spMkLst>
            <pc:docMk/>
            <pc:sldMk cId="1821359491" sldId="2141411369"/>
            <ac:spMk id="53" creationId="{AFF4A713-7B75-4B21-90D7-5AB19547C728}"/>
          </ac:spMkLst>
        </pc:spChg>
        <pc:spChg chg="add del">
          <ac:chgData name="Bill Poe" userId="acce3b10-3e94-49f7-91ca-12f90565c05f" providerId="ADAL" clId="{B20C0014-4852-4621-9E25-16328D0A29B8}" dt="2023-10-24T02:00:49.944" v="574" actId="700"/>
          <ac:spMkLst>
            <pc:docMk/>
            <pc:sldMk cId="1821359491" sldId="2141411369"/>
            <ac:spMk id="54" creationId="{DC631C0B-6DA6-4E57-8231-CE32B3434A7E}"/>
          </ac:spMkLst>
        </pc:spChg>
        <pc:spChg chg="add del">
          <ac:chgData name="Bill Poe" userId="acce3b10-3e94-49f7-91ca-12f90565c05f" providerId="ADAL" clId="{B20C0014-4852-4621-9E25-16328D0A29B8}" dt="2023-10-24T02:00:49.944" v="574" actId="700"/>
          <ac:spMkLst>
            <pc:docMk/>
            <pc:sldMk cId="1821359491" sldId="2141411369"/>
            <ac:spMk id="55" creationId="{C29501E6-A978-4A61-9689-9085AF97A53A}"/>
          </ac:spMkLst>
        </pc:spChg>
        <pc:spChg chg="mod">
          <ac:chgData name="Bill Poe" userId="acce3b10-3e94-49f7-91ca-12f90565c05f" providerId="ADAL" clId="{B20C0014-4852-4621-9E25-16328D0A29B8}" dt="2023-10-24T02:01:49.668" v="579" actId="1076"/>
          <ac:spMkLst>
            <pc:docMk/>
            <pc:sldMk cId="1821359491" sldId="2141411369"/>
            <ac:spMk id="57" creationId="{A7CD2BAA-DC5C-8AF4-5F91-A452CA7C28B7}"/>
          </ac:spMkLst>
        </pc:spChg>
        <pc:spChg chg="mod">
          <ac:chgData name="Bill Poe" userId="acce3b10-3e94-49f7-91ca-12f90565c05f" providerId="ADAL" clId="{B20C0014-4852-4621-9E25-16328D0A29B8}" dt="2023-10-24T02:01:49.668" v="579" actId="1076"/>
          <ac:spMkLst>
            <pc:docMk/>
            <pc:sldMk cId="1821359491" sldId="2141411369"/>
            <ac:spMk id="58" creationId="{F24F3BA0-DBB4-8D0A-53D5-5A0CF8913465}"/>
          </ac:spMkLst>
        </pc:spChg>
        <pc:spChg chg="mod">
          <ac:chgData name="Bill Poe" userId="acce3b10-3e94-49f7-91ca-12f90565c05f" providerId="ADAL" clId="{B20C0014-4852-4621-9E25-16328D0A29B8}" dt="2023-10-24T02:01:49.668" v="579" actId="1076"/>
          <ac:spMkLst>
            <pc:docMk/>
            <pc:sldMk cId="1821359491" sldId="2141411369"/>
            <ac:spMk id="59" creationId="{819A9F7D-8E21-092A-F2F7-75289F168FAD}"/>
          </ac:spMkLst>
        </pc:spChg>
        <pc:spChg chg="mod">
          <ac:chgData name="Bill Poe" userId="acce3b10-3e94-49f7-91ca-12f90565c05f" providerId="ADAL" clId="{B20C0014-4852-4621-9E25-16328D0A29B8}" dt="2023-10-24T02:01:49.668" v="579" actId="1076"/>
          <ac:spMkLst>
            <pc:docMk/>
            <pc:sldMk cId="1821359491" sldId="2141411369"/>
            <ac:spMk id="62" creationId="{5F88E61A-0074-23A9-769C-08D55E3B5078}"/>
          </ac:spMkLst>
        </pc:spChg>
        <pc:spChg chg="mod">
          <ac:chgData name="Bill Poe" userId="acce3b10-3e94-49f7-91ca-12f90565c05f" providerId="ADAL" clId="{B20C0014-4852-4621-9E25-16328D0A29B8}" dt="2023-10-24T02:01:49.668" v="579" actId="1076"/>
          <ac:spMkLst>
            <pc:docMk/>
            <pc:sldMk cId="1821359491" sldId="2141411369"/>
            <ac:spMk id="63" creationId="{B2708674-D8DE-D72C-7C10-E835B69F83B5}"/>
          </ac:spMkLst>
        </pc:spChg>
        <pc:spChg chg="mod">
          <ac:chgData name="Bill Poe" userId="acce3b10-3e94-49f7-91ca-12f90565c05f" providerId="ADAL" clId="{B20C0014-4852-4621-9E25-16328D0A29B8}" dt="2023-10-24T02:01:49.668" v="579" actId="1076"/>
          <ac:spMkLst>
            <pc:docMk/>
            <pc:sldMk cId="1821359491" sldId="2141411369"/>
            <ac:spMk id="64" creationId="{F3ECB56A-3B1A-EA3B-56C0-DAD44BE0503A}"/>
          </ac:spMkLst>
        </pc:spChg>
        <pc:spChg chg="mod">
          <ac:chgData name="Bill Poe" userId="acce3b10-3e94-49f7-91ca-12f90565c05f" providerId="ADAL" clId="{B20C0014-4852-4621-9E25-16328D0A29B8}" dt="2023-10-24T02:01:49.668" v="579" actId="1076"/>
          <ac:spMkLst>
            <pc:docMk/>
            <pc:sldMk cId="1821359491" sldId="2141411369"/>
            <ac:spMk id="65" creationId="{C8E3D450-DD4F-CAF9-7BB9-81FD2BB836D3}"/>
          </ac:spMkLst>
        </pc:spChg>
        <pc:spChg chg="mod">
          <ac:chgData name="Bill Poe" userId="acce3b10-3e94-49f7-91ca-12f90565c05f" providerId="ADAL" clId="{B20C0014-4852-4621-9E25-16328D0A29B8}" dt="2023-10-24T02:01:49.668" v="579" actId="1076"/>
          <ac:spMkLst>
            <pc:docMk/>
            <pc:sldMk cId="1821359491" sldId="2141411369"/>
            <ac:spMk id="66" creationId="{B904DDB4-E89D-DCA5-9D50-ED94595117BD}"/>
          </ac:spMkLst>
        </pc:spChg>
        <pc:spChg chg="mod">
          <ac:chgData name="Bill Poe" userId="acce3b10-3e94-49f7-91ca-12f90565c05f" providerId="ADAL" clId="{B20C0014-4852-4621-9E25-16328D0A29B8}" dt="2023-10-24T02:01:49.668" v="579" actId="1076"/>
          <ac:spMkLst>
            <pc:docMk/>
            <pc:sldMk cId="1821359491" sldId="2141411369"/>
            <ac:spMk id="67" creationId="{9D5E8214-9764-EE65-577C-696245B0752A}"/>
          </ac:spMkLst>
        </pc:spChg>
        <pc:spChg chg="mod">
          <ac:chgData name="Bill Poe" userId="acce3b10-3e94-49f7-91ca-12f90565c05f" providerId="ADAL" clId="{B20C0014-4852-4621-9E25-16328D0A29B8}" dt="2023-10-24T02:01:49.668" v="579" actId="1076"/>
          <ac:spMkLst>
            <pc:docMk/>
            <pc:sldMk cId="1821359491" sldId="2141411369"/>
            <ac:spMk id="68" creationId="{EE367EEE-D56A-FB58-D0CF-9D35EE161F09}"/>
          </ac:spMkLst>
        </pc:spChg>
        <pc:spChg chg="mod">
          <ac:chgData name="Bill Poe" userId="acce3b10-3e94-49f7-91ca-12f90565c05f" providerId="ADAL" clId="{B20C0014-4852-4621-9E25-16328D0A29B8}" dt="2023-10-24T02:01:49.668" v="579" actId="1076"/>
          <ac:spMkLst>
            <pc:docMk/>
            <pc:sldMk cId="1821359491" sldId="2141411369"/>
            <ac:spMk id="69" creationId="{7942E62E-F10F-55F7-68A6-8754A252100D}"/>
          </ac:spMkLst>
        </pc:spChg>
        <pc:spChg chg="mod">
          <ac:chgData name="Bill Poe" userId="acce3b10-3e94-49f7-91ca-12f90565c05f" providerId="ADAL" clId="{B20C0014-4852-4621-9E25-16328D0A29B8}" dt="2023-10-24T02:01:49.668" v="579" actId="1076"/>
          <ac:spMkLst>
            <pc:docMk/>
            <pc:sldMk cId="1821359491" sldId="2141411369"/>
            <ac:spMk id="71" creationId="{2FE540F5-E64D-71C4-1938-32B05F2BCFF6}"/>
          </ac:spMkLst>
        </pc:spChg>
        <pc:spChg chg="mod">
          <ac:chgData name="Bill Poe" userId="acce3b10-3e94-49f7-91ca-12f90565c05f" providerId="ADAL" clId="{B20C0014-4852-4621-9E25-16328D0A29B8}" dt="2023-10-24T02:01:49.668" v="579" actId="1076"/>
          <ac:spMkLst>
            <pc:docMk/>
            <pc:sldMk cId="1821359491" sldId="2141411369"/>
            <ac:spMk id="72" creationId="{0BB9CDC2-DBA7-2467-109D-2C26C2B03454}"/>
          </ac:spMkLst>
        </pc:spChg>
        <pc:spChg chg="mod">
          <ac:chgData name="Bill Poe" userId="acce3b10-3e94-49f7-91ca-12f90565c05f" providerId="ADAL" clId="{B20C0014-4852-4621-9E25-16328D0A29B8}" dt="2023-10-24T02:01:49.668" v="579" actId="1076"/>
          <ac:spMkLst>
            <pc:docMk/>
            <pc:sldMk cId="1821359491" sldId="2141411369"/>
            <ac:spMk id="73" creationId="{42152ADD-8782-AF3F-9B13-7957E8584207}"/>
          </ac:spMkLst>
        </pc:spChg>
        <pc:spChg chg="mod">
          <ac:chgData name="Bill Poe" userId="acce3b10-3e94-49f7-91ca-12f90565c05f" providerId="ADAL" clId="{B20C0014-4852-4621-9E25-16328D0A29B8}" dt="2023-10-24T02:01:49.668" v="579" actId="1076"/>
          <ac:spMkLst>
            <pc:docMk/>
            <pc:sldMk cId="1821359491" sldId="2141411369"/>
            <ac:spMk id="74" creationId="{11692FFD-80F9-A792-DCE2-6EE467C6A2AE}"/>
          </ac:spMkLst>
        </pc:spChg>
        <pc:spChg chg="mod">
          <ac:chgData name="Bill Poe" userId="acce3b10-3e94-49f7-91ca-12f90565c05f" providerId="ADAL" clId="{B20C0014-4852-4621-9E25-16328D0A29B8}" dt="2023-10-24T02:01:49.668" v="579" actId="1076"/>
          <ac:spMkLst>
            <pc:docMk/>
            <pc:sldMk cId="1821359491" sldId="2141411369"/>
            <ac:spMk id="75" creationId="{42B50260-0F89-1116-8A48-57664662E17A}"/>
          </ac:spMkLst>
        </pc:spChg>
        <pc:spChg chg="mod">
          <ac:chgData name="Bill Poe" userId="acce3b10-3e94-49f7-91ca-12f90565c05f" providerId="ADAL" clId="{B20C0014-4852-4621-9E25-16328D0A29B8}" dt="2023-10-24T02:01:49.668" v="579" actId="1076"/>
          <ac:spMkLst>
            <pc:docMk/>
            <pc:sldMk cId="1821359491" sldId="2141411369"/>
            <ac:spMk id="76" creationId="{55E2030A-97DF-1CE6-8336-F8293DD114C0}"/>
          </ac:spMkLst>
        </pc:spChg>
        <pc:spChg chg="mod">
          <ac:chgData name="Bill Poe" userId="acce3b10-3e94-49f7-91ca-12f90565c05f" providerId="ADAL" clId="{B20C0014-4852-4621-9E25-16328D0A29B8}" dt="2023-10-24T02:01:49.668" v="579" actId="1076"/>
          <ac:spMkLst>
            <pc:docMk/>
            <pc:sldMk cId="1821359491" sldId="2141411369"/>
            <ac:spMk id="77" creationId="{5E1EAFE4-8A16-8CA6-4CD2-69E7F8B90670}"/>
          </ac:spMkLst>
        </pc:spChg>
        <pc:spChg chg="mod">
          <ac:chgData name="Bill Poe" userId="acce3b10-3e94-49f7-91ca-12f90565c05f" providerId="ADAL" clId="{B20C0014-4852-4621-9E25-16328D0A29B8}" dt="2023-10-24T02:01:49.668" v="579" actId="1076"/>
          <ac:spMkLst>
            <pc:docMk/>
            <pc:sldMk cId="1821359491" sldId="2141411369"/>
            <ac:spMk id="78" creationId="{A480BE9F-FA97-C7F5-9B30-A671A7F9FA3E}"/>
          </ac:spMkLst>
        </pc:spChg>
        <pc:spChg chg="mod">
          <ac:chgData name="Bill Poe" userId="acce3b10-3e94-49f7-91ca-12f90565c05f" providerId="ADAL" clId="{B20C0014-4852-4621-9E25-16328D0A29B8}" dt="2023-10-24T02:01:49.668" v="579" actId="1076"/>
          <ac:spMkLst>
            <pc:docMk/>
            <pc:sldMk cId="1821359491" sldId="2141411369"/>
            <ac:spMk id="79" creationId="{312E6C8C-58DA-B06F-77CF-43DA07D394CD}"/>
          </ac:spMkLst>
        </pc:spChg>
        <pc:spChg chg="mod">
          <ac:chgData name="Bill Poe" userId="acce3b10-3e94-49f7-91ca-12f90565c05f" providerId="ADAL" clId="{B20C0014-4852-4621-9E25-16328D0A29B8}" dt="2023-10-24T02:01:49.668" v="579" actId="1076"/>
          <ac:spMkLst>
            <pc:docMk/>
            <pc:sldMk cId="1821359491" sldId="2141411369"/>
            <ac:spMk id="80" creationId="{3FD1229C-810A-FCA1-2C36-43864CD25DF4}"/>
          </ac:spMkLst>
        </pc:spChg>
        <pc:spChg chg="mod">
          <ac:chgData name="Bill Poe" userId="acce3b10-3e94-49f7-91ca-12f90565c05f" providerId="ADAL" clId="{B20C0014-4852-4621-9E25-16328D0A29B8}" dt="2023-10-24T02:01:49.668" v="579" actId="1076"/>
          <ac:spMkLst>
            <pc:docMk/>
            <pc:sldMk cId="1821359491" sldId="2141411369"/>
            <ac:spMk id="81" creationId="{6F80EB23-9C3A-CA8A-2292-6E9B574E8417}"/>
          </ac:spMkLst>
        </pc:spChg>
        <pc:spChg chg="mod">
          <ac:chgData name="Bill Poe" userId="acce3b10-3e94-49f7-91ca-12f90565c05f" providerId="ADAL" clId="{B20C0014-4852-4621-9E25-16328D0A29B8}" dt="2023-10-24T02:01:49.668" v="579" actId="1076"/>
          <ac:spMkLst>
            <pc:docMk/>
            <pc:sldMk cId="1821359491" sldId="2141411369"/>
            <ac:spMk id="82" creationId="{FC8DC345-2E25-B1AD-A223-29117F6E7BD2}"/>
          </ac:spMkLst>
        </pc:spChg>
        <pc:spChg chg="mod">
          <ac:chgData name="Bill Poe" userId="acce3b10-3e94-49f7-91ca-12f90565c05f" providerId="ADAL" clId="{B20C0014-4852-4621-9E25-16328D0A29B8}" dt="2023-10-24T02:01:49.668" v="579" actId="1076"/>
          <ac:spMkLst>
            <pc:docMk/>
            <pc:sldMk cId="1821359491" sldId="2141411369"/>
            <ac:spMk id="83" creationId="{186B0841-B0FB-4178-B7AC-D445A8C5CD66}"/>
          </ac:spMkLst>
        </pc:spChg>
        <pc:spChg chg="mod">
          <ac:chgData name="Bill Poe" userId="acce3b10-3e94-49f7-91ca-12f90565c05f" providerId="ADAL" clId="{B20C0014-4852-4621-9E25-16328D0A29B8}" dt="2023-10-24T02:01:49.668" v="579" actId="1076"/>
          <ac:spMkLst>
            <pc:docMk/>
            <pc:sldMk cId="1821359491" sldId="2141411369"/>
            <ac:spMk id="84" creationId="{6AAAFBBA-1B50-F7ED-7804-AEE7D4A6844A}"/>
          </ac:spMkLst>
        </pc:spChg>
        <pc:spChg chg="mod">
          <ac:chgData name="Bill Poe" userId="acce3b10-3e94-49f7-91ca-12f90565c05f" providerId="ADAL" clId="{B20C0014-4852-4621-9E25-16328D0A29B8}" dt="2023-10-24T02:01:49.668" v="579" actId="1076"/>
          <ac:spMkLst>
            <pc:docMk/>
            <pc:sldMk cId="1821359491" sldId="2141411369"/>
            <ac:spMk id="85" creationId="{43B37858-5093-9073-78B1-C319A5A83CEB}"/>
          </ac:spMkLst>
        </pc:spChg>
        <pc:spChg chg="mod">
          <ac:chgData name="Bill Poe" userId="acce3b10-3e94-49f7-91ca-12f90565c05f" providerId="ADAL" clId="{B20C0014-4852-4621-9E25-16328D0A29B8}" dt="2023-10-24T02:01:49.668" v="579" actId="1076"/>
          <ac:spMkLst>
            <pc:docMk/>
            <pc:sldMk cId="1821359491" sldId="2141411369"/>
            <ac:spMk id="86" creationId="{01BD4A66-55F3-E2F3-7467-C427690AE604}"/>
          </ac:spMkLst>
        </pc:spChg>
        <pc:spChg chg="mod">
          <ac:chgData name="Bill Poe" userId="acce3b10-3e94-49f7-91ca-12f90565c05f" providerId="ADAL" clId="{B20C0014-4852-4621-9E25-16328D0A29B8}" dt="2023-10-24T02:01:49.668" v="579" actId="1076"/>
          <ac:spMkLst>
            <pc:docMk/>
            <pc:sldMk cId="1821359491" sldId="2141411369"/>
            <ac:spMk id="87" creationId="{B52CA994-ED1F-DF27-18EA-C0178C4B2E4D}"/>
          </ac:spMkLst>
        </pc:spChg>
        <pc:spChg chg="mod">
          <ac:chgData name="Bill Poe" userId="acce3b10-3e94-49f7-91ca-12f90565c05f" providerId="ADAL" clId="{B20C0014-4852-4621-9E25-16328D0A29B8}" dt="2023-10-24T02:01:49.668" v="579" actId="1076"/>
          <ac:spMkLst>
            <pc:docMk/>
            <pc:sldMk cId="1821359491" sldId="2141411369"/>
            <ac:spMk id="88" creationId="{C73E9C18-E2E8-B740-C2C5-4D617501D548}"/>
          </ac:spMkLst>
        </pc:spChg>
        <pc:spChg chg="add mod ord">
          <ac:chgData name="Bill Poe" userId="acce3b10-3e94-49f7-91ca-12f90565c05f" providerId="ADAL" clId="{B20C0014-4852-4621-9E25-16328D0A29B8}" dt="2023-10-24T02:01:47.177" v="578"/>
          <ac:spMkLst>
            <pc:docMk/>
            <pc:sldMk cId="1821359491" sldId="2141411369"/>
            <ac:spMk id="89" creationId="{4EDD04CF-FCE8-7D2E-3F16-9EF0DD024CAC}"/>
          </ac:spMkLst>
        </pc:spChg>
        <pc:grpChg chg="del">
          <ac:chgData name="Bill Poe" userId="acce3b10-3e94-49f7-91ca-12f90565c05f" providerId="ADAL" clId="{B20C0014-4852-4621-9E25-16328D0A29B8}" dt="2023-10-24T01:59:31.423" v="570" actId="21"/>
          <ac:grpSpMkLst>
            <pc:docMk/>
            <pc:sldMk cId="1821359491" sldId="2141411369"/>
            <ac:grpSpMk id="32" creationId="{FAE96F89-9ECD-7B9C-F1C5-D6FC8EF55E3A}"/>
          </ac:grpSpMkLst>
        </pc:grpChg>
        <pc:grpChg chg="del">
          <ac:chgData name="Bill Poe" userId="acce3b10-3e94-49f7-91ca-12f90565c05f" providerId="ADAL" clId="{B20C0014-4852-4621-9E25-16328D0A29B8}" dt="2023-10-24T01:59:31.423" v="570" actId="21"/>
          <ac:grpSpMkLst>
            <pc:docMk/>
            <pc:sldMk cId="1821359491" sldId="2141411369"/>
            <ac:grpSpMk id="35" creationId="{B9E29E25-8EF8-B625-1686-953739ECAA4A}"/>
          </ac:grpSpMkLst>
        </pc:grpChg>
        <pc:grpChg chg="del">
          <ac:chgData name="Bill Poe" userId="acce3b10-3e94-49f7-91ca-12f90565c05f" providerId="ADAL" clId="{B20C0014-4852-4621-9E25-16328D0A29B8}" dt="2023-10-24T01:59:31.423" v="570" actId="21"/>
          <ac:grpSpMkLst>
            <pc:docMk/>
            <pc:sldMk cId="1821359491" sldId="2141411369"/>
            <ac:grpSpMk id="38" creationId="{4505546D-E801-F4F0-B888-ADB030B01E0A}"/>
          </ac:grpSpMkLst>
        </pc:grpChg>
        <pc:grpChg chg="del">
          <ac:chgData name="Bill Poe" userId="acce3b10-3e94-49f7-91ca-12f90565c05f" providerId="ADAL" clId="{B20C0014-4852-4621-9E25-16328D0A29B8}" dt="2023-10-24T01:59:31.423" v="570" actId="21"/>
          <ac:grpSpMkLst>
            <pc:docMk/>
            <pc:sldMk cId="1821359491" sldId="2141411369"/>
            <ac:grpSpMk id="41" creationId="{FE2A3B13-6DC9-75EE-99EC-E6C7DF0A19DD}"/>
          </ac:grpSpMkLst>
        </pc:grpChg>
        <pc:grpChg chg="del">
          <ac:chgData name="Bill Poe" userId="acce3b10-3e94-49f7-91ca-12f90565c05f" providerId="ADAL" clId="{B20C0014-4852-4621-9E25-16328D0A29B8}" dt="2023-10-24T01:59:31.423" v="570" actId="21"/>
          <ac:grpSpMkLst>
            <pc:docMk/>
            <pc:sldMk cId="1821359491" sldId="2141411369"/>
            <ac:grpSpMk id="44" creationId="{89B42C2E-65E5-3F06-8B0C-7EA8E09E6905}"/>
          </ac:grpSpMkLst>
        </pc:grpChg>
        <pc:grpChg chg="add del mod">
          <ac:chgData name="Bill Poe" userId="acce3b10-3e94-49f7-91ca-12f90565c05f" providerId="ADAL" clId="{B20C0014-4852-4621-9E25-16328D0A29B8}" dt="2023-10-24T02:02:16.967" v="580" actId="21"/>
          <ac:grpSpMkLst>
            <pc:docMk/>
            <pc:sldMk cId="1821359491" sldId="2141411369"/>
            <ac:grpSpMk id="56" creationId="{5B70770D-BA1C-E85E-3A10-EF3EB5A36E51}"/>
          </ac:grpSpMkLst>
        </pc:grpChg>
        <pc:grpChg chg="mod">
          <ac:chgData name="Bill Poe" userId="acce3b10-3e94-49f7-91ca-12f90565c05f" providerId="ADAL" clId="{B20C0014-4852-4621-9E25-16328D0A29B8}" dt="2023-10-24T02:01:49.668" v="579" actId="1076"/>
          <ac:grpSpMkLst>
            <pc:docMk/>
            <pc:sldMk cId="1821359491" sldId="2141411369"/>
            <ac:grpSpMk id="70" creationId="{A667A80A-7527-3920-C102-AEF5A2B67B8F}"/>
          </ac:grpSpMkLst>
        </pc:grpChg>
        <pc:graphicFrameChg chg="mod">
          <ac:chgData name="Bill Poe" userId="acce3b10-3e94-49f7-91ca-12f90565c05f" providerId="ADAL" clId="{B20C0014-4852-4621-9E25-16328D0A29B8}" dt="2023-10-24T02:01:49.668" v="579" actId="1076"/>
          <ac:graphicFrameMkLst>
            <pc:docMk/>
            <pc:sldMk cId="1821359491" sldId="2141411369"/>
            <ac:graphicFrameMk id="60" creationId="{BFBAF9AA-0E2E-7453-666C-18ED4E485C2F}"/>
          </ac:graphicFrameMkLst>
        </pc:graphicFrameChg>
        <pc:graphicFrameChg chg="mod">
          <ac:chgData name="Bill Poe" userId="acce3b10-3e94-49f7-91ca-12f90565c05f" providerId="ADAL" clId="{B20C0014-4852-4621-9E25-16328D0A29B8}" dt="2023-10-24T02:01:49.668" v="579" actId="1076"/>
          <ac:graphicFrameMkLst>
            <pc:docMk/>
            <pc:sldMk cId="1821359491" sldId="2141411369"/>
            <ac:graphicFrameMk id="61" creationId="{57EF4796-BB7E-CA9B-0E68-2A3991361CE9}"/>
          </ac:graphicFrameMkLst>
        </pc:graphicFrameChg>
        <pc:picChg chg="del">
          <ac:chgData name="Bill Poe" userId="acce3b10-3e94-49f7-91ca-12f90565c05f" providerId="ADAL" clId="{B20C0014-4852-4621-9E25-16328D0A29B8}" dt="2023-10-24T01:59:31.423" v="570" actId="21"/>
          <ac:picMkLst>
            <pc:docMk/>
            <pc:sldMk cId="1821359491" sldId="2141411369"/>
            <ac:picMk id="48" creationId="{80483C6B-9203-CFB6-0EB5-AE6552100B65}"/>
          </ac:picMkLst>
        </pc:picChg>
      </pc:sldChg>
      <pc:sldChg chg="addSp delSp modSp add mod ord setBg delDesignElem">
        <pc:chgData name="Bill Poe" userId="acce3b10-3e94-49f7-91ca-12f90565c05f" providerId="ADAL" clId="{B20C0014-4852-4621-9E25-16328D0A29B8}" dt="2023-10-29T15:20:17.335" v="3204"/>
        <pc:sldMkLst>
          <pc:docMk/>
          <pc:sldMk cId="412341820" sldId="2141411370"/>
        </pc:sldMkLst>
        <pc:spChg chg="mod">
          <ac:chgData name="Bill Poe" userId="acce3b10-3e94-49f7-91ca-12f90565c05f" providerId="ADAL" clId="{B20C0014-4852-4621-9E25-16328D0A29B8}" dt="2023-10-24T02:04:02.774" v="591" actId="1076"/>
          <ac:spMkLst>
            <pc:docMk/>
            <pc:sldMk cId="412341820" sldId="2141411370"/>
            <ac:spMk id="2" creationId="{0DC58341-BDE8-2BF0-C5FF-B868A5FB9E66}"/>
          </ac:spMkLst>
        </pc:spChg>
        <pc:spChg chg="del mod">
          <ac:chgData name="Bill Poe" userId="acce3b10-3e94-49f7-91ca-12f90565c05f" providerId="ADAL" clId="{B20C0014-4852-4621-9E25-16328D0A29B8}" dt="2023-10-24T02:03:32.080" v="588" actId="21"/>
          <ac:spMkLst>
            <pc:docMk/>
            <pc:sldMk cId="412341820" sldId="2141411370"/>
            <ac:spMk id="3" creationId="{51996265-DA30-CEB5-7D5A-D5D32BA455A5}"/>
          </ac:spMkLst>
        </pc:spChg>
        <pc:spChg chg="del mod">
          <ac:chgData name="Bill Poe" userId="acce3b10-3e94-49f7-91ca-12f90565c05f" providerId="ADAL" clId="{B20C0014-4852-4621-9E25-16328D0A29B8}" dt="2023-10-24T02:04:20.604" v="593" actId="21"/>
          <ac:spMkLst>
            <pc:docMk/>
            <pc:sldMk cId="412341820" sldId="2141411370"/>
            <ac:spMk id="4" creationId="{D2FD73C2-094D-8AD4-D8C6-459462A58AA9}"/>
          </ac:spMkLst>
        </pc:spChg>
        <pc:spChg chg="mod">
          <ac:chgData name="Bill Poe" userId="acce3b10-3e94-49f7-91ca-12f90565c05f" providerId="ADAL" clId="{B20C0014-4852-4621-9E25-16328D0A29B8}" dt="2023-10-24T02:19:10.308" v="669" actId="20577"/>
          <ac:spMkLst>
            <pc:docMk/>
            <pc:sldMk cId="412341820" sldId="2141411370"/>
            <ac:spMk id="5" creationId="{D3099126-2B57-95A6-794C-F016BF9E00A6}"/>
          </ac:spMkLst>
        </pc:spChg>
        <pc:spChg chg="mod topLvl">
          <ac:chgData name="Bill Poe" userId="acce3b10-3e94-49f7-91ca-12f90565c05f" providerId="ADAL" clId="{B20C0014-4852-4621-9E25-16328D0A29B8}" dt="2023-10-24T02:13:34.791" v="636" actId="1076"/>
          <ac:spMkLst>
            <pc:docMk/>
            <pc:sldMk cId="412341820" sldId="2141411370"/>
            <ac:spMk id="7" creationId="{A7F4B1FA-9ADA-C599-59D9-964335DF5BF8}"/>
          </ac:spMkLst>
        </pc:spChg>
        <pc:spChg chg="mod topLvl">
          <ac:chgData name="Bill Poe" userId="acce3b10-3e94-49f7-91ca-12f90565c05f" providerId="ADAL" clId="{B20C0014-4852-4621-9E25-16328D0A29B8}" dt="2023-10-24T02:13:16.417" v="634" actId="1076"/>
          <ac:spMkLst>
            <pc:docMk/>
            <pc:sldMk cId="412341820" sldId="2141411370"/>
            <ac:spMk id="8" creationId="{CEC997F8-B46B-D0AA-CEE9-40FE54A6590B}"/>
          </ac:spMkLst>
        </pc:spChg>
        <pc:spChg chg="mod topLvl">
          <ac:chgData name="Bill Poe" userId="acce3b10-3e94-49f7-91ca-12f90565c05f" providerId="ADAL" clId="{B20C0014-4852-4621-9E25-16328D0A29B8}" dt="2023-10-24T02:23:08.835" v="704" actId="1076"/>
          <ac:spMkLst>
            <pc:docMk/>
            <pc:sldMk cId="412341820" sldId="2141411370"/>
            <ac:spMk id="9" creationId="{910B1A67-A3A4-854D-0F10-A4C148FB52A9}"/>
          </ac:spMkLst>
        </pc:spChg>
        <pc:spChg chg="add">
          <ac:chgData name="Bill Poe" userId="acce3b10-3e94-49f7-91ca-12f90565c05f" providerId="ADAL" clId="{B20C0014-4852-4621-9E25-16328D0A29B8}" dt="2023-10-24T02:03:04.240" v="585" actId="26606"/>
          <ac:spMkLst>
            <pc:docMk/>
            <pc:sldMk cId="412341820" sldId="2141411370"/>
            <ac:spMk id="11" creationId="{BACC6370-2D7E-4714-9D71-7542949D7D5D}"/>
          </ac:spMkLst>
        </pc:spChg>
        <pc:spChg chg="add">
          <ac:chgData name="Bill Poe" userId="acce3b10-3e94-49f7-91ca-12f90565c05f" providerId="ADAL" clId="{B20C0014-4852-4621-9E25-16328D0A29B8}" dt="2023-10-24T02:03:04.240" v="585" actId="26606"/>
          <ac:spMkLst>
            <pc:docMk/>
            <pc:sldMk cId="412341820" sldId="2141411370"/>
            <ac:spMk id="13" creationId="{F68B3F68-107C-434F-AA38-110D5EA91B85}"/>
          </ac:spMkLst>
        </pc:spChg>
        <pc:spChg chg="del mod topLvl">
          <ac:chgData name="Bill Poe" userId="acce3b10-3e94-49f7-91ca-12f90565c05f" providerId="ADAL" clId="{B20C0014-4852-4621-9E25-16328D0A29B8}" dt="2023-10-24T02:10:00.959" v="611" actId="21"/>
          <ac:spMkLst>
            <pc:docMk/>
            <pc:sldMk cId="412341820" sldId="2141411370"/>
            <ac:spMk id="14" creationId="{BDD83064-60A8-378F-93DB-12EC34BC41F3}"/>
          </ac:spMkLst>
        </pc:spChg>
        <pc:spChg chg="add">
          <ac:chgData name="Bill Poe" userId="acce3b10-3e94-49f7-91ca-12f90565c05f" providerId="ADAL" clId="{B20C0014-4852-4621-9E25-16328D0A29B8}" dt="2023-10-24T02:03:04.240" v="585" actId="26606"/>
          <ac:spMkLst>
            <pc:docMk/>
            <pc:sldMk cId="412341820" sldId="2141411370"/>
            <ac:spMk id="15" creationId="{AAD0DBB9-1A4B-4391-81D4-CB19F9AB918A}"/>
          </ac:spMkLst>
        </pc:spChg>
        <pc:spChg chg="mod topLvl">
          <ac:chgData name="Bill Poe" userId="acce3b10-3e94-49f7-91ca-12f90565c05f" providerId="ADAL" clId="{B20C0014-4852-4621-9E25-16328D0A29B8}" dt="2023-10-24T02:10:36.477" v="618" actId="1076"/>
          <ac:spMkLst>
            <pc:docMk/>
            <pc:sldMk cId="412341820" sldId="2141411370"/>
            <ac:spMk id="16" creationId="{DE6E18E4-85CE-6BD0-CC99-D056EBD8BB1C}"/>
          </ac:spMkLst>
        </pc:spChg>
        <pc:spChg chg="add">
          <ac:chgData name="Bill Poe" userId="acce3b10-3e94-49f7-91ca-12f90565c05f" providerId="ADAL" clId="{B20C0014-4852-4621-9E25-16328D0A29B8}" dt="2023-10-24T02:03:04.240" v="585" actId="26606"/>
          <ac:spMkLst>
            <pc:docMk/>
            <pc:sldMk cId="412341820" sldId="2141411370"/>
            <ac:spMk id="17" creationId="{063BBA22-50EA-4C4D-BE05-F1CE4E63AA56}"/>
          </ac:spMkLst>
        </pc:spChg>
        <pc:spChg chg="mod topLvl">
          <ac:chgData name="Bill Poe" userId="acce3b10-3e94-49f7-91ca-12f90565c05f" providerId="ADAL" clId="{B20C0014-4852-4621-9E25-16328D0A29B8}" dt="2023-10-24T02:07:34.479" v="605" actId="1076"/>
          <ac:spMkLst>
            <pc:docMk/>
            <pc:sldMk cId="412341820" sldId="2141411370"/>
            <ac:spMk id="18" creationId="{B6604ACC-F894-A394-50BA-55D341FBEDBC}"/>
          </ac:spMkLst>
        </pc:spChg>
        <pc:spChg chg="mod topLvl">
          <ac:chgData name="Bill Poe" userId="acce3b10-3e94-49f7-91ca-12f90565c05f" providerId="ADAL" clId="{B20C0014-4852-4621-9E25-16328D0A29B8}" dt="2023-10-24T02:12:24.029" v="631" actId="1076"/>
          <ac:spMkLst>
            <pc:docMk/>
            <pc:sldMk cId="412341820" sldId="2141411370"/>
            <ac:spMk id="19" creationId="{45FD780E-4B8A-8EB9-B2B2-BC05CE34344B}"/>
          </ac:spMkLst>
        </pc:spChg>
        <pc:spChg chg="mod topLvl">
          <ac:chgData name="Bill Poe" userId="acce3b10-3e94-49f7-91ca-12f90565c05f" providerId="ADAL" clId="{B20C0014-4852-4621-9E25-16328D0A29B8}" dt="2023-10-24T02:12:13.327" v="630" actId="688"/>
          <ac:spMkLst>
            <pc:docMk/>
            <pc:sldMk cId="412341820" sldId="2141411370"/>
            <ac:spMk id="20" creationId="{F06B2589-982B-C382-0794-35307643A9BD}"/>
          </ac:spMkLst>
        </pc:spChg>
        <pc:spChg chg="mod topLvl">
          <ac:chgData name="Bill Poe" userId="acce3b10-3e94-49f7-91ca-12f90565c05f" providerId="ADAL" clId="{B20C0014-4852-4621-9E25-16328D0A29B8}" dt="2023-10-24T02:07:34.479" v="605" actId="1076"/>
          <ac:spMkLst>
            <pc:docMk/>
            <pc:sldMk cId="412341820" sldId="2141411370"/>
            <ac:spMk id="21" creationId="{05768F4C-09D0-DC9A-E585-1C171874CF98}"/>
          </ac:spMkLst>
        </pc:spChg>
        <pc:spChg chg="mod topLvl">
          <ac:chgData name="Bill Poe" userId="acce3b10-3e94-49f7-91ca-12f90565c05f" providerId="ADAL" clId="{B20C0014-4852-4621-9E25-16328D0A29B8}" dt="2023-10-24T02:23:13.257" v="705" actId="1076"/>
          <ac:spMkLst>
            <pc:docMk/>
            <pc:sldMk cId="412341820" sldId="2141411370"/>
            <ac:spMk id="22" creationId="{F8BC51E8-48ED-3832-A9A5-5756D352CEDE}"/>
          </ac:spMkLst>
        </pc:spChg>
        <pc:spChg chg="mod topLvl">
          <ac:chgData name="Bill Poe" userId="acce3b10-3e94-49f7-91ca-12f90565c05f" providerId="ADAL" clId="{B20C0014-4852-4621-9E25-16328D0A29B8}" dt="2023-10-24T02:13:38.642" v="637" actId="1076"/>
          <ac:spMkLst>
            <pc:docMk/>
            <pc:sldMk cId="412341820" sldId="2141411370"/>
            <ac:spMk id="23" creationId="{6312B968-CB81-E1C4-486B-27BB0B1FF00C}"/>
          </ac:spMkLst>
        </pc:spChg>
        <pc:spChg chg="mod topLvl">
          <ac:chgData name="Bill Poe" userId="acce3b10-3e94-49f7-91ca-12f90565c05f" providerId="ADAL" clId="{B20C0014-4852-4621-9E25-16328D0A29B8}" dt="2023-10-24T02:07:34.479" v="605" actId="1076"/>
          <ac:spMkLst>
            <pc:docMk/>
            <pc:sldMk cId="412341820" sldId="2141411370"/>
            <ac:spMk id="25" creationId="{6BD8EDB7-8C6E-CBCA-59F9-C3873F17A0CD}"/>
          </ac:spMkLst>
        </pc:spChg>
        <pc:spChg chg="mod topLvl">
          <ac:chgData name="Bill Poe" userId="acce3b10-3e94-49f7-91ca-12f90565c05f" providerId="ADAL" clId="{B20C0014-4852-4621-9E25-16328D0A29B8}" dt="2023-10-24T02:07:34.479" v="605" actId="1076"/>
          <ac:spMkLst>
            <pc:docMk/>
            <pc:sldMk cId="412341820" sldId="2141411370"/>
            <ac:spMk id="26" creationId="{40CEDD46-7DE5-FB63-F9E9-BE0825910759}"/>
          </ac:spMkLst>
        </pc:spChg>
        <pc:spChg chg="del">
          <ac:chgData name="Bill Poe" userId="acce3b10-3e94-49f7-91ca-12f90565c05f" providerId="ADAL" clId="{B20C0014-4852-4621-9E25-16328D0A29B8}" dt="2023-10-24T02:02:42.906" v="584"/>
          <ac:spMkLst>
            <pc:docMk/>
            <pc:sldMk cId="412341820" sldId="2141411370"/>
            <ac:spMk id="27" creationId="{1B15ED52-F352-441B-82BF-E0EA34836D08}"/>
          </ac:spMkLst>
        </pc:spChg>
        <pc:spChg chg="del mod">
          <ac:chgData name="Bill Poe" userId="acce3b10-3e94-49f7-91ca-12f90565c05f" providerId="ADAL" clId="{B20C0014-4852-4621-9E25-16328D0A29B8}" dt="2023-10-24T02:06:23.233" v="603" actId="21"/>
          <ac:spMkLst>
            <pc:docMk/>
            <pc:sldMk cId="412341820" sldId="2141411370"/>
            <ac:spMk id="28" creationId="{B262383E-6458-286D-5CAA-0E988D2B6533}"/>
          </ac:spMkLst>
        </pc:spChg>
        <pc:spChg chg="del">
          <ac:chgData name="Bill Poe" userId="acce3b10-3e94-49f7-91ca-12f90565c05f" providerId="ADAL" clId="{B20C0014-4852-4621-9E25-16328D0A29B8}" dt="2023-10-24T02:02:42.906" v="584"/>
          <ac:spMkLst>
            <pc:docMk/>
            <pc:sldMk cId="412341820" sldId="2141411370"/>
            <ac:spMk id="29" creationId="{3B2E3793-BFE6-45A2-9B7B-E18844431C99}"/>
          </ac:spMkLst>
        </pc:spChg>
        <pc:spChg chg="mod topLvl">
          <ac:chgData name="Bill Poe" userId="acce3b10-3e94-49f7-91ca-12f90565c05f" providerId="ADAL" clId="{B20C0014-4852-4621-9E25-16328D0A29B8}" dt="2023-10-24T02:07:34.479" v="605" actId="1076"/>
          <ac:spMkLst>
            <pc:docMk/>
            <pc:sldMk cId="412341820" sldId="2141411370"/>
            <ac:spMk id="30" creationId="{7FC383E1-1069-EF98-70D3-9F8D6AF03143}"/>
          </ac:spMkLst>
        </pc:spChg>
        <pc:spChg chg="del">
          <ac:chgData name="Bill Poe" userId="acce3b10-3e94-49f7-91ca-12f90565c05f" providerId="ADAL" clId="{B20C0014-4852-4621-9E25-16328D0A29B8}" dt="2023-10-24T02:02:42.906" v="584"/>
          <ac:spMkLst>
            <pc:docMk/>
            <pc:sldMk cId="412341820" sldId="2141411370"/>
            <ac:spMk id="31" creationId="{BC4C4868-CB8F-4AF9-9CDB-8108F2C19B67}"/>
          </ac:spMkLst>
        </pc:spChg>
        <pc:spChg chg="mod topLvl">
          <ac:chgData name="Bill Poe" userId="acce3b10-3e94-49f7-91ca-12f90565c05f" providerId="ADAL" clId="{B20C0014-4852-4621-9E25-16328D0A29B8}" dt="2023-10-24T02:07:34.479" v="605" actId="1076"/>
          <ac:spMkLst>
            <pc:docMk/>
            <pc:sldMk cId="412341820" sldId="2141411370"/>
            <ac:spMk id="32" creationId="{1825CE23-C5E4-C617-922F-6C2E580CA175}"/>
          </ac:spMkLst>
        </pc:spChg>
        <pc:spChg chg="del">
          <ac:chgData name="Bill Poe" userId="acce3b10-3e94-49f7-91ca-12f90565c05f" providerId="ADAL" clId="{B20C0014-4852-4621-9E25-16328D0A29B8}" dt="2023-10-24T02:02:42.906" v="584"/>
          <ac:spMkLst>
            <pc:docMk/>
            <pc:sldMk cId="412341820" sldId="2141411370"/>
            <ac:spMk id="33" creationId="{375E0459-6403-40CD-989D-56A4407CA12E}"/>
          </ac:spMkLst>
        </pc:spChg>
        <pc:spChg chg="mod topLvl">
          <ac:chgData name="Bill Poe" userId="acce3b10-3e94-49f7-91ca-12f90565c05f" providerId="ADAL" clId="{B20C0014-4852-4621-9E25-16328D0A29B8}" dt="2023-10-24T02:12:36.846" v="632" actId="1076"/>
          <ac:spMkLst>
            <pc:docMk/>
            <pc:sldMk cId="412341820" sldId="2141411370"/>
            <ac:spMk id="34" creationId="{E7D8CA26-A5F3-694F-6131-5D7251B57C91}"/>
          </ac:spMkLst>
        </pc:spChg>
        <pc:spChg chg="del">
          <ac:chgData name="Bill Poe" userId="acce3b10-3e94-49f7-91ca-12f90565c05f" providerId="ADAL" clId="{B20C0014-4852-4621-9E25-16328D0A29B8}" dt="2023-10-24T02:02:42.906" v="584"/>
          <ac:spMkLst>
            <pc:docMk/>
            <pc:sldMk cId="412341820" sldId="2141411370"/>
            <ac:spMk id="35" creationId="{53E5B1A8-3AC9-4BD1-9BBC-78CA94F2D1BA}"/>
          </ac:spMkLst>
        </pc:spChg>
        <pc:spChg chg="mod topLvl">
          <ac:chgData name="Bill Poe" userId="acce3b10-3e94-49f7-91ca-12f90565c05f" providerId="ADAL" clId="{B20C0014-4852-4621-9E25-16328D0A29B8}" dt="2023-10-24T02:12:36.846" v="632" actId="1076"/>
          <ac:spMkLst>
            <pc:docMk/>
            <pc:sldMk cId="412341820" sldId="2141411370"/>
            <ac:spMk id="36" creationId="{482C7A35-65EF-F36C-E75E-9D42BEED205C}"/>
          </ac:spMkLst>
        </pc:spChg>
        <pc:spChg chg="mod topLvl">
          <ac:chgData name="Bill Poe" userId="acce3b10-3e94-49f7-91ca-12f90565c05f" providerId="ADAL" clId="{B20C0014-4852-4621-9E25-16328D0A29B8}" dt="2023-10-24T02:12:36.846" v="632" actId="1076"/>
          <ac:spMkLst>
            <pc:docMk/>
            <pc:sldMk cId="412341820" sldId="2141411370"/>
            <ac:spMk id="37" creationId="{C44C4DB7-40EB-D85A-D9F4-6BA4998A4618}"/>
          </ac:spMkLst>
        </pc:spChg>
        <pc:spChg chg="mod topLvl">
          <ac:chgData name="Bill Poe" userId="acce3b10-3e94-49f7-91ca-12f90565c05f" providerId="ADAL" clId="{B20C0014-4852-4621-9E25-16328D0A29B8}" dt="2023-10-24T02:12:36.846" v="632" actId="1076"/>
          <ac:spMkLst>
            <pc:docMk/>
            <pc:sldMk cId="412341820" sldId="2141411370"/>
            <ac:spMk id="38" creationId="{42A48230-FF22-E03E-A438-86F729EB709C}"/>
          </ac:spMkLst>
        </pc:spChg>
        <pc:spChg chg="mod topLvl">
          <ac:chgData name="Bill Poe" userId="acce3b10-3e94-49f7-91ca-12f90565c05f" providerId="ADAL" clId="{B20C0014-4852-4621-9E25-16328D0A29B8}" dt="2023-10-24T02:12:36.846" v="632" actId="1076"/>
          <ac:spMkLst>
            <pc:docMk/>
            <pc:sldMk cId="412341820" sldId="2141411370"/>
            <ac:spMk id="39" creationId="{B6151F5F-048C-D27A-63DB-F60ABABB61E8}"/>
          </ac:spMkLst>
        </pc:spChg>
        <pc:spChg chg="mod topLvl">
          <ac:chgData name="Bill Poe" userId="acce3b10-3e94-49f7-91ca-12f90565c05f" providerId="ADAL" clId="{B20C0014-4852-4621-9E25-16328D0A29B8}" dt="2023-10-24T02:12:36.846" v="632" actId="1076"/>
          <ac:spMkLst>
            <pc:docMk/>
            <pc:sldMk cId="412341820" sldId="2141411370"/>
            <ac:spMk id="40" creationId="{D0D6FC2F-265C-9C29-E12A-44B81BB86E65}"/>
          </ac:spMkLst>
        </pc:spChg>
        <pc:spChg chg="mod topLvl">
          <ac:chgData name="Bill Poe" userId="acce3b10-3e94-49f7-91ca-12f90565c05f" providerId="ADAL" clId="{B20C0014-4852-4621-9E25-16328D0A29B8}" dt="2023-10-24T02:12:36.846" v="632" actId="1076"/>
          <ac:spMkLst>
            <pc:docMk/>
            <pc:sldMk cId="412341820" sldId="2141411370"/>
            <ac:spMk id="41" creationId="{0F870B28-81E3-D55B-737B-C54791579FE0}"/>
          </ac:spMkLst>
        </pc:spChg>
        <pc:spChg chg="mod topLvl">
          <ac:chgData name="Bill Poe" userId="acce3b10-3e94-49f7-91ca-12f90565c05f" providerId="ADAL" clId="{B20C0014-4852-4621-9E25-16328D0A29B8}" dt="2023-10-24T02:12:36.846" v="632" actId="1076"/>
          <ac:spMkLst>
            <pc:docMk/>
            <pc:sldMk cId="412341820" sldId="2141411370"/>
            <ac:spMk id="42" creationId="{42AE01BA-9208-23AF-A853-EC54956BC751}"/>
          </ac:spMkLst>
        </pc:spChg>
        <pc:spChg chg="mod topLvl">
          <ac:chgData name="Bill Poe" userId="acce3b10-3e94-49f7-91ca-12f90565c05f" providerId="ADAL" clId="{B20C0014-4852-4621-9E25-16328D0A29B8}" dt="2023-10-24T02:12:36.846" v="632" actId="1076"/>
          <ac:spMkLst>
            <pc:docMk/>
            <pc:sldMk cId="412341820" sldId="2141411370"/>
            <ac:spMk id="43" creationId="{4DD2C11C-FB56-9FE9-8BF4-6D0E13D488C0}"/>
          </ac:spMkLst>
        </pc:spChg>
        <pc:spChg chg="mod topLvl">
          <ac:chgData name="Bill Poe" userId="acce3b10-3e94-49f7-91ca-12f90565c05f" providerId="ADAL" clId="{B20C0014-4852-4621-9E25-16328D0A29B8}" dt="2023-10-24T02:12:36.846" v="632" actId="1076"/>
          <ac:spMkLst>
            <pc:docMk/>
            <pc:sldMk cId="412341820" sldId="2141411370"/>
            <ac:spMk id="44" creationId="{457A6838-E328-9863-C842-22EA95CACE7D}"/>
          </ac:spMkLst>
        </pc:spChg>
        <pc:spChg chg="mod topLvl">
          <ac:chgData name="Bill Poe" userId="acce3b10-3e94-49f7-91ca-12f90565c05f" providerId="ADAL" clId="{B20C0014-4852-4621-9E25-16328D0A29B8}" dt="2023-10-24T02:12:36.846" v="632" actId="1076"/>
          <ac:spMkLst>
            <pc:docMk/>
            <pc:sldMk cId="412341820" sldId="2141411370"/>
            <ac:spMk id="45" creationId="{7669689A-3D8C-D2BD-00EA-BF95FEEF6BC6}"/>
          </ac:spMkLst>
        </pc:spChg>
        <pc:spChg chg="mod topLvl">
          <ac:chgData name="Bill Poe" userId="acce3b10-3e94-49f7-91ca-12f90565c05f" providerId="ADAL" clId="{B20C0014-4852-4621-9E25-16328D0A29B8}" dt="2023-10-24T02:12:36.846" v="632" actId="1076"/>
          <ac:spMkLst>
            <pc:docMk/>
            <pc:sldMk cId="412341820" sldId="2141411370"/>
            <ac:spMk id="46" creationId="{7AF7FF9F-DC57-9880-4171-EE7951F2AF53}"/>
          </ac:spMkLst>
        </pc:spChg>
        <pc:spChg chg="mod topLvl">
          <ac:chgData name="Bill Poe" userId="acce3b10-3e94-49f7-91ca-12f90565c05f" providerId="ADAL" clId="{B20C0014-4852-4621-9E25-16328D0A29B8}" dt="2023-10-24T02:12:36.846" v="632" actId="1076"/>
          <ac:spMkLst>
            <pc:docMk/>
            <pc:sldMk cId="412341820" sldId="2141411370"/>
            <ac:spMk id="47" creationId="{4A95EF2C-FA16-1C05-963F-ABFE4A44241D}"/>
          </ac:spMkLst>
        </pc:spChg>
        <pc:spChg chg="add del mod">
          <ac:chgData name="Bill Poe" userId="acce3b10-3e94-49f7-91ca-12f90565c05f" providerId="ADAL" clId="{B20C0014-4852-4621-9E25-16328D0A29B8}" dt="2023-10-24T02:03:40.237" v="589" actId="21"/>
          <ac:spMkLst>
            <pc:docMk/>
            <pc:sldMk cId="412341820" sldId="2141411370"/>
            <ac:spMk id="49" creationId="{E317818F-8B41-0101-F2C1-A434551E578E}"/>
          </ac:spMkLst>
        </pc:spChg>
        <pc:spChg chg="add mod">
          <ac:chgData name="Bill Poe" userId="acce3b10-3e94-49f7-91ca-12f90565c05f" providerId="ADAL" clId="{B20C0014-4852-4621-9E25-16328D0A29B8}" dt="2023-10-24T02:12:44.357" v="633" actId="1076"/>
          <ac:spMkLst>
            <pc:docMk/>
            <pc:sldMk cId="412341820" sldId="2141411370"/>
            <ac:spMk id="50" creationId="{ECAC1912-08F3-B8C9-1D42-34CE0220F428}"/>
          </ac:spMkLst>
        </pc:spChg>
        <pc:spChg chg="add mod">
          <ac:chgData name="Bill Poe" userId="acce3b10-3e94-49f7-91ca-12f90565c05f" providerId="ADAL" clId="{B20C0014-4852-4621-9E25-16328D0A29B8}" dt="2023-10-24T02:12:36.846" v="632" actId="1076"/>
          <ac:spMkLst>
            <pc:docMk/>
            <pc:sldMk cId="412341820" sldId="2141411370"/>
            <ac:spMk id="51" creationId="{38E47A37-376E-8329-17CF-02D7CCAE14DE}"/>
          </ac:spMkLst>
        </pc:spChg>
        <pc:grpChg chg="add del mod">
          <ac:chgData name="Bill Poe" userId="acce3b10-3e94-49f7-91ca-12f90565c05f" providerId="ADAL" clId="{B20C0014-4852-4621-9E25-16328D0A29B8}" dt="2023-10-24T02:07:26.490" v="604" actId="165"/>
          <ac:grpSpMkLst>
            <pc:docMk/>
            <pc:sldMk cId="412341820" sldId="2141411370"/>
            <ac:grpSpMk id="6" creationId="{E4AF5D56-FE4D-2E5C-EF66-E6713CA2F7E5}"/>
          </ac:grpSpMkLst>
        </pc:grpChg>
        <pc:grpChg chg="del mod topLvl">
          <ac:chgData name="Bill Poe" userId="acce3b10-3e94-49f7-91ca-12f90565c05f" providerId="ADAL" clId="{B20C0014-4852-4621-9E25-16328D0A29B8}" dt="2023-10-24T02:07:44.857" v="606" actId="165"/>
          <ac:grpSpMkLst>
            <pc:docMk/>
            <pc:sldMk cId="412341820" sldId="2141411370"/>
            <ac:grpSpMk id="24" creationId="{519C0BD3-8987-82A0-DCDC-D80B78A29973}"/>
          </ac:grpSpMkLst>
        </pc:grpChg>
        <pc:graphicFrameChg chg="mod topLvl">
          <ac:chgData name="Bill Poe" userId="acce3b10-3e94-49f7-91ca-12f90565c05f" providerId="ADAL" clId="{B20C0014-4852-4621-9E25-16328D0A29B8}" dt="2023-10-24T02:07:34.479" v="605" actId="1076"/>
          <ac:graphicFrameMkLst>
            <pc:docMk/>
            <pc:sldMk cId="412341820" sldId="2141411370"/>
            <ac:graphicFrameMk id="10" creationId="{02A1730E-4E04-051A-3C85-936D4FEA472A}"/>
          </ac:graphicFrameMkLst>
        </pc:graphicFrameChg>
        <pc:graphicFrameChg chg="mod topLvl">
          <ac:chgData name="Bill Poe" userId="acce3b10-3e94-49f7-91ca-12f90565c05f" providerId="ADAL" clId="{B20C0014-4852-4621-9E25-16328D0A29B8}" dt="2023-10-24T02:07:34.479" v="605" actId="1076"/>
          <ac:graphicFrameMkLst>
            <pc:docMk/>
            <pc:sldMk cId="412341820" sldId="2141411370"/>
            <ac:graphicFrameMk id="12" creationId="{C79186C0-C5D6-0BDC-0681-F8C2846A6171}"/>
          </ac:graphicFrameMkLst>
        </pc:graphicFrameChg>
      </pc:sldChg>
      <pc:sldChg chg="addSp delSp modSp add mod ord">
        <pc:chgData name="Bill Poe" userId="acce3b10-3e94-49f7-91ca-12f90565c05f" providerId="ADAL" clId="{B20C0014-4852-4621-9E25-16328D0A29B8}" dt="2023-10-24T03:14:39.362" v="1871" actId="478"/>
        <pc:sldMkLst>
          <pc:docMk/>
          <pc:sldMk cId="714652890" sldId="2141411371"/>
        </pc:sldMkLst>
        <pc:spChg chg="mod">
          <ac:chgData name="Bill Poe" userId="acce3b10-3e94-49f7-91ca-12f90565c05f" providerId="ADAL" clId="{B20C0014-4852-4621-9E25-16328D0A29B8}" dt="2023-10-24T02:43:41.736" v="1224" actId="20577"/>
          <ac:spMkLst>
            <pc:docMk/>
            <pc:sldMk cId="714652890" sldId="2141411371"/>
            <ac:spMk id="2" creationId="{E29CC4C6-4F51-4C9E-22D6-E193454B4BE8}"/>
          </ac:spMkLst>
        </pc:spChg>
        <pc:spChg chg="mod">
          <ac:chgData name="Bill Poe" userId="acce3b10-3e94-49f7-91ca-12f90565c05f" providerId="ADAL" clId="{B20C0014-4852-4621-9E25-16328D0A29B8}" dt="2023-10-24T03:06:31.775" v="1845" actId="255"/>
          <ac:spMkLst>
            <pc:docMk/>
            <pc:sldMk cId="714652890" sldId="2141411371"/>
            <ac:spMk id="3" creationId="{084E8F35-C02F-88F7-66B3-AF475A655B9B}"/>
          </ac:spMkLst>
        </pc:spChg>
        <pc:spChg chg="del">
          <ac:chgData name="Bill Poe" userId="acce3b10-3e94-49f7-91ca-12f90565c05f" providerId="ADAL" clId="{B20C0014-4852-4621-9E25-16328D0A29B8}" dt="2023-10-24T02:31:05.815" v="834" actId="21"/>
          <ac:spMkLst>
            <pc:docMk/>
            <pc:sldMk cId="714652890" sldId="2141411371"/>
            <ac:spMk id="5" creationId="{7BEDAAE3-561E-154F-ED7D-977E94F14733}"/>
          </ac:spMkLst>
        </pc:spChg>
        <pc:spChg chg="del">
          <ac:chgData name="Bill Poe" userId="acce3b10-3e94-49f7-91ca-12f90565c05f" providerId="ADAL" clId="{B20C0014-4852-4621-9E25-16328D0A29B8}" dt="2023-10-24T02:31:05.815" v="834" actId="21"/>
          <ac:spMkLst>
            <pc:docMk/>
            <pc:sldMk cId="714652890" sldId="2141411371"/>
            <ac:spMk id="6" creationId="{1C795B7C-B56A-16D5-B043-26329BEBDFBC}"/>
          </ac:spMkLst>
        </pc:spChg>
        <pc:spChg chg="del">
          <ac:chgData name="Bill Poe" userId="acce3b10-3e94-49f7-91ca-12f90565c05f" providerId="ADAL" clId="{B20C0014-4852-4621-9E25-16328D0A29B8}" dt="2023-10-24T02:31:05.815" v="834" actId="21"/>
          <ac:spMkLst>
            <pc:docMk/>
            <pc:sldMk cId="714652890" sldId="2141411371"/>
            <ac:spMk id="7" creationId="{17D0638C-5876-EC7E-2C09-7186C41F1A75}"/>
          </ac:spMkLst>
        </pc:spChg>
        <pc:spChg chg="del">
          <ac:chgData name="Bill Poe" userId="acce3b10-3e94-49f7-91ca-12f90565c05f" providerId="ADAL" clId="{B20C0014-4852-4621-9E25-16328D0A29B8}" dt="2023-10-24T02:31:05.815" v="834" actId="21"/>
          <ac:spMkLst>
            <pc:docMk/>
            <pc:sldMk cId="714652890" sldId="2141411371"/>
            <ac:spMk id="8" creationId="{733D7E83-714B-F859-2188-2882C8FA9BED}"/>
          </ac:spMkLst>
        </pc:spChg>
        <pc:spChg chg="del">
          <ac:chgData name="Bill Poe" userId="acce3b10-3e94-49f7-91ca-12f90565c05f" providerId="ADAL" clId="{B20C0014-4852-4621-9E25-16328D0A29B8}" dt="2023-10-24T02:31:05.815" v="834" actId="21"/>
          <ac:spMkLst>
            <pc:docMk/>
            <pc:sldMk cId="714652890" sldId="2141411371"/>
            <ac:spMk id="10" creationId="{77E6D049-AD65-5220-D3DE-21840D9AB6B0}"/>
          </ac:spMkLst>
        </pc:spChg>
        <pc:spChg chg="del">
          <ac:chgData name="Bill Poe" userId="acce3b10-3e94-49f7-91ca-12f90565c05f" providerId="ADAL" clId="{B20C0014-4852-4621-9E25-16328D0A29B8}" dt="2023-10-24T02:31:05.815" v="834" actId="21"/>
          <ac:spMkLst>
            <pc:docMk/>
            <pc:sldMk cId="714652890" sldId="2141411371"/>
            <ac:spMk id="12" creationId="{98E4BF20-0C95-581A-C416-D826DFA31B5D}"/>
          </ac:spMkLst>
        </pc:spChg>
        <pc:spChg chg="del">
          <ac:chgData name="Bill Poe" userId="acce3b10-3e94-49f7-91ca-12f90565c05f" providerId="ADAL" clId="{B20C0014-4852-4621-9E25-16328D0A29B8}" dt="2023-10-24T02:31:05.815" v="834" actId="21"/>
          <ac:spMkLst>
            <pc:docMk/>
            <pc:sldMk cId="714652890" sldId="2141411371"/>
            <ac:spMk id="14" creationId="{067BDC6D-6015-5DCD-18D1-9177A0F6A54C}"/>
          </ac:spMkLst>
        </pc:spChg>
        <pc:spChg chg="del">
          <ac:chgData name="Bill Poe" userId="acce3b10-3e94-49f7-91ca-12f90565c05f" providerId="ADAL" clId="{B20C0014-4852-4621-9E25-16328D0A29B8}" dt="2023-10-24T02:31:05.815" v="834" actId="21"/>
          <ac:spMkLst>
            <pc:docMk/>
            <pc:sldMk cId="714652890" sldId="2141411371"/>
            <ac:spMk id="16" creationId="{7004C912-C0F4-D02E-FA26-C0EBB35B1DBD}"/>
          </ac:spMkLst>
        </pc:spChg>
        <pc:spChg chg="del">
          <ac:chgData name="Bill Poe" userId="acce3b10-3e94-49f7-91ca-12f90565c05f" providerId="ADAL" clId="{B20C0014-4852-4621-9E25-16328D0A29B8}" dt="2023-10-24T02:31:05.815" v="834" actId="21"/>
          <ac:spMkLst>
            <pc:docMk/>
            <pc:sldMk cId="714652890" sldId="2141411371"/>
            <ac:spMk id="18" creationId="{E3AF2B31-094D-ED4B-A26B-A25956746E03}"/>
          </ac:spMkLst>
        </pc:spChg>
        <pc:spChg chg="del">
          <ac:chgData name="Bill Poe" userId="acce3b10-3e94-49f7-91ca-12f90565c05f" providerId="ADAL" clId="{B20C0014-4852-4621-9E25-16328D0A29B8}" dt="2023-10-24T02:31:05.815" v="834" actId="21"/>
          <ac:spMkLst>
            <pc:docMk/>
            <pc:sldMk cId="714652890" sldId="2141411371"/>
            <ac:spMk id="19" creationId="{05D12A48-A51C-445B-761C-D4333756A940}"/>
          </ac:spMkLst>
        </pc:spChg>
        <pc:spChg chg="del">
          <ac:chgData name="Bill Poe" userId="acce3b10-3e94-49f7-91ca-12f90565c05f" providerId="ADAL" clId="{B20C0014-4852-4621-9E25-16328D0A29B8}" dt="2023-10-24T02:31:05.815" v="834" actId="21"/>
          <ac:spMkLst>
            <pc:docMk/>
            <pc:sldMk cId="714652890" sldId="2141411371"/>
            <ac:spMk id="20" creationId="{05434CF1-17BC-D0DD-1E98-0CF2B9445117}"/>
          </ac:spMkLst>
        </pc:spChg>
        <pc:spChg chg="del">
          <ac:chgData name="Bill Poe" userId="acce3b10-3e94-49f7-91ca-12f90565c05f" providerId="ADAL" clId="{B20C0014-4852-4621-9E25-16328D0A29B8}" dt="2023-10-24T02:31:05.815" v="834" actId="21"/>
          <ac:spMkLst>
            <pc:docMk/>
            <pc:sldMk cId="714652890" sldId="2141411371"/>
            <ac:spMk id="21" creationId="{FE4B432C-AE2C-7D84-C3F3-973D6D970E4B}"/>
          </ac:spMkLst>
        </pc:spChg>
        <pc:spChg chg="del">
          <ac:chgData name="Bill Poe" userId="acce3b10-3e94-49f7-91ca-12f90565c05f" providerId="ADAL" clId="{B20C0014-4852-4621-9E25-16328D0A29B8}" dt="2023-10-24T02:31:05.815" v="834" actId="21"/>
          <ac:spMkLst>
            <pc:docMk/>
            <pc:sldMk cId="714652890" sldId="2141411371"/>
            <ac:spMk id="22" creationId="{440F3D56-2024-C130-0FB1-A77077686528}"/>
          </ac:spMkLst>
        </pc:spChg>
        <pc:spChg chg="del">
          <ac:chgData name="Bill Poe" userId="acce3b10-3e94-49f7-91ca-12f90565c05f" providerId="ADAL" clId="{B20C0014-4852-4621-9E25-16328D0A29B8}" dt="2023-10-24T02:31:05.815" v="834" actId="21"/>
          <ac:spMkLst>
            <pc:docMk/>
            <pc:sldMk cId="714652890" sldId="2141411371"/>
            <ac:spMk id="23" creationId="{1E9148E0-25F6-AD2A-DA5D-A13D762B201C}"/>
          </ac:spMkLst>
        </pc:spChg>
        <pc:spChg chg="del">
          <ac:chgData name="Bill Poe" userId="acce3b10-3e94-49f7-91ca-12f90565c05f" providerId="ADAL" clId="{B20C0014-4852-4621-9E25-16328D0A29B8}" dt="2023-10-24T02:31:05.815" v="834" actId="21"/>
          <ac:spMkLst>
            <pc:docMk/>
            <pc:sldMk cId="714652890" sldId="2141411371"/>
            <ac:spMk id="24" creationId="{0A0A802B-1BC7-DEA8-ABA4-91AD61846494}"/>
          </ac:spMkLst>
        </pc:spChg>
        <pc:spChg chg="del">
          <ac:chgData name="Bill Poe" userId="acce3b10-3e94-49f7-91ca-12f90565c05f" providerId="ADAL" clId="{B20C0014-4852-4621-9E25-16328D0A29B8}" dt="2023-10-24T02:31:05.815" v="834" actId="21"/>
          <ac:spMkLst>
            <pc:docMk/>
            <pc:sldMk cId="714652890" sldId="2141411371"/>
            <ac:spMk id="25" creationId="{28D22E14-F352-B027-D273-FFE40F40D813}"/>
          </ac:spMkLst>
        </pc:spChg>
        <pc:spChg chg="del">
          <ac:chgData name="Bill Poe" userId="acce3b10-3e94-49f7-91ca-12f90565c05f" providerId="ADAL" clId="{B20C0014-4852-4621-9E25-16328D0A29B8}" dt="2023-10-24T02:31:05.815" v="834" actId="21"/>
          <ac:spMkLst>
            <pc:docMk/>
            <pc:sldMk cId="714652890" sldId="2141411371"/>
            <ac:spMk id="26" creationId="{68A83B11-E9B4-5FB5-73F1-30C238DADDC3}"/>
          </ac:spMkLst>
        </pc:spChg>
        <pc:spChg chg="del">
          <ac:chgData name="Bill Poe" userId="acce3b10-3e94-49f7-91ca-12f90565c05f" providerId="ADAL" clId="{B20C0014-4852-4621-9E25-16328D0A29B8}" dt="2023-10-24T02:31:05.815" v="834" actId="21"/>
          <ac:spMkLst>
            <pc:docMk/>
            <pc:sldMk cId="714652890" sldId="2141411371"/>
            <ac:spMk id="27" creationId="{1FEDC440-6E63-5EE3-D1AC-D77D6696C8CB}"/>
          </ac:spMkLst>
        </pc:spChg>
        <pc:spChg chg="del">
          <ac:chgData name="Bill Poe" userId="acce3b10-3e94-49f7-91ca-12f90565c05f" providerId="ADAL" clId="{B20C0014-4852-4621-9E25-16328D0A29B8}" dt="2023-10-24T02:31:05.815" v="834" actId="21"/>
          <ac:spMkLst>
            <pc:docMk/>
            <pc:sldMk cId="714652890" sldId="2141411371"/>
            <ac:spMk id="28" creationId="{C40E38B3-606B-B20A-02DB-D00EA86EA1AD}"/>
          </ac:spMkLst>
        </pc:spChg>
        <pc:spChg chg="del">
          <ac:chgData name="Bill Poe" userId="acce3b10-3e94-49f7-91ca-12f90565c05f" providerId="ADAL" clId="{B20C0014-4852-4621-9E25-16328D0A29B8}" dt="2023-10-24T02:31:05.815" v="834" actId="21"/>
          <ac:spMkLst>
            <pc:docMk/>
            <pc:sldMk cId="714652890" sldId="2141411371"/>
            <ac:spMk id="29" creationId="{12C66A5F-0A48-18B9-9AA1-2489F7A33127}"/>
          </ac:spMkLst>
        </pc:spChg>
        <pc:spChg chg="del">
          <ac:chgData name="Bill Poe" userId="acce3b10-3e94-49f7-91ca-12f90565c05f" providerId="ADAL" clId="{B20C0014-4852-4621-9E25-16328D0A29B8}" dt="2023-10-24T02:31:05.815" v="834" actId="21"/>
          <ac:spMkLst>
            <pc:docMk/>
            <pc:sldMk cId="714652890" sldId="2141411371"/>
            <ac:spMk id="30" creationId="{7E034DFD-D33F-17E9-C3DF-A3A470252148}"/>
          </ac:spMkLst>
        </pc:spChg>
        <pc:spChg chg="del">
          <ac:chgData name="Bill Poe" userId="acce3b10-3e94-49f7-91ca-12f90565c05f" providerId="ADAL" clId="{B20C0014-4852-4621-9E25-16328D0A29B8}" dt="2023-10-24T02:31:05.815" v="834" actId="21"/>
          <ac:spMkLst>
            <pc:docMk/>
            <pc:sldMk cId="714652890" sldId="2141411371"/>
            <ac:spMk id="31" creationId="{8661AD5C-D608-4721-7EF3-635CF08FD7E4}"/>
          </ac:spMkLst>
        </pc:spChg>
        <pc:spChg chg="del">
          <ac:chgData name="Bill Poe" userId="acce3b10-3e94-49f7-91ca-12f90565c05f" providerId="ADAL" clId="{B20C0014-4852-4621-9E25-16328D0A29B8}" dt="2023-10-24T02:31:05.815" v="834" actId="21"/>
          <ac:spMkLst>
            <pc:docMk/>
            <pc:sldMk cId="714652890" sldId="2141411371"/>
            <ac:spMk id="47" creationId="{E8D09623-E30A-8C9B-3FD2-1ADFDFC94731}"/>
          </ac:spMkLst>
        </pc:spChg>
        <pc:spChg chg="add del mod ord">
          <ac:chgData name="Bill Poe" userId="acce3b10-3e94-49f7-91ca-12f90565c05f" providerId="ADAL" clId="{B20C0014-4852-4621-9E25-16328D0A29B8}" dt="2023-10-24T03:14:39.362" v="1871" actId="478"/>
          <ac:spMkLst>
            <pc:docMk/>
            <pc:sldMk cId="714652890" sldId="2141411371"/>
            <ac:spMk id="49" creationId="{FFB9B569-63C3-2C20-98CA-7D6CF75D41EB}"/>
          </ac:spMkLst>
        </pc:spChg>
        <pc:spChg chg="add del mod">
          <ac:chgData name="Bill Poe" userId="acce3b10-3e94-49f7-91ca-12f90565c05f" providerId="ADAL" clId="{B20C0014-4852-4621-9E25-16328D0A29B8}" dt="2023-10-24T03:11:18.231" v="1860" actId="21"/>
          <ac:spMkLst>
            <pc:docMk/>
            <pc:sldMk cId="714652890" sldId="2141411371"/>
            <ac:spMk id="50" creationId="{9CCC1419-5EF0-CAFA-46E0-63FFD708DF12}"/>
          </ac:spMkLst>
        </pc:spChg>
        <pc:spChg chg="mod">
          <ac:chgData name="Bill Poe" userId="acce3b10-3e94-49f7-91ca-12f90565c05f" providerId="ADAL" clId="{B20C0014-4852-4621-9E25-16328D0A29B8}" dt="2023-10-24T03:11:01.283" v="1859" actId="14100"/>
          <ac:spMkLst>
            <pc:docMk/>
            <pc:sldMk cId="714652890" sldId="2141411371"/>
            <ac:spMk id="54" creationId="{CDD225DF-3D8B-1712-3E1F-F81458D306ED}"/>
          </ac:spMkLst>
        </pc:spChg>
        <pc:spChg chg="mod">
          <ac:chgData name="Bill Poe" userId="acce3b10-3e94-49f7-91ca-12f90565c05f" providerId="ADAL" clId="{B20C0014-4852-4621-9E25-16328D0A29B8}" dt="2023-10-24T03:11:01.283" v="1859" actId="14100"/>
          <ac:spMkLst>
            <pc:docMk/>
            <pc:sldMk cId="714652890" sldId="2141411371"/>
            <ac:spMk id="55" creationId="{EF9C7F88-A65A-21B9-236F-11331C1A82AB}"/>
          </ac:spMkLst>
        </pc:spChg>
        <pc:spChg chg="mod">
          <ac:chgData name="Bill Poe" userId="acce3b10-3e94-49f7-91ca-12f90565c05f" providerId="ADAL" clId="{B20C0014-4852-4621-9E25-16328D0A29B8}" dt="2023-10-24T03:11:01.283" v="1859" actId="14100"/>
          <ac:spMkLst>
            <pc:docMk/>
            <pc:sldMk cId="714652890" sldId="2141411371"/>
            <ac:spMk id="56" creationId="{87F4A679-3B84-C72A-89AF-CEEEB5B8B092}"/>
          </ac:spMkLst>
        </pc:spChg>
        <pc:spChg chg="mod">
          <ac:chgData name="Bill Poe" userId="acce3b10-3e94-49f7-91ca-12f90565c05f" providerId="ADAL" clId="{B20C0014-4852-4621-9E25-16328D0A29B8}" dt="2023-10-24T03:11:01.283" v="1859" actId="14100"/>
          <ac:spMkLst>
            <pc:docMk/>
            <pc:sldMk cId="714652890" sldId="2141411371"/>
            <ac:spMk id="58" creationId="{C48F437F-02FF-DCA0-0809-E7FB811D4F28}"/>
          </ac:spMkLst>
        </pc:spChg>
        <pc:spChg chg="mod">
          <ac:chgData name="Bill Poe" userId="acce3b10-3e94-49f7-91ca-12f90565c05f" providerId="ADAL" clId="{B20C0014-4852-4621-9E25-16328D0A29B8}" dt="2023-10-24T03:11:01.283" v="1859" actId="14100"/>
          <ac:spMkLst>
            <pc:docMk/>
            <pc:sldMk cId="714652890" sldId="2141411371"/>
            <ac:spMk id="60" creationId="{C9787EC3-EA6A-9E9F-4CD3-9C3EED600C1B}"/>
          </ac:spMkLst>
        </pc:spChg>
        <pc:spChg chg="mod">
          <ac:chgData name="Bill Poe" userId="acce3b10-3e94-49f7-91ca-12f90565c05f" providerId="ADAL" clId="{B20C0014-4852-4621-9E25-16328D0A29B8}" dt="2023-10-24T03:11:01.283" v="1859" actId="14100"/>
          <ac:spMkLst>
            <pc:docMk/>
            <pc:sldMk cId="714652890" sldId="2141411371"/>
            <ac:spMk id="61" creationId="{A42E39B8-E493-DA6D-AD78-AF32FFBB8376}"/>
          </ac:spMkLst>
        </pc:spChg>
        <pc:spChg chg="add del mod">
          <ac:chgData name="Bill Poe" userId="acce3b10-3e94-49f7-91ca-12f90565c05f" providerId="ADAL" clId="{B20C0014-4852-4621-9E25-16328D0A29B8}" dt="2023-10-24T03:14:39.362" v="1871" actId="478"/>
          <ac:spMkLst>
            <pc:docMk/>
            <pc:sldMk cId="714652890" sldId="2141411371"/>
            <ac:spMk id="62" creationId="{EFE200AE-1A62-8FED-69CE-6C289BF24849}"/>
          </ac:spMkLst>
        </pc:spChg>
        <pc:spChg chg="add del mod">
          <ac:chgData name="Bill Poe" userId="acce3b10-3e94-49f7-91ca-12f90565c05f" providerId="ADAL" clId="{B20C0014-4852-4621-9E25-16328D0A29B8}" dt="2023-10-24T03:14:39.362" v="1871" actId="478"/>
          <ac:spMkLst>
            <pc:docMk/>
            <pc:sldMk cId="714652890" sldId="2141411371"/>
            <ac:spMk id="63" creationId="{416455BE-057C-32C8-637D-F3F9D485F402}"/>
          </ac:spMkLst>
        </pc:spChg>
        <pc:spChg chg="mod">
          <ac:chgData name="Bill Poe" userId="acce3b10-3e94-49f7-91ca-12f90565c05f" providerId="ADAL" clId="{B20C0014-4852-4621-9E25-16328D0A29B8}" dt="2023-10-24T03:11:01.283" v="1859" actId="14100"/>
          <ac:spMkLst>
            <pc:docMk/>
            <pc:sldMk cId="714652890" sldId="2141411371"/>
            <ac:spMk id="67" creationId="{AE2AF6CF-8092-9649-6FF7-026AB74B01D0}"/>
          </ac:spMkLst>
        </pc:spChg>
        <pc:spChg chg="mod">
          <ac:chgData name="Bill Poe" userId="acce3b10-3e94-49f7-91ca-12f90565c05f" providerId="ADAL" clId="{B20C0014-4852-4621-9E25-16328D0A29B8}" dt="2023-10-24T03:11:01.283" v="1859" actId="14100"/>
          <ac:spMkLst>
            <pc:docMk/>
            <pc:sldMk cId="714652890" sldId="2141411371"/>
            <ac:spMk id="68" creationId="{B555E924-2F12-3E7E-E1FB-807AF0D48FD6}"/>
          </ac:spMkLst>
        </pc:spChg>
        <pc:spChg chg="mod">
          <ac:chgData name="Bill Poe" userId="acce3b10-3e94-49f7-91ca-12f90565c05f" providerId="ADAL" clId="{B20C0014-4852-4621-9E25-16328D0A29B8}" dt="2023-10-24T03:11:01.283" v="1859" actId="14100"/>
          <ac:spMkLst>
            <pc:docMk/>
            <pc:sldMk cId="714652890" sldId="2141411371"/>
            <ac:spMk id="69" creationId="{C6178737-D9E8-FEA4-CC6C-D4B28D0D3A91}"/>
          </ac:spMkLst>
        </pc:spChg>
        <pc:spChg chg="mod">
          <ac:chgData name="Bill Poe" userId="acce3b10-3e94-49f7-91ca-12f90565c05f" providerId="ADAL" clId="{B20C0014-4852-4621-9E25-16328D0A29B8}" dt="2023-10-24T03:11:01.283" v="1859" actId="14100"/>
          <ac:spMkLst>
            <pc:docMk/>
            <pc:sldMk cId="714652890" sldId="2141411371"/>
            <ac:spMk id="71" creationId="{05162EA9-6BA4-F67C-1D83-1B982A8C59F9}"/>
          </ac:spMkLst>
        </pc:spChg>
        <pc:spChg chg="mod">
          <ac:chgData name="Bill Poe" userId="acce3b10-3e94-49f7-91ca-12f90565c05f" providerId="ADAL" clId="{B20C0014-4852-4621-9E25-16328D0A29B8}" dt="2023-10-24T03:11:01.283" v="1859" actId="14100"/>
          <ac:spMkLst>
            <pc:docMk/>
            <pc:sldMk cId="714652890" sldId="2141411371"/>
            <ac:spMk id="72" creationId="{5F201354-3BED-6F9E-0389-2496C3EAD1C0}"/>
          </ac:spMkLst>
        </pc:spChg>
        <pc:spChg chg="add del mod">
          <ac:chgData name="Bill Poe" userId="acce3b10-3e94-49f7-91ca-12f90565c05f" providerId="ADAL" clId="{B20C0014-4852-4621-9E25-16328D0A29B8}" dt="2023-10-24T03:14:39.362" v="1871" actId="478"/>
          <ac:spMkLst>
            <pc:docMk/>
            <pc:sldMk cId="714652890" sldId="2141411371"/>
            <ac:spMk id="73" creationId="{7B590B2B-8338-B9FF-1B5F-551E216DCEC6}"/>
          </ac:spMkLst>
        </pc:spChg>
        <pc:spChg chg="add del mod">
          <ac:chgData name="Bill Poe" userId="acce3b10-3e94-49f7-91ca-12f90565c05f" providerId="ADAL" clId="{B20C0014-4852-4621-9E25-16328D0A29B8}" dt="2023-10-24T03:14:39.362" v="1871" actId="478"/>
          <ac:spMkLst>
            <pc:docMk/>
            <pc:sldMk cId="714652890" sldId="2141411371"/>
            <ac:spMk id="74" creationId="{2520BB69-C611-3E0F-0622-A324211BD0A3}"/>
          </ac:spMkLst>
        </pc:spChg>
        <pc:spChg chg="add del mod">
          <ac:chgData name="Bill Poe" userId="acce3b10-3e94-49f7-91ca-12f90565c05f" providerId="ADAL" clId="{B20C0014-4852-4621-9E25-16328D0A29B8}" dt="2023-10-24T03:14:39.362" v="1871" actId="478"/>
          <ac:spMkLst>
            <pc:docMk/>
            <pc:sldMk cId="714652890" sldId="2141411371"/>
            <ac:spMk id="75" creationId="{540A67BC-2B7C-4C92-9B93-A14478762246}"/>
          </ac:spMkLst>
        </pc:spChg>
        <pc:spChg chg="add del mod">
          <ac:chgData name="Bill Poe" userId="acce3b10-3e94-49f7-91ca-12f90565c05f" providerId="ADAL" clId="{B20C0014-4852-4621-9E25-16328D0A29B8}" dt="2023-10-24T03:14:39.362" v="1871" actId="478"/>
          <ac:spMkLst>
            <pc:docMk/>
            <pc:sldMk cId="714652890" sldId="2141411371"/>
            <ac:spMk id="76" creationId="{6424B3D6-0AAA-7151-DF71-897C04881B66}"/>
          </ac:spMkLst>
        </pc:spChg>
        <pc:spChg chg="add del mod">
          <ac:chgData name="Bill Poe" userId="acce3b10-3e94-49f7-91ca-12f90565c05f" providerId="ADAL" clId="{B20C0014-4852-4621-9E25-16328D0A29B8}" dt="2023-10-24T03:14:39.362" v="1871" actId="478"/>
          <ac:spMkLst>
            <pc:docMk/>
            <pc:sldMk cId="714652890" sldId="2141411371"/>
            <ac:spMk id="82" creationId="{8BC91B9C-A13A-76ED-82A5-0E2F86710A21}"/>
          </ac:spMkLst>
        </pc:spChg>
        <pc:spChg chg="add del mod">
          <ac:chgData name="Bill Poe" userId="acce3b10-3e94-49f7-91ca-12f90565c05f" providerId="ADAL" clId="{B20C0014-4852-4621-9E25-16328D0A29B8}" dt="2023-10-24T03:14:39.362" v="1871" actId="478"/>
          <ac:spMkLst>
            <pc:docMk/>
            <pc:sldMk cId="714652890" sldId="2141411371"/>
            <ac:spMk id="83" creationId="{43034CFB-170B-B636-B5DE-A064AD8AB4C7}"/>
          </ac:spMkLst>
        </pc:spChg>
        <pc:spChg chg="add del mod">
          <ac:chgData name="Bill Poe" userId="acce3b10-3e94-49f7-91ca-12f90565c05f" providerId="ADAL" clId="{B20C0014-4852-4621-9E25-16328D0A29B8}" dt="2023-10-24T03:14:39.362" v="1871" actId="478"/>
          <ac:spMkLst>
            <pc:docMk/>
            <pc:sldMk cId="714652890" sldId="2141411371"/>
            <ac:spMk id="84" creationId="{029BC749-D949-3134-2D43-20CD1F3038F9}"/>
          </ac:spMkLst>
        </pc:spChg>
        <pc:spChg chg="add del mod">
          <ac:chgData name="Bill Poe" userId="acce3b10-3e94-49f7-91ca-12f90565c05f" providerId="ADAL" clId="{B20C0014-4852-4621-9E25-16328D0A29B8}" dt="2023-10-24T03:14:39.362" v="1871" actId="478"/>
          <ac:spMkLst>
            <pc:docMk/>
            <pc:sldMk cId="714652890" sldId="2141411371"/>
            <ac:spMk id="85" creationId="{DABE6822-DD96-BB7F-C40D-413B4C958300}"/>
          </ac:spMkLst>
        </pc:spChg>
        <pc:spChg chg="add del mod">
          <ac:chgData name="Bill Poe" userId="acce3b10-3e94-49f7-91ca-12f90565c05f" providerId="ADAL" clId="{B20C0014-4852-4621-9E25-16328D0A29B8}" dt="2023-10-24T03:14:39.362" v="1871" actId="478"/>
          <ac:spMkLst>
            <pc:docMk/>
            <pc:sldMk cId="714652890" sldId="2141411371"/>
            <ac:spMk id="86" creationId="{9D109651-562C-913D-4107-04F1CE42E348}"/>
          </ac:spMkLst>
        </pc:spChg>
        <pc:grpChg chg="del">
          <ac:chgData name="Bill Poe" userId="acce3b10-3e94-49f7-91ca-12f90565c05f" providerId="ADAL" clId="{B20C0014-4852-4621-9E25-16328D0A29B8}" dt="2023-10-24T02:31:05.815" v="834" actId="21"/>
          <ac:grpSpMkLst>
            <pc:docMk/>
            <pc:sldMk cId="714652890" sldId="2141411371"/>
            <ac:grpSpMk id="32" creationId="{FAE96F89-9ECD-7B9C-F1C5-D6FC8EF55E3A}"/>
          </ac:grpSpMkLst>
        </pc:grpChg>
        <pc:grpChg chg="del">
          <ac:chgData name="Bill Poe" userId="acce3b10-3e94-49f7-91ca-12f90565c05f" providerId="ADAL" clId="{B20C0014-4852-4621-9E25-16328D0A29B8}" dt="2023-10-24T02:31:05.815" v="834" actId="21"/>
          <ac:grpSpMkLst>
            <pc:docMk/>
            <pc:sldMk cId="714652890" sldId="2141411371"/>
            <ac:grpSpMk id="35" creationId="{B9E29E25-8EF8-B625-1686-953739ECAA4A}"/>
          </ac:grpSpMkLst>
        </pc:grpChg>
        <pc:grpChg chg="del">
          <ac:chgData name="Bill Poe" userId="acce3b10-3e94-49f7-91ca-12f90565c05f" providerId="ADAL" clId="{B20C0014-4852-4621-9E25-16328D0A29B8}" dt="2023-10-24T02:31:05.815" v="834" actId="21"/>
          <ac:grpSpMkLst>
            <pc:docMk/>
            <pc:sldMk cId="714652890" sldId="2141411371"/>
            <ac:grpSpMk id="38" creationId="{4505546D-E801-F4F0-B888-ADB030B01E0A}"/>
          </ac:grpSpMkLst>
        </pc:grpChg>
        <pc:grpChg chg="del">
          <ac:chgData name="Bill Poe" userId="acce3b10-3e94-49f7-91ca-12f90565c05f" providerId="ADAL" clId="{B20C0014-4852-4621-9E25-16328D0A29B8}" dt="2023-10-24T02:31:05.815" v="834" actId="21"/>
          <ac:grpSpMkLst>
            <pc:docMk/>
            <pc:sldMk cId="714652890" sldId="2141411371"/>
            <ac:grpSpMk id="41" creationId="{FE2A3B13-6DC9-75EE-99EC-E6C7DF0A19DD}"/>
          </ac:grpSpMkLst>
        </pc:grpChg>
        <pc:grpChg chg="del">
          <ac:chgData name="Bill Poe" userId="acce3b10-3e94-49f7-91ca-12f90565c05f" providerId="ADAL" clId="{B20C0014-4852-4621-9E25-16328D0A29B8}" dt="2023-10-24T02:31:05.815" v="834" actId="21"/>
          <ac:grpSpMkLst>
            <pc:docMk/>
            <pc:sldMk cId="714652890" sldId="2141411371"/>
            <ac:grpSpMk id="44" creationId="{89B42C2E-65E5-3F06-8B0C-7EA8E09E6905}"/>
          </ac:grpSpMkLst>
        </pc:grpChg>
        <pc:grpChg chg="add del mod">
          <ac:chgData name="Bill Poe" userId="acce3b10-3e94-49f7-91ca-12f90565c05f" providerId="ADAL" clId="{B20C0014-4852-4621-9E25-16328D0A29B8}" dt="2023-10-24T03:14:39.362" v="1871" actId="478"/>
          <ac:grpSpMkLst>
            <pc:docMk/>
            <pc:sldMk cId="714652890" sldId="2141411371"/>
            <ac:grpSpMk id="52" creationId="{BCCF0AD9-611B-8C86-AD37-0EF095E17C3C}"/>
          </ac:grpSpMkLst>
        </pc:grpChg>
        <pc:grpChg chg="mod">
          <ac:chgData name="Bill Poe" userId="acce3b10-3e94-49f7-91ca-12f90565c05f" providerId="ADAL" clId="{B20C0014-4852-4621-9E25-16328D0A29B8}" dt="2023-10-24T03:11:01.283" v="1859" actId="14100"/>
          <ac:grpSpMkLst>
            <pc:docMk/>
            <pc:sldMk cId="714652890" sldId="2141411371"/>
            <ac:grpSpMk id="53" creationId="{38A2031E-1A96-BAB6-82E2-17C309D19161}"/>
          </ac:grpSpMkLst>
        </pc:grpChg>
        <pc:grpChg chg="add del mod">
          <ac:chgData name="Bill Poe" userId="acce3b10-3e94-49f7-91ca-12f90565c05f" providerId="ADAL" clId="{B20C0014-4852-4621-9E25-16328D0A29B8}" dt="2023-10-24T03:14:39.362" v="1871" actId="478"/>
          <ac:grpSpMkLst>
            <pc:docMk/>
            <pc:sldMk cId="714652890" sldId="2141411371"/>
            <ac:grpSpMk id="57" creationId="{7CF15A46-F4E0-B7C4-9691-A315FF0D0C29}"/>
          </ac:grpSpMkLst>
        </pc:grpChg>
        <pc:grpChg chg="mod">
          <ac:chgData name="Bill Poe" userId="acce3b10-3e94-49f7-91ca-12f90565c05f" providerId="ADAL" clId="{B20C0014-4852-4621-9E25-16328D0A29B8}" dt="2023-10-24T03:11:01.283" v="1859" actId="14100"/>
          <ac:grpSpMkLst>
            <pc:docMk/>
            <pc:sldMk cId="714652890" sldId="2141411371"/>
            <ac:grpSpMk id="59" creationId="{ABFEECA0-3B38-9F9E-06D8-ABAAB88725E8}"/>
          </ac:grpSpMkLst>
        </pc:grpChg>
        <pc:grpChg chg="add del mod">
          <ac:chgData name="Bill Poe" userId="acce3b10-3e94-49f7-91ca-12f90565c05f" providerId="ADAL" clId="{B20C0014-4852-4621-9E25-16328D0A29B8}" dt="2023-10-24T03:14:39.362" v="1871" actId="478"/>
          <ac:grpSpMkLst>
            <pc:docMk/>
            <pc:sldMk cId="714652890" sldId="2141411371"/>
            <ac:grpSpMk id="65" creationId="{64A9FC2E-C3E1-868A-BB82-DC6BF0D4FDA6}"/>
          </ac:grpSpMkLst>
        </pc:grpChg>
        <pc:grpChg chg="mod">
          <ac:chgData name="Bill Poe" userId="acce3b10-3e94-49f7-91ca-12f90565c05f" providerId="ADAL" clId="{B20C0014-4852-4621-9E25-16328D0A29B8}" dt="2023-10-24T03:11:01.283" v="1859" actId="14100"/>
          <ac:grpSpMkLst>
            <pc:docMk/>
            <pc:sldMk cId="714652890" sldId="2141411371"/>
            <ac:grpSpMk id="66" creationId="{49911A41-B26E-DB61-A846-F54D87FC7BDF}"/>
          </ac:grpSpMkLst>
        </pc:grpChg>
        <pc:grpChg chg="add del mod">
          <ac:chgData name="Bill Poe" userId="acce3b10-3e94-49f7-91ca-12f90565c05f" providerId="ADAL" clId="{B20C0014-4852-4621-9E25-16328D0A29B8}" dt="2023-10-24T03:14:39.362" v="1871" actId="478"/>
          <ac:grpSpMkLst>
            <pc:docMk/>
            <pc:sldMk cId="714652890" sldId="2141411371"/>
            <ac:grpSpMk id="70" creationId="{F2907EFC-3706-3DEC-DB3F-4918E3835761}"/>
          </ac:grpSpMkLst>
        </pc:grpChg>
        <pc:picChg chg="del">
          <ac:chgData name="Bill Poe" userId="acce3b10-3e94-49f7-91ca-12f90565c05f" providerId="ADAL" clId="{B20C0014-4852-4621-9E25-16328D0A29B8}" dt="2023-10-24T02:31:05.815" v="834" actId="21"/>
          <ac:picMkLst>
            <pc:docMk/>
            <pc:sldMk cId="714652890" sldId="2141411371"/>
            <ac:picMk id="48" creationId="{80483C6B-9203-CFB6-0EB5-AE6552100B65}"/>
          </ac:picMkLst>
        </pc:picChg>
        <pc:cxnChg chg="add del mod">
          <ac:chgData name="Bill Poe" userId="acce3b10-3e94-49f7-91ca-12f90565c05f" providerId="ADAL" clId="{B20C0014-4852-4621-9E25-16328D0A29B8}" dt="2023-10-24T03:14:39.362" v="1871" actId="478"/>
          <ac:cxnSpMkLst>
            <pc:docMk/>
            <pc:sldMk cId="714652890" sldId="2141411371"/>
            <ac:cxnSpMk id="51" creationId="{E45749BC-9076-440D-A0FE-518C08B5B875}"/>
          </ac:cxnSpMkLst>
        </pc:cxnChg>
        <pc:cxnChg chg="add del mod">
          <ac:chgData name="Bill Poe" userId="acce3b10-3e94-49f7-91ca-12f90565c05f" providerId="ADAL" clId="{B20C0014-4852-4621-9E25-16328D0A29B8}" dt="2023-10-24T03:14:39.362" v="1871" actId="478"/>
          <ac:cxnSpMkLst>
            <pc:docMk/>
            <pc:sldMk cId="714652890" sldId="2141411371"/>
            <ac:cxnSpMk id="64" creationId="{5C637D33-4264-D624-DF43-22EA7C2EC887}"/>
          </ac:cxnSpMkLst>
        </pc:cxnChg>
        <pc:cxnChg chg="add del mod">
          <ac:chgData name="Bill Poe" userId="acce3b10-3e94-49f7-91ca-12f90565c05f" providerId="ADAL" clId="{B20C0014-4852-4621-9E25-16328D0A29B8}" dt="2023-10-24T03:14:39.362" v="1871" actId="478"/>
          <ac:cxnSpMkLst>
            <pc:docMk/>
            <pc:sldMk cId="714652890" sldId="2141411371"/>
            <ac:cxnSpMk id="77" creationId="{1C5AAF09-D03F-1BF1-B585-3081CA32AF5C}"/>
          </ac:cxnSpMkLst>
        </pc:cxnChg>
        <pc:cxnChg chg="add del mod">
          <ac:chgData name="Bill Poe" userId="acce3b10-3e94-49f7-91ca-12f90565c05f" providerId="ADAL" clId="{B20C0014-4852-4621-9E25-16328D0A29B8}" dt="2023-10-24T03:14:39.362" v="1871" actId="478"/>
          <ac:cxnSpMkLst>
            <pc:docMk/>
            <pc:sldMk cId="714652890" sldId="2141411371"/>
            <ac:cxnSpMk id="78" creationId="{E9FE8670-91BB-7370-66D5-942185E448AD}"/>
          </ac:cxnSpMkLst>
        </pc:cxnChg>
        <pc:cxnChg chg="add del mod">
          <ac:chgData name="Bill Poe" userId="acce3b10-3e94-49f7-91ca-12f90565c05f" providerId="ADAL" clId="{B20C0014-4852-4621-9E25-16328D0A29B8}" dt="2023-10-24T03:14:39.362" v="1871" actId="478"/>
          <ac:cxnSpMkLst>
            <pc:docMk/>
            <pc:sldMk cId="714652890" sldId="2141411371"/>
            <ac:cxnSpMk id="79" creationId="{F0FA9B12-1716-080F-0DFE-CA475E5F8FB5}"/>
          </ac:cxnSpMkLst>
        </pc:cxnChg>
        <pc:cxnChg chg="add del mod">
          <ac:chgData name="Bill Poe" userId="acce3b10-3e94-49f7-91ca-12f90565c05f" providerId="ADAL" clId="{B20C0014-4852-4621-9E25-16328D0A29B8}" dt="2023-10-24T03:14:39.362" v="1871" actId="478"/>
          <ac:cxnSpMkLst>
            <pc:docMk/>
            <pc:sldMk cId="714652890" sldId="2141411371"/>
            <ac:cxnSpMk id="80" creationId="{62D97B97-B167-3E95-5DF7-A2C2D1C60065}"/>
          </ac:cxnSpMkLst>
        </pc:cxnChg>
        <pc:cxnChg chg="add del mod">
          <ac:chgData name="Bill Poe" userId="acce3b10-3e94-49f7-91ca-12f90565c05f" providerId="ADAL" clId="{B20C0014-4852-4621-9E25-16328D0A29B8}" dt="2023-10-24T03:14:39.362" v="1871" actId="478"/>
          <ac:cxnSpMkLst>
            <pc:docMk/>
            <pc:sldMk cId="714652890" sldId="2141411371"/>
            <ac:cxnSpMk id="81" creationId="{A08EB0C7-50C7-4D34-9ED3-64972C12F6F3}"/>
          </ac:cxnSpMkLst>
        </pc:cxnChg>
      </pc:sldChg>
      <pc:sldChg chg="addSp delSp modSp add mod">
        <pc:chgData name="Bill Poe" userId="acce3b10-3e94-49f7-91ca-12f90565c05f" providerId="ADAL" clId="{B20C0014-4852-4621-9E25-16328D0A29B8}" dt="2023-10-27T20:32:20.517" v="2719" actId="20577"/>
        <pc:sldMkLst>
          <pc:docMk/>
          <pc:sldMk cId="1055333396" sldId="2141411372"/>
        </pc:sldMkLst>
        <pc:spChg chg="mod">
          <ac:chgData name="Bill Poe" userId="acce3b10-3e94-49f7-91ca-12f90565c05f" providerId="ADAL" clId="{B20C0014-4852-4621-9E25-16328D0A29B8}" dt="2023-10-24T02:43:30.912" v="1217" actId="20577"/>
          <ac:spMkLst>
            <pc:docMk/>
            <pc:sldMk cId="1055333396" sldId="2141411372"/>
            <ac:spMk id="2" creationId="{E29CC4C6-4F51-4C9E-22D6-E193454B4BE8}"/>
          </ac:spMkLst>
        </pc:spChg>
        <pc:spChg chg="mod">
          <ac:chgData name="Bill Poe" userId="acce3b10-3e94-49f7-91ca-12f90565c05f" providerId="ADAL" clId="{B20C0014-4852-4621-9E25-16328D0A29B8}" dt="2023-10-27T20:32:20.517" v="2719" actId="20577"/>
          <ac:spMkLst>
            <pc:docMk/>
            <pc:sldMk cId="1055333396" sldId="2141411372"/>
            <ac:spMk id="3" creationId="{084E8F35-C02F-88F7-66B3-AF475A655B9B}"/>
          </ac:spMkLst>
        </pc:spChg>
        <pc:spChg chg="add del mod">
          <ac:chgData name="Bill Poe" userId="acce3b10-3e94-49f7-91ca-12f90565c05f" providerId="ADAL" clId="{B20C0014-4852-4621-9E25-16328D0A29B8}" dt="2023-10-24T03:12:26.634" v="1863" actId="21"/>
          <ac:spMkLst>
            <pc:docMk/>
            <pc:sldMk cId="1055333396" sldId="2141411372"/>
            <ac:spMk id="5" creationId="{A6C10261-053D-6BD8-6939-2FD57F6A1726}"/>
          </ac:spMkLst>
        </pc:spChg>
        <pc:spChg chg="mod">
          <ac:chgData name="Bill Poe" userId="acce3b10-3e94-49f7-91ca-12f90565c05f" providerId="ADAL" clId="{B20C0014-4852-4621-9E25-16328D0A29B8}" dt="2023-10-24T03:12:08.746" v="1862" actId="1076"/>
          <ac:spMkLst>
            <pc:docMk/>
            <pc:sldMk cId="1055333396" sldId="2141411372"/>
            <ac:spMk id="10" creationId="{7BC50CB7-2E12-906E-90E2-2E010C92A45E}"/>
          </ac:spMkLst>
        </pc:spChg>
        <pc:spChg chg="mod">
          <ac:chgData name="Bill Poe" userId="acce3b10-3e94-49f7-91ca-12f90565c05f" providerId="ADAL" clId="{B20C0014-4852-4621-9E25-16328D0A29B8}" dt="2023-10-24T03:12:08.746" v="1862" actId="1076"/>
          <ac:spMkLst>
            <pc:docMk/>
            <pc:sldMk cId="1055333396" sldId="2141411372"/>
            <ac:spMk id="12" creationId="{79414329-99D7-6608-A1CD-67279C0E54E1}"/>
          </ac:spMkLst>
        </pc:spChg>
        <pc:spChg chg="mod">
          <ac:chgData name="Bill Poe" userId="acce3b10-3e94-49f7-91ca-12f90565c05f" providerId="ADAL" clId="{B20C0014-4852-4621-9E25-16328D0A29B8}" dt="2023-10-24T03:12:08.746" v="1862" actId="1076"/>
          <ac:spMkLst>
            <pc:docMk/>
            <pc:sldMk cId="1055333396" sldId="2141411372"/>
            <ac:spMk id="14" creationId="{B64EDBE6-566D-EB19-BCFF-370983DC07EF}"/>
          </ac:spMkLst>
        </pc:spChg>
        <pc:spChg chg="mod">
          <ac:chgData name="Bill Poe" userId="acce3b10-3e94-49f7-91ca-12f90565c05f" providerId="ADAL" clId="{B20C0014-4852-4621-9E25-16328D0A29B8}" dt="2023-10-24T03:12:08.746" v="1862" actId="1076"/>
          <ac:spMkLst>
            <pc:docMk/>
            <pc:sldMk cId="1055333396" sldId="2141411372"/>
            <ac:spMk id="18" creationId="{15B9F8DF-97A6-51A9-DA79-8E874D10532A}"/>
          </ac:spMkLst>
        </pc:spChg>
        <pc:spChg chg="mod">
          <ac:chgData name="Bill Poe" userId="acce3b10-3e94-49f7-91ca-12f90565c05f" providerId="ADAL" clId="{B20C0014-4852-4621-9E25-16328D0A29B8}" dt="2023-10-24T03:12:08.746" v="1862" actId="1076"/>
          <ac:spMkLst>
            <pc:docMk/>
            <pc:sldMk cId="1055333396" sldId="2141411372"/>
            <ac:spMk id="20" creationId="{C5C84688-7C9C-4095-F6C6-14D460181169}"/>
          </ac:spMkLst>
        </pc:spChg>
        <pc:spChg chg="mod">
          <ac:chgData name="Bill Poe" userId="acce3b10-3e94-49f7-91ca-12f90565c05f" providerId="ADAL" clId="{B20C0014-4852-4621-9E25-16328D0A29B8}" dt="2023-10-24T03:12:08.746" v="1862" actId="1076"/>
          <ac:spMkLst>
            <pc:docMk/>
            <pc:sldMk cId="1055333396" sldId="2141411372"/>
            <ac:spMk id="21" creationId="{D5B8D4FB-AD5B-5B2D-9B6C-CC7C3F3395A3}"/>
          </ac:spMkLst>
        </pc:spChg>
        <pc:spChg chg="add mod">
          <ac:chgData name="Bill Poe" userId="acce3b10-3e94-49f7-91ca-12f90565c05f" providerId="ADAL" clId="{B20C0014-4852-4621-9E25-16328D0A29B8}" dt="2023-10-24T03:14:14.702" v="1870" actId="1076"/>
          <ac:spMkLst>
            <pc:docMk/>
            <pc:sldMk cId="1055333396" sldId="2141411372"/>
            <ac:spMk id="22" creationId="{D804F285-F7A7-06AF-2DFC-32FCAB8498D9}"/>
          </ac:spMkLst>
        </pc:spChg>
        <pc:spChg chg="add mod">
          <ac:chgData name="Bill Poe" userId="acce3b10-3e94-49f7-91ca-12f90565c05f" providerId="ADAL" clId="{B20C0014-4852-4621-9E25-16328D0A29B8}" dt="2023-10-24T03:14:14.702" v="1870" actId="1076"/>
          <ac:spMkLst>
            <pc:docMk/>
            <pc:sldMk cId="1055333396" sldId="2141411372"/>
            <ac:spMk id="23" creationId="{5224895E-5566-804F-E1D3-2DCF40DF8A81}"/>
          </ac:spMkLst>
        </pc:spChg>
        <pc:spChg chg="mod">
          <ac:chgData name="Bill Poe" userId="acce3b10-3e94-49f7-91ca-12f90565c05f" providerId="ADAL" clId="{B20C0014-4852-4621-9E25-16328D0A29B8}" dt="2023-10-24T03:12:08.746" v="1862" actId="1076"/>
          <ac:spMkLst>
            <pc:docMk/>
            <pc:sldMk cId="1055333396" sldId="2141411372"/>
            <ac:spMk id="27" creationId="{C6073D02-6DAB-BA45-3C0F-6D3909A5C33A}"/>
          </ac:spMkLst>
        </pc:spChg>
        <pc:spChg chg="mod">
          <ac:chgData name="Bill Poe" userId="acce3b10-3e94-49f7-91ca-12f90565c05f" providerId="ADAL" clId="{B20C0014-4852-4621-9E25-16328D0A29B8}" dt="2023-10-24T03:12:08.746" v="1862" actId="1076"/>
          <ac:spMkLst>
            <pc:docMk/>
            <pc:sldMk cId="1055333396" sldId="2141411372"/>
            <ac:spMk id="28" creationId="{07CB7A6F-79BB-F548-CDC6-003A41E92A03}"/>
          </ac:spMkLst>
        </pc:spChg>
        <pc:spChg chg="mod">
          <ac:chgData name="Bill Poe" userId="acce3b10-3e94-49f7-91ca-12f90565c05f" providerId="ADAL" clId="{B20C0014-4852-4621-9E25-16328D0A29B8}" dt="2023-10-24T03:12:08.746" v="1862" actId="1076"/>
          <ac:spMkLst>
            <pc:docMk/>
            <pc:sldMk cId="1055333396" sldId="2141411372"/>
            <ac:spMk id="29" creationId="{2CAE5540-D39D-F507-D4D1-8F9C0AFCB40C}"/>
          </ac:spMkLst>
        </pc:spChg>
        <pc:spChg chg="mod">
          <ac:chgData name="Bill Poe" userId="acce3b10-3e94-49f7-91ca-12f90565c05f" providerId="ADAL" clId="{B20C0014-4852-4621-9E25-16328D0A29B8}" dt="2023-10-24T03:12:08.746" v="1862" actId="1076"/>
          <ac:spMkLst>
            <pc:docMk/>
            <pc:sldMk cId="1055333396" sldId="2141411372"/>
            <ac:spMk id="31" creationId="{A491DE57-6086-D252-6AE4-7750FD13ACF8}"/>
          </ac:spMkLst>
        </pc:spChg>
        <pc:spChg chg="mod">
          <ac:chgData name="Bill Poe" userId="acce3b10-3e94-49f7-91ca-12f90565c05f" providerId="ADAL" clId="{B20C0014-4852-4621-9E25-16328D0A29B8}" dt="2023-10-24T03:12:08.746" v="1862" actId="1076"/>
          <ac:spMkLst>
            <pc:docMk/>
            <pc:sldMk cId="1055333396" sldId="2141411372"/>
            <ac:spMk id="32" creationId="{511F9695-96C6-4701-964F-2BA57E212E27}"/>
          </ac:spMkLst>
        </pc:spChg>
        <pc:spChg chg="add mod">
          <ac:chgData name="Bill Poe" userId="acce3b10-3e94-49f7-91ca-12f90565c05f" providerId="ADAL" clId="{B20C0014-4852-4621-9E25-16328D0A29B8}" dt="2023-10-24T03:14:14.702" v="1870" actId="1076"/>
          <ac:spMkLst>
            <pc:docMk/>
            <pc:sldMk cId="1055333396" sldId="2141411372"/>
            <ac:spMk id="33" creationId="{4FA010C3-5887-770F-A0A6-DC746C359FBA}"/>
          </ac:spMkLst>
        </pc:spChg>
        <pc:spChg chg="add mod">
          <ac:chgData name="Bill Poe" userId="acce3b10-3e94-49f7-91ca-12f90565c05f" providerId="ADAL" clId="{B20C0014-4852-4621-9E25-16328D0A29B8}" dt="2023-10-24T03:14:14.702" v="1870" actId="1076"/>
          <ac:spMkLst>
            <pc:docMk/>
            <pc:sldMk cId="1055333396" sldId="2141411372"/>
            <ac:spMk id="34" creationId="{1FFD07FE-9AC2-D91A-70EA-9345FDF373B0}"/>
          </ac:spMkLst>
        </pc:spChg>
        <pc:spChg chg="add mod">
          <ac:chgData name="Bill Poe" userId="acce3b10-3e94-49f7-91ca-12f90565c05f" providerId="ADAL" clId="{B20C0014-4852-4621-9E25-16328D0A29B8}" dt="2023-10-24T03:14:14.702" v="1870" actId="1076"/>
          <ac:spMkLst>
            <pc:docMk/>
            <pc:sldMk cId="1055333396" sldId="2141411372"/>
            <ac:spMk id="35" creationId="{1867186F-C7F2-7D89-A785-5B264CF0ECA1}"/>
          </ac:spMkLst>
        </pc:spChg>
        <pc:spChg chg="add mod">
          <ac:chgData name="Bill Poe" userId="acce3b10-3e94-49f7-91ca-12f90565c05f" providerId="ADAL" clId="{B20C0014-4852-4621-9E25-16328D0A29B8}" dt="2023-10-24T03:14:14.702" v="1870" actId="1076"/>
          <ac:spMkLst>
            <pc:docMk/>
            <pc:sldMk cId="1055333396" sldId="2141411372"/>
            <ac:spMk id="36" creationId="{E5D54915-F745-93C0-F776-294206CF10BC}"/>
          </ac:spMkLst>
        </pc:spChg>
        <pc:spChg chg="add mod">
          <ac:chgData name="Bill Poe" userId="acce3b10-3e94-49f7-91ca-12f90565c05f" providerId="ADAL" clId="{B20C0014-4852-4621-9E25-16328D0A29B8}" dt="2023-10-24T03:14:14.702" v="1870" actId="1076"/>
          <ac:spMkLst>
            <pc:docMk/>
            <pc:sldMk cId="1055333396" sldId="2141411372"/>
            <ac:spMk id="42" creationId="{8CB93A2F-7F67-C223-655D-4AB293C274DC}"/>
          </ac:spMkLst>
        </pc:spChg>
        <pc:spChg chg="add mod">
          <ac:chgData name="Bill Poe" userId="acce3b10-3e94-49f7-91ca-12f90565c05f" providerId="ADAL" clId="{B20C0014-4852-4621-9E25-16328D0A29B8}" dt="2023-10-24T03:14:14.702" v="1870" actId="1076"/>
          <ac:spMkLst>
            <pc:docMk/>
            <pc:sldMk cId="1055333396" sldId="2141411372"/>
            <ac:spMk id="43" creationId="{B903AB16-FB44-1778-394C-A2856642B396}"/>
          </ac:spMkLst>
        </pc:spChg>
        <pc:spChg chg="add mod">
          <ac:chgData name="Bill Poe" userId="acce3b10-3e94-49f7-91ca-12f90565c05f" providerId="ADAL" clId="{B20C0014-4852-4621-9E25-16328D0A29B8}" dt="2023-10-24T03:14:14.702" v="1870" actId="1076"/>
          <ac:spMkLst>
            <pc:docMk/>
            <pc:sldMk cId="1055333396" sldId="2141411372"/>
            <ac:spMk id="44" creationId="{C518796F-2E4F-29A9-A7A3-25072FC5B9E8}"/>
          </ac:spMkLst>
        </pc:spChg>
        <pc:spChg chg="add mod">
          <ac:chgData name="Bill Poe" userId="acce3b10-3e94-49f7-91ca-12f90565c05f" providerId="ADAL" clId="{B20C0014-4852-4621-9E25-16328D0A29B8}" dt="2023-10-24T03:14:14.702" v="1870" actId="1076"/>
          <ac:spMkLst>
            <pc:docMk/>
            <pc:sldMk cId="1055333396" sldId="2141411372"/>
            <ac:spMk id="45" creationId="{A41AAF13-1EC4-C80A-4DC5-ECF59FB17C0C}"/>
          </ac:spMkLst>
        </pc:spChg>
        <pc:spChg chg="add del mod">
          <ac:chgData name="Bill Poe" userId="acce3b10-3e94-49f7-91ca-12f90565c05f" providerId="ADAL" clId="{B20C0014-4852-4621-9E25-16328D0A29B8}" dt="2023-10-24T03:13:01.221" v="1866" actId="21"/>
          <ac:spMkLst>
            <pc:docMk/>
            <pc:sldMk cId="1055333396" sldId="2141411372"/>
            <ac:spMk id="46" creationId="{FA773967-D50A-5D60-5A88-8F7EDF33D3D8}"/>
          </ac:spMkLst>
        </pc:spChg>
        <pc:grpChg chg="add del mod">
          <ac:chgData name="Bill Poe" userId="acce3b10-3e94-49f7-91ca-12f90565c05f" providerId="ADAL" clId="{B20C0014-4852-4621-9E25-16328D0A29B8}" dt="2023-10-24T03:13:45.642" v="1869" actId="21"/>
          <ac:grpSpMkLst>
            <pc:docMk/>
            <pc:sldMk cId="1055333396" sldId="2141411372"/>
            <ac:grpSpMk id="7" creationId="{0D037787-F37E-DD52-DEC9-95A6637866A4}"/>
          </ac:grpSpMkLst>
        </pc:grpChg>
        <pc:grpChg chg="mod">
          <ac:chgData name="Bill Poe" userId="acce3b10-3e94-49f7-91ca-12f90565c05f" providerId="ADAL" clId="{B20C0014-4852-4621-9E25-16328D0A29B8}" dt="2023-10-24T03:12:08.746" v="1862" actId="1076"/>
          <ac:grpSpMkLst>
            <pc:docMk/>
            <pc:sldMk cId="1055333396" sldId="2141411372"/>
            <ac:grpSpMk id="8" creationId="{7D13D79A-FB5B-68B6-30DE-41A7306E0A55}"/>
          </ac:grpSpMkLst>
        </pc:grpChg>
        <pc:grpChg chg="add del mod">
          <ac:chgData name="Bill Poe" userId="acce3b10-3e94-49f7-91ca-12f90565c05f" providerId="ADAL" clId="{B20C0014-4852-4621-9E25-16328D0A29B8}" dt="2023-10-24T03:12:49.476" v="1864" actId="21"/>
          <ac:grpSpMkLst>
            <pc:docMk/>
            <pc:sldMk cId="1055333396" sldId="2141411372"/>
            <ac:grpSpMk id="16" creationId="{B23B17D5-C86D-A7BC-2461-F9686B3AEAA8}"/>
          </ac:grpSpMkLst>
        </pc:grpChg>
        <pc:grpChg chg="mod">
          <ac:chgData name="Bill Poe" userId="acce3b10-3e94-49f7-91ca-12f90565c05f" providerId="ADAL" clId="{B20C0014-4852-4621-9E25-16328D0A29B8}" dt="2023-10-24T03:12:08.746" v="1862" actId="1076"/>
          <ac:grpSpMkLst>
            <pc:docMk/>
            <pc:sldMk cId="1055333396" sldId="2141411372"/>
            <ac:grpSpMk id="19" creationId="{D3E283B3-50D4-FE00-2F52-796CDCF538ED}"/>
          </ac:grpSpMkLst>
        </pc:grpChg>
        <pc:grpChg chg="add mod">
          <ac:chgData name="Bill Poe" userId="acce3b10-3e94-49f7-91ca-12f90565c05f" providerId="ADAL" clId="{B20C0014-4852-4621-9E25-16328D0A29B8}" dt="2023-10-24T03:14:14.702" v="1870" actId="1076"/>
          <ac:grpSpMkLst>
            <pc:docMk/>
            <pc:sldMk cId="1055333396" sldId="2141411372"/>
            <ac:grpSpMk id="25" creationId="{400366C9-48FC-544F-6404-FD7628DF33A7}"/>
          </ac:grpSpMkLst>
        </pc:grpChg>
        <pc:grpChg chg="mod">
          <ac:chgData name="Bill Poe" userId="acce3b10-3e94-49f7-91ca-12f90565c05f" providerId="ADAL" clId="{B20C0014-4852-4621-9E25-16328D0A29B8}" dt="2023-10-24T03:12:08.746" v="1862" actId="1076"/>
          <ac:grpSpMkLst>
            <pc:docMk/>
            <pc:sldMk cId="1055333396" sldId="2141411372"/>
            <ac:grpSpMk id="26" creationId="{0C177B2A-3E96-E102-DD34-8673B89D6AB9}"/>
          </ac:grpSpMkLst>
        </pc:grpChg>
        <pc:grpChg chg="add del mod">
          <ac:chgData name="Bill Poe" userId="acce3b10-3e94-49f7-91ca-12f90565c05f" providerId="ADAL" clId="{B20C0014-4852-4621-9E25-16328D0A29B8}" dt="2023-10-24T03:13:06.630" v="1867" actId="21"/>
          <ac:grpSpMkLst>
            <pc:docMk/>
            <pc:sldMk cId="1055333396" sldId="2141411372"/>
            <ac:grpSpMk id="30" creationId="{16BB4523-2639-5532-11FD-A6F646811F86}"/>
          </ac:grpSpMkLst>
        </pc:grpChg>
        <pc:cxnChg chg="add del mod">
          <ac:chgData name="Bill Poe" userId="acce3b10-3e94-49f7-91ca-12f90565c05f" providerId="ADAL" clId="{B20C0014-4852-4621-9E25-16328D0A29B8}" dt="2023-10-24T03:12:55.569" v="1865" actId="21"/>
          <ac:cxnSpMkLst>
            <pc:docMk/>
            <pc:sldMk cId="1055333396" sldId="2141411372"/>
            <ac:cxnSpMk id="6" creationId="{13918123-EF30-EF9C-1032-A5591C09D332}"/>
          </ac:cxnSpMkLst>
        </pc:cxnChg>
        <pc:cxnChg chg="add mod">
          <ac:chgData name="Bill Poe" userId="acce3b10-3e94-49f7-91ca-12f90565c05f" providerId="ADAL" clId="{B20C0014-4852-4621-9E25-16328D0A29B8}" dt="2023-10-24T03:14:14.702" v="1870" actId="1076"/>
          <ac:cxnSpMkLst>
            <pc:docMk/>
            <pc:sldMk cId="1055333396" sldId="2141411372"/>
            <ac:cxnSpMk id="24" creationId="{0B3E2BB5-D8BB-CE08-5549-C7FDA5A7BEB3}"/>
          </ac:cxnSpMkLst>
        </pc:cxnChg>
        <pc:cxnChg chg="add mod">
          <ac:chgData name="Bill Poe" userId="acce3b10-3e94-49f7-91ca-12f90565c05f" providerId="ADAL" clId="{B20C0014-4852-4621-9E25-16328D0A29B8}" dt="2023-10-24T03:14:14.702" v="1870" actId="1076"/>
          <ac:cxnSpMkLst>
            <pc:docMk/>
            <pc:sldMk cId="1055333396" sldId="2141411372"/>
            <ac:cxnSpMk id="37" creationId="{0D8DA3FF-AFDF-C4BB-2724-EF458003DF9B}"/>
          </ac:cxnSpMkLst>
        </pc:cxnChg>
        <pc:cxnChg chg="add mod">
          <ac:chgData name="Bill Poe" userId="acce3b10-3e94-49f7-91ca-12f90565c05f" providerId="ADAL" clId="{B20C0014-4852-4621-9E25-16328D0A29B8}" dt="2023-10-24T03:14:14.702" v="1870" actId="1076"/>
          <ac:cxnSpMkLst>
            <pc:docMk/>
            <pc:sldMk cId="1055333396" sldId="2141411372"/>
            <ac:cxnSpMk id="38" creationId="{C52A0EDE-33A2-3B6D-E630-1BF4C5F09C53}"/>
          </ac:cxnSpMkLst>
        </pc:cxnChg>
        <pc:cxnChg chg="add mod">
          <ac:chgData name="Bill Poe" userId="acce3b10-3e94-49f7-91ca-12f90565c05f" providerId="ADAL" clId="{B20C0014-4852-4621-9E25-16328D0A29B8}" dt="2023-10-24T03:14:14.702" v="1870" actId="1076"/>
          <ac:cxnSpMkLst>
            <pc:docMk/>
            <pc:sldMk cId="1055333396" sldId="2141411372"/>
            <ac:cxnSpMk id="39" creationId="{52E66AD6-F1E2-BACB-4A69-9B6A01DDCE42}"/>
          </ac:cxnSpMkLst>
        </pc:cxnChg>
        <pc:cxnChg chg="add mod">
          <ac:chgData name="Bill Poe" userId="acce3b10-3e94-49f7-91ca-12f90565c05f" providerId="ADAL" clId="{B20C0014-4852-4621-9E25-16328D0A29B8}" dt="2023-10-24T03:14:14.702" v="1870" actId="1076"/>
          <ac:cxnSpMkLst>
            <pc:docMk/>
            <pc:sldMk cId="1055333396" sldId="2141411372"/>
            <ac:cxnSpMk id="40" creationId="{2892276E-4812-5840-6459-C281746F917B}"/>
          </ac:cxnSpMkLst>
        </pc:cxnChg>
        <pc:cxnChg chg="add mod">
          <ac:chgData name="Bill Poe" userId="acce3b10-3e94-49f7-91ca-12f90565c05f" providerId="ADAL" clId="{B20C0014-4852-4621-9E25-16328D0A29B8}" dt="2023-10-24T03:14:14.702" v="1870" actId="1076"/>
          <ac:cxnSpMkLst>
            <pc:docMk/>
            <pc:sldMk cId="1055333396" sldId="2141411372"/>
            <ac:cxnSpMk id="41" creationId="{C2AB514C-ACD8-B441-411C-87D8C155628C}"/>
          </ac:cxnSpMkLst>
        </pc:cxnChg>
      </pc:sldChg>
      <pc:sldChg chg="addSp delSp modSp add mod">
        <pc:chgData name="Bill Poe" userId="acce3b10-3e94-49f7-91ca-12f90565c05f" providerId="ADAL" clId="{B20C0014-4852-4621-9E25-16328D0A29B8}" dt="2023-10-29T15:15:03.187" v="3150" actId="1076"/>
        <pc:sldMkLst>
          <pc:docMk/>
          <pc:sldMk cId="50001374" sldId="2141411373"/>
        </pc:sldMkLst>
        <pc:spChg chg="mod">
          <ac:chgData name="Bill Poe" userId="acce3b10-3e94-49f7-91ca-12f90565c05f" providerId="ADAL" clId="{B20C0014-4852-4621-9E25-16328D0A29B8}" dt="2023-10-27T19:07:22.868" v="2518" actId="6549"/>
          <ac:spMkLst>
            <pc:docMk/>
            <pc:sldMk cId="50001374" sldId="2141411373"/>
            <ac:spMk id="2" creationId="{E29CC4C6-4F51-4C9E-22D6-E193454B4BE8}"/>
          </ac:spMkLst>
        </pc:spChg>
        <pc:spChg chg="mod">
          <ac:chgData name="Bill Poe" userId="acce3b10-3e94-49f7-91ca-12f90565c05f" providerId="ADAL" clId="{B20C0014-4852-4621-9E25-16328D0A29B8}" dt="2023-10-29T15:06:39.261" v="3078" actId="1076"/>
          <ac:spMkLst>
            <pc:docMk/>
            <pc:sldMk cId="50001374" sldId="2141411373"/>
            <ac:spMk id="3" creationId="{084E8F35-C02F-88F7-66B3-AF475A655B9B}"/>
          </ac:spMkLst>
        </pc:spChg>
        <pc:spChg chg="add del mod">
          <ac:chgData name="Bill Poe" userId="acce3b10-3e94-49f7-91ca-12f90565c05f" providerId="ADAL" clId="{B20C0014-4852-4621-9E25-16328D0A29B8}" dt="2023-10-29T14:43:48.432" v="2880" actId="21"/>
          <ac:spMkLst>
            <pc:docMk/>
            <pc:sldMk cId="50001374" sldId="2141411373"/>
            <ac:spMk id="7" creationId="{149315E3-87B8-1388-CF40-5E8AE8427246}"/>
          </ac:spMkLst>
        </pc:spChg>
        <pc:graphicFrameChg chg="add mod ord modGraphic">
          <ac:chgData name="Bill Poe" userId="acce3b10-3e94-49f7-91ca-12f90565c05f" providerId="ADAL" clId="{B20C0014-4852-4621-9E25-16328D0A29B8}" dt="2023-10-29T15:15:03.187" v="3150" actId="1076"/>
          <ac:graphicFrameMkLst>
            <pc:docMk/>
            <pc:sldMk cId="50001374" sldId="2141411373"/>
            <ac:graphicFrameMk id="5" creationId="{C0C4156F-D033-F7A5-3DCD-22DA03A023E1}"/>
          </ac:graphicFrameMkLst>
        </pc:graphicFrameChg>
        <pc:picChg chg="add mod">
          <ac:chgData name="Bill Poe" userId="acce3b10-3e94-49f7-91ca-12f90565c05f" providerId="ADAL" clId="{B20C0014-4852-4621-9E25-16328D0A29B8}" dt="2023-10-29T15:14:46.010" v="3149" actId="1076"/>
          <ac:picMkLst>
            <pc:docMk/>
            <pc:sldMk cId="50001374" sldId="2141411373"/>
            <ac:picMk id="6" creationId="{A8127B4B-391C-77AC-C024-E702D598C826}"/>
          </ac:picMkLst>
        </pc:picChg>
      </pc:sldChg>
      <pc:sldChg chg="delSp add del setBg delDesignElem">
        <pc:chgData name="Bill Poe" userId="acce3b10-3e94-49f7-91ca-12f90565c05f" providerId="ADAL" clId="{B20C0014-4852-4621-9E25-16328D0A29B8}" dt="2023-10-24T03:29:19.673" v="2168" actId="2696"/>
        <pc:sldMkLst>
          <pc:docMk/>
          <pc:sldMk cId="3296872849" sldId="2141411374"/>
        </pc:sldMkLst>
        <pc:spChg chg="del">
          <ac:chgData name="Bill Poe" userId="acce3b10-3e94-49f7-91ca-12f90565c05f" providerId="ADAL" clId="{B20C0014-4852-4621-9E25-16328D0A29B8}" dt="2023-10-24T03:29:00.479" v="2166"/>
          <ac:spMkLst>
            <pc:docMk/>
            <pc:sldMk cId="3296872849" sldId="2141411374"/>
            <ac:spMk id="27" creationId="{1B15ED52-F352-441B-82BF-E0EA34836D08}"/>
          </ac:spMkLst>
        </pc:spChg>
        <pc:spChg chg="del">
          <ac:chgData name="Bill Poe" userId="acce3b10-3e94-49f7-91ca-12f90565c05f" providerId="ADAL" clId="{B20C0014-4852-4621-9E25-16328D0A29B8}" dt="2023-10-24T03:29:00.479" v="2166"/>
          <ac:spMkLst>
            <pc:docMk/>
            <pc:sldMk cId="3296872849" sldId="2141411374"/>
            <ac:spMk id="29" creationId="{3B2E3793-BFE6-45A2-9B7B-E18844431C99}"/>
          </ac:spMkLst>
        </pc:spChg>
        <pc:spChg chg="del">
          <ac:chgData name="Bill Poe" userId="acce3b10-3e94-49f7-91ca-12f90565c05f" providerId="ADAL" clId="{B20C0014-4852-4621-9E25-16328D0A29B8}" dt="2023-10-24T03:29:00.479" v="2166"/>
          <ac:spMkLst>
            <pc:docMk/>
            <pc:sldMk cId="3296872849" sldId="2141411374"/>
            <ac:spMk id="31" creationId="{BC4C4868-CB8F-4AF9-9CDB-8108F2C19B67}"/>
          </ac:spMkLst>
        </pc:spChg>
        <pc:spChg chg="del">
          <ac:chgData name="Bill Poe" userId="acce3b10-3e94-49f7-91ca-12f90565c05f" providerId="ADAL" clId="{B20C0014-4852-4621-9E25-16328D0A29B8}" dt="2023-10-24T03:29:00.479" v="2166"/>
          <ac:spMkLst>
            <pc:docMk/>
            <pc:sldMk cId="3296872849" sldId="2141411374"/>
            <ac:spMk id="33" creationId="{375E0459-6403-40CD-989D-56A4407CA12E}"/>
          </ac:spMkLst>
        </pc:spChg>
        <pc:spChg chg="del">
          <ac:chgData name="Bill Poe" userId="acce3b10-3e94-49f7-91ca-12f90565c05f" providerId="ADAL" clId="{B20C0014-4852-4621-9E25-16328D0A29B8}" dt="2023-10-24T03:29:00.479" v="2166"/>
          <ac:spMkLst>
            <pc:docMk/>
            <pc:sldMk cId="3296872849" sldId="2141411374"/>
            <ac:spMk id="35" creationId="{53E5B1A8-3AC9-4BD1-9BBC-78CA94F2D1BA}"/>
          </ac:spMkLst>
        </pc:spChg>
      </pc:sldChg>
      <pc:sldChg chg="addSp delSp modSp add mod">
        <pc:chgData name="Bill Poe" userId="acce3b10-3e94-49f7-91ca-12f90565c05f" providerId="ADAL" clId="{B20C0014-4852-4621-9E25-16328D0A29B8}" dt="2023-10-29T22:45:00.191" v="4069" actId="1076"/>
        <pc:sldMkLst>
          <pc:docMk/>
          <pc:sldMk cId="2328112941" sldId="2141411375"/>
        </pc:sldMkLst>
        <pc:spChg chg="del">
          <ac:chgData name="Bill Poe" userId="acce3b10-3e94-49f7-91ca-12f90565c05f" providerId="ADAL" clId="{B20C0014-4852-4621-9E25-16328D0A29B8}" dt="2023-10-24T03:30:06.579" v="2172" actId="21"/>
          <ac:spMkLst>
            <pc:docMk/>
            <pc:sldMk cId="2328112941" sldId="2141411375"/>
            <ac:spMk id="3" creationId="{51996265-DA30-CEB5-7D5A-D5D32BA455A5}"/>
          </ac:spMkLst>
        </pc:spChg>
        <pc:spChg chg="mod">
          <ac:chgData name="Bill Poe" userId="acce3b10-3e94-49f7-91ca-12f90565c05f" providerId="ADAL" clId="{B20C0014-4852-4621-9E25-16328D0A29B8}" dt="2023-10-29T22:45:00.191" v="4069" actId="1076"/>
          <ac:spMkLst>
            <pc:docMk/>
            <pc:sldMk cId="2328112941" sldId="2141411375"/>
            <ac:spMk id="5" creationId="{D3099126-2B57-95A6-794C-F016BF9E00A6}"/>
          </ac:spMkLst>
        </pc:spChg>
        <pc:spChg chg="add del mod">
          <ac:chgData name="Bill Poe" userId="acce3b10-3e94-49f7-91ca-12f90565c05f" providerId="ADAL" clId="{B20C0014-4852-4621-9E25-16328D0A29B8}" dt="2023-10-24T03:30:11.454" v="2173" actId="21"/>
          <ac:spMkLst>
            <pc:docMk/>
            <pc:sldMk cId="2328112941" sldId="2141411375"/>
            <ac:spMk id="8" creationId="{4795D5BE-0AD6-9B93-3BF2-06E607D9547C}"/>
          </ac:spMkLst>
        </pc:spChg>
        <pc:picChg chg="add mod">
          <ac:chgData name="Bill Poe" userId="acce3b10-3e94-49f7-91ca-12f90565c05f" providerId="ADAL" clId="{B20C0014-4852-4621-9E25-16328D0A29B8}" dt="2023-10-24T03:31:14.537" v="2184" actId="1076"/>
          <ac:picMkLst>
            <pc:docMk/>
            <pc:sldMk cId="2328112941" sldId="2141411375"/>
            <ac:picMk id="6" creationId="{A3DB8CB7-03FC-7B72-A463-DCC2BF611CC1}"/>
          </ac:picMkLst>
        </pc:picChg>
      </pc:sldChg>
      <pc:sldChg chg="addSp modSp add del mod ord">
        <pc:chgData name="Bill Poe" userId="acce3b10-3e94-49f7-91ca-12f90565c05f" providerId="ADAL" clId="{B20C0014-4852-4621-9E25-16328D0A29B8}" dt="2023-10-29T22:31:55.781" v="3659" actId="2696"/>
        <pc:sldMkLst>
          <pc:docMk/>
          <pc:sldMk cId="2526159718" sldId="2147377904"/>
        </pc:sldMkLst>
        <pc:spChg chg="mod">
          <ac:chgData name="Bill Poe" userId="acce3b10-3e94-49f7-91ca-12f90565c05f" providerId="ADAL" clId="{B20C0014-4852-4621-9E25-16328D0A29B8}" dt="2023-10-29T22:12:03.826" v="3596" actId="164"/>
          <ac:spMkLst>
            <pc:docMk/>
            <pc:sldMk cId="2526159718" sldId="2147377904"/>
            <ac:spMk id="8" creationId="{EF447C4C-7DC8-453A-8903-B816C1E0FB38}"/>
          </ac:spMkLst>
        </pc:spChg>
        <pc:spChg chg="mod">
          <ac:chgData name="Bill Poe" userId="acce3b10-3e94-49f7-91ca-12f90565c05f" providerId="ADAL" clId="{B20C0014-4852-4621-9E25-16328D0A29B8}" dt="2023-10-29T15:55:07.720" v="3443" actId="6549"/>
          <ac:spMkLst>
            <pc:docMk/>
            <pc:sldMk cId="2526159718" sldId="2147377904"/>
            <ac:spMk id="10" creationId="{F4C75FDA-4E47-47E9-8096-B1452E92E656}"/>
          </ac:spMkLst>
        </pc:spChg>
        <pc:spChg chg="mod">
          <ac:chgData name="Bill Poe" userId="acce3b10-3e94-49f7-91ca-12f90565c05f" providerId="ADAL" clId="{B20C0014-4852-4621-9E25-16328D0A29B8}" dt="2023-10-29T22:12:03.826" v="3596" actId="164"/>
          <ac:spMkLst>
            <pc:docMk/>
            <pc:sldMk cId="2526159718" sldId="2147377904"/>
            <ac:spMk id="13" creationId="{F11F0E14-B83B-4FD7-A43A-63AAE0010186}"/>
          </ac:spMkLst>
        </pc:spChg>
        <pc:spChg chg="mod">
          <ac:chgData name="Bill Poe" userId="acce3b10-3e94-49f7-91ca-12f90565c05f" providerId="ADAL" clId="{B20C0014-4852-4621-9E25-16328D0A29B8}" dt="2023-10-29T22:12:03.826" v="3596" actId="164"/>
          <ac:spMkLst>
            <pc:docMk/>
            <pc:sldMk cId="2526159718" sldId="2147377904"/>
            <ac:spMk id="14" creationId="{122391CB-168F-4384-9757-6D65B59467FB}"/>
          </ac:spMkLst>
        </pc:spChg>
        <pc:spChg chg="mod">
          <ac:chgData name="Bill Poe" userId="acce3b10-3e94-49f7-91ca-12f90565c05f" providerId="ADAL" clId="{B20C0014-4852-4621-9E25-16328D0A29B8}" dt="2023-10-29T22:12:03.826" v="3596" actId="164"/>
          <ac:spMkLst>
            <pc:docMk/>
            <pc:sldMk cId="2526159718" sldId="2147377904"/>
            <ac:spMk id="15" creationId="{41CE1A50-9C28-4B53-9DC5-C55F1E5C751D}"/>
          </ac:spMkLst>
        </pc:spChg>
        <pc:spChg chg="mod">
          <ac:chgData name="Bill Poe" userId="acce3b10-3e94-49f7-91ca-12f90565c05f" providerId="ADAL" clId="{B20C0014-4852-4621-9E25-16328D0A29B8}" dt="2023-10-29T22:12:03.826" v="3596" actId="164"/>
          <ac:spMkLst>
            <pc:docMk/>
            <pc:sldMk cId="2526159718" sldId="2147377904"/>
            <ac:spMk id="16" creationId="{8BE76A19-02A2-4DB7-B93A-A46C00253349}"/>
          </ac:spMkLst>
        </pc:spChg>
        <pc:spChg chg="mod">
          <ac:chgData name="Bill Poe" userId="acce3b10-3e94-49f7-91ca-12f90565c05f" providerId="ADAL" clId="{B20C0014-4852-4621-9E25-16328D0A29B8}" dt="2023-10-29T22:12:03.826" v="3596" actId="164"/>
          <ac:spMkLst>
            <pc:docMk/>
            <pc:sldMk cId="2526159718" sldId="2147377904"/>
            <ac:spMk id="17" creationId="{D1E97706-0E76-4845-8A42-D08E2A93E913}"/>
          </ac:spMkLst>
        </pc:spChg>
        <pc:spChg chg="mod">
          <ac:chgData name="Bill Poe" userId="acce3b10-3e94-49f7-91ca-12f90565c05f" providerId="ADAL" clId="{B20C0014-4852-4621-9E25-16328D0A29B8}" dt="2023-10-29T22:12:03.826" v="3596" actId="164"/>
          <ac:spMkLst>
            <pc:docMk/>
            <pc:sldMk cId="2526159718" sldId="2147377904"/>
            <ac:spMk id="18" creationId="{87C1479E-558D-4C3E-89D2-2AEBF7D0E68C}"/>
          </ac:spMkLst>
        </pc:spChg>
        <pc:spChg chg="mod">
          <ac:chgData name="Bill Poe" userId="acce3b10-3e94-49f7-91ca-12f90565c05f" providerId="ADAL" clId="{B20C0014-4852-4621-9E25-16328D0A29B8}" dt="2023-10-29T22:12:03.826" v="3596" actId="164"/>
          <ac:spMkLst>
            <pc:docMk/>
            <pc:sldMk cId="2526159718" sldId="2147377904"/>
            <ac:spMk id="28" creationId="{21F87B67-3C7F-4BA8-AEC7-B42F8E5D74CC}"/>
          </ac:spMkLst>
        </pc:spChg>
        <pc:spChg chg="mod">
          <ac:chgData name="Bill Poe" userId="acce3b10-3e94-49f7-91ca-12f90565c05f" providerId="ADAL" clId="{B20C0014-4852-4621-9E25-16328D0A29B8}" dt="2023-10-29T22:12:03.826" v="3596" actId="164"/>
          <ac:spMkLst>
            <pc:docMk/>
            <pc:sldMk cId="2526159718" sldId="2147377904"/>
            <ac:spMk id="29" creationId="{65A60F2C-70F3-4746-AA8E-2DCE0FB8476D}"/>
          </ac:spMkLst>
        </pc:spChg>
        <pc:spChg chg="mod">
          <ac:chgData name="Bill Poe" userId="acce3b10-3e94-49f7-91ca-12f90565c05f" providerId="ADAL" clId="{B20C0014-4852-4621-9E25-16328D0A29B8}" dt="2023-10-29T22:12:03.826" v="3596" actId="164"/>
          <ac:spMkLst>
            <pc:docMk/>
            <pc:sldMk cId="2526159718" sldId="2147377904"/>
            <ac:spMk id="30" creationId="{D5890852-E8EF-4B4E-B0AD-87A52D2C98B2}"/>
          </ac:spMkLst>
        </pc:spChg>
        <pc:spChg chg="mod">
          <ac:chgData name="Bill Poe" userId="acce3b10-3e94-49f7-91ca-12f90565c05f" providerId="ADAL" clId="{B20C0014-4852-4621-9E25-16328D0A29B8}" dt="2023-10-29T22:12:03.826" v="3596" actId="164"/>
          <ac:spMkLst>
            <pc:docMk/>
            <pc:sldMk cId="2526159718" sldId="2147377904"/>
            <ac:spMk id="31" creationId="{6A6FDAFA-6CB9-4D9A-BDDC-5ACB843F0380}"/>
          </ac:spMkLst>
        </pc:spChg>
        <pc:spChg chg="mod">
          <ac:chgData name="Bill Poe" userId="acce3b10-3e94-49f7-91ca-12f90565c05f" providerId="ADAL" clId="{B20C0014-4852-4621-9E25-16328D0A29B8}" dt="2023-10-29T22:12:03.826" v="3596" actId="164"/>
          <ac:spMkLst>
            <pc:docMk/>
            <pc:sldMk cId="2526159718" sldId="2147377904"/>
            <ac:spMk id="32" creationId="{ECEF5E3F-BDAE-484E-8856-0D902B13F9B2}"/>
          </ac:spMkLst>
        </pc:spChg>
        <pc:spChg chg="mod">
          <ac:chgData name="Bill Poe" userId="acce3b10-3e94-49f7-91ca-12f90565c05f" providerId="ADAL" clId="{B20C0014-4852-4621-9E25-16328D0A29B8}" dt="2023-10-29T22:12:03.826" v="3596" actId="164"/>
          <ac:spMkLst>
            <pc:docMk/>
            <pc:sldMk cId="2526159718" sldId="2147377904"/>
            <ac:spMk id="33" creationId="{414089A2-BF9E-430F-A099-C4DC0DA70AF2}"/>
          </ac:spMkLst>
        </pc:spChg>
        <pc:spChg chg="mod">
          <ac:chgData name="Bill Poe" userId="acce3b10-3e94-49f7-91ca-12f90565c05f" providerId="ADAL" clId="{B20C0014-4852-4621-9E25-16328D0A29B8}" dt="2023-10-29T22:12:03.826" v="3596" actId="164"/>
          <ac:spMkLst>
            <pc:docMk/>
            <pc:sldMk cId="2526159718" sldId="2147377904"/>
            <ac:spMk id="34" creationId="{01ACF276-E905-4869-8686-89EC7D82C6B9}"/>
          </ac:spMkLst>
        </pc:spChg>
        <pc:spChg chg="mod">
          <ac:chgData name="Bill Poe" userId="acce3b10-3e94-49f7-91ca-12f90565c05f" providerId="ADAL" clId="{B20C0014-4852-4621-9E25-16328D0A29B8}" dt="2023-10-29T22:12:03.826" v="3596" actId="164"/>
          <ac:spMkLst>
            <pc:docMk/>
            <pc:sldMk cId="2526159718" sldId="2147377904"/>
            <ac:spMk id="35" creationId="{5E638DD9-4AF7-4DC5-8439-8D6AEA7A0F4B}"/>
          </ac:spMkLst>
        </pc:spChg>
        <pc:spChg chg="mod">
          <ac:chgData name="Bill Poe" userId="acce3b10-3e94-49f7-91ca-12f90565c05f" providerId="ADAL" clId="{B20C0014-4852-4621-9E25-16328D0A29B8}" dt="2023-10-29T22:12:03.826" v="3596" actId="164"/>
          <ac:spMkLst>
            <pc:docMk/>
            <pc:sldMk cId="2526159718" sldId="2147377904"/>
            <ac:spMk id="36" creationId="{AE4EE1D1-532B-42C9-A2FD-7774173219FB}"/>
          </ac:spMkLst>
        </pc:spChg>
        <pc:spChg chg="mod">
          <ac:chgData name="Bill Poe" userId="acce3b10-3e94-49f7-91ca-12f90565c05f" providerId="ADAL" clId="{B20C0014-4852-4621-9E25-16328D0A29B8}" dt="2023-10-29T22:12:03.826" v="3596" actId="164"/>
          <ac:spMkLst>
            <pc:docMk/>
            <pc:sldMk cId="2526159718" sldId="2147377904"/>
            <ac:spMk id="37" creationId="{D928814C-6AE2-41BA-B999-8BA3AB5B7847}"/>
          </ac:spMkLst>
        </pc:spChg>
        <pc:spChg chg="mod">
          <ac:chgData name="Bill Poe" userId="acce3b10-3e94-49f7-91ca-12f90565c05f" providerId="ADAL" clId="{B20C0014-4852-4621-9E25-16328D0A29B8}" dt="2023-10-29T22:12:03.826" v="3596" actId="164"/>
          <ac:spMkLst>
            <pc:docMk/>
            <pc:sldMk cId="2526159718" sldId="2147377904"/>
            <ac:spMk id="38" creationId="{D79ED021-2D5A-45C8-A8A9-E8F9B279D64F}"/>
          </ac:spMkLst>
        </pc:spChg>
        <pc:spChg chg="mod">
          <ac:chgData name="Bill Poe" userId="acce3b10-3e94-49f7-91ca-12f90565c05f" providerId="ADAL" clId="{B20C0014-4852-4621-9E25-16328D0A29B8}" dt="2023-10-29T22:12:03.826" v="3596" actId="164"/>
          <ac:spMkLst>
            <pc:docMk/>
            <pc:sldMk cId="2526159718" sldId="2147377904"/>
            <ac:spMk id="39" creationId="{EF27113F-7D9F-45D5-8F7D-ECE6B2D081AA}"/>
          </ac:spMkLst>
        </pc:spChg>
        <pc:spChg chg="mod">
          <ac:chgData name="Bill Poe" userId="acce3b10-3e94-49f7-91ca-12f90565c05f" providerId="ADAL" clId="{B20C0014-4852-4621-9E25-16328D0A29B8}" dt="2023-10-29T22:12:03.826" v="3596" actId="164"/>
          <ac:spMkLst>
            <pc:docMk/>
            <pc:sldMk cId="2526159718" sldId="2147377904"/>
            <ac:spMk id="40" creationId="{89227BE6-9A90-4CE3-A09D-9AEDC2785091}"/>
          </ac:spMkLst>
        </pc:spChg>
        <pc:spChg chg="mod">
          <ac:chgData name="Bill Poe" userId="acce3b10-3e94-49f7-91ca-12f90565c05f" providerId="ADAL" clId="{B20C0014-4852-4621-9E25-16328D0A29B8}" dt="2023-10-29T22:12:03.826" v="3596" actId="164"/>
          <ac:spMkLst>
            <pc:docMk/>
            <pc:sldMk cId="2526159718" sldId="2147377904"/>
            <ac:spMk id="41" creationId="{99B92C12-35F1-4C74-B31E-2E4701E2E1B1}"/>
          </ac:spMkLst>
        </pc:spChg>
        <pc:spChg chg="mod">
          <ac:chgData name="Bill Poe" userId="acce3b10-3e94-49f7-91ca-12f90565c05f" providerId="ADAL" clId="{B20C0014-4852-4621-9E25-16328D0A29B8}" dt="2023-10-29T22:12:03.826" v="3596" actId="164"/>
          <ac:spMkLst>
            <pc:docMk/>
            <pc:sldMk cId="2526159718" sldId="2147377904"/>
            <ac:spMk id="42" creationId="{C97915D7-DE06-4012-A629-7105BB7BC7C7}"/>
          </ac:spMkLst>
        </pc:spChg>
        <pc:spChg chg="mod">
          <ac:chgData name="Bill Poe" userId="acce3b10-3e94-49f7-91ca-12f90565c05f" providerId="ADAL" clId="{B20C0014-4852-4621-9E25-16328D0A29B8}" dt="2023-10-29T22:12:03.826" v="3596" actId="164"/>
          <ac:spMkLst>
            <pc:docMk/>
            <pc:sldMk cId="2526159718" sldId="2147377904"/>
            <ac:spMk id="43" creationId="{4B711065-99EA-4AAB-95DF-3C657CFA2097}"/>
          </ac:spMkLst>
        </pc:spChg>
        <pc:spChg chg="mod">
          <ac:chgData name="Bill Poe" userId="acce3b10-3e94-49f7-91ca-12f90565c05f" providerId="ADAL" clId="{B20C0014-4852-4621-9E25-16328D0A29B8}" dt="2023-10-29T22:12:03.826" v="3596" actId="164"/>
          <ac:spMkLst>
            <pc:docMk/>
            <pc:sldMk cId="2526159718" sldId="2147377904"/>
            <ac:spMk id="44" creationId="{26BA9118-51A4-4748-9982-6883903C5039}"/>
          </ac:spMkLst>
        </pc:spChg>
        <pc:spChg chg="mod">
          <ac:chgData name="Bill Poe" userId="acce3b10-3e94-49f7-91ca-12f90565c05f" providerId="ADAL" clId="{B20C0014-4852-4621-9E25-16328D0A29B8}" dt="2023-10-29T22:12:03.826" v="3596" actId="164"/>
          <ac:spMkLst>
            <pc:docMk/>
            <pc:sldMk cId="2526159718" sldId="2147377904"/>
            <ac:spMk id="45" creationId="{8E481734-EABB-4503-B1D6-C77CC80145B7}"/>
          </ac:spMkLst>
        </pc:spChg>
        <pc:spChg chg="mod">
          <ac:chgData name="Bill Poe" userId="acce3b10-3e94-49f7-91ca-12f90565c05f" providerId="ADAL" clId="{B20C0014-4852-4621-9E25-16328D0A29B8}" dt="2023-10-29T22:12:03.826" v="3596" actId="164"/>
          <ac:spMkLst>
            <pc:docMk/>
            <pc:sldMk cId="2526159718" sldId="2147377904"/>
            <ac:spMk id="46" creationId="{F9C9488D-149C-4C1A-95C8-B6FA2C352A9F}"/>
          </ac:spMkLst>
        </pc:spChg>
        <pc:spChg chg="mod">
          <ac:chgData name="Bill Poe" userId="acce3b10-3e94-49f7-91ca-12f90565c05f" providerId="ADAL" clId="{B20C0014-4852-4621-9E25-16328D0A29B8}" dt="2023-10-29T22:12:03.826" v="3596" actId="164"/>
          <ac:spMkLst>
            <pc:docMk/>
            <pc:sldMk cId="2526159718" sldId="2147377904"/>
            <ac:spMk id="47" creationId="{9A3EACD5-AE61-485C-90D4-147B1002C9BA}"/>
          </ac:spMkLst>
        </pc:spChg>
        <pc:spChg chg="mod">
          <ac:chgData name="Bill Poe" userId="acce3b10-3e94-49f7-91ca-12f90565c05f" providerId="ADAL" clId="{B20C0014-4852-4621-9E25-16328D0A29B8}" dt="2023-10-29T22:12:03.826" v="3596" actId="164"/>
          <ac:spMkLst>
            <pc:docMk/>
            <pc:sldMk cId="2526159718" sldId="2147377904"/>
            <ac:spMk id="48" creationId="{F3D438DC-1B78-4A66-BA45-E889B98BAA5F}"/>
          </ac:spMkLst>
        </pc:spChg>
        <pc:spChg chg="mod">
          <ac:chgData name="Bill Poe" userId="acce3b10-3e94-49f7-91ca-12f90565c05f" providerId="ADAL" clId="{B20C0014-4852-4621-9E25-16328D0A29B8}" dt="2023-10-29T22:12:03.826" v="3596" actId="164"/>
          <ac:spMkLst>
            <pc:docMk/>
            <pc:sldMk cId="2526159718" sldId="2147377904"/>
            <ac:spMk id="49" creationId="{9D34781A-32BA-425C-9662-8D28E7E76DFC}"/>
          </ac:spMkLst>
        </pc:spChg>
        <pc:spChg chg="mod">
          <ac:chgData name="Bill Poe" userId="acce3b10-3e94-49f7-91ca-12f90565c05f" providerId="ADAL" clId="{B20C0014-4852-4621-9E25-16328D0A29B8}" dt="2023-10-29T22:12:03.826" v="3596" actId="164"/>
          <ac:spMkLst>
            <pc:docMk/>
            <pc:sldMk cId="2526159718" sldId="2147377904"/>
            <ac:spMk id="51" creationId="{91993845-418A-4598-83D4-41E1BB80EE96}"/>
          </ac:spMkLst>
        </pc:spChg>
        <pc:spChg chg="mod">
          <ac:chgData name="Bill Poe" userId="acce3b10-3e94-49f7-91ca-12f90565c05f" providerId="ADAL" clId="{B20C0014-4852-4621-9E25-16328D0A29B8}" dt="2023-10-29T22:12:03.826" v="3596" actId="164"/>
          <ac:spMkLst>
            <pc:docMk/>
            <pc:sldMk cId="2526159718" sldId="2147377904"/>
            <ac:spMk id="53" creationId="{F9AE5CCD-4AF0-4155-BB71-998D9885907C}"/>
          </ac:spMkLst>
        </pc:spChg>
        <pc:spChg chg="mod">
          <ac:chgData name="Bill Poe" userId="acce3b10-3e94-49f7-91ca-12f90565c05f" providerId="ADAL" clId="{B20C0014-4852-4621-9E25-16328D0A29B8}" dt="2023-10-29T22:12:03.826" v="3596" actId="164"/>
          <ac:spMkLst>
            <pc:docMk/>
            <pc:sldMk cId="2526159718" sldId="2147377904"/>
            <ac:spMk id="54" creationId="{3A203CE4-ABCE-4C57-B33A-DC02B0FC06C5}"/>
          </ac:spMkLst>
        </pc:spChg>
        <pc:spChg chg="mod">
          <ac:chgData name="Bill Poe" userId="acce3b10-3e94-49f7-91ca-12f90565c05f" providerId="ADAL" clId="{B20C0014-4852-4621-9E25-16328D0A29B8}" dt="2023-10-29T22:12:03.826" v="3596" actId="164"/>
          <ac:spMkLst>
            <pc:docMk/>
            <pc:sldMk cId="2526159718" sldId="2147377904"/>
            <ac:spMk id="57" creationId="{29D5ABC4-6A4C-4534-BDBE-3D2ED7859975}"/>
          </ac:spMkLst>
        </pc:spChg>
        <pc:spChg chg="mod">
          <ac:chgData name="Bill Poe" userId="acce3b10-3e94-49f7-91ca-12f90565c05f" providerId="ADAL" clId="{B20C0014-4852-4621-9E25-16328D0A29B8}" dt="2023-10-29T22:12:03.826" v="3596" actId="164"/>
          <ac:spMkLst>
            <pc:docMk/>
            <pc:sldMk cId="2526159718" sldId="2147377904"/>
            <ac:spMk id="58" creationId="{52456B42-336A-4C8B-A233-08B43FF417E7}"/>
          </ac:spMkLst>
        </pc:spChg>
        <pc:spChg chg="mod">
          <ac:chgData name="Bill Poe" userId="acce3b10-3e94-49f7-91ca-12f90565c05f" providerId="ADAL" clId="{B20C0014-4852-4621-9E25-16328D0A29B8}" dt="2023-10-29T22:12:03.826" v="3596" actId="164"/>
          <ac:spMkLst>
            <pc:docMk/>
            <pc:sldMk cId="2526159718" sldId="2147377904"/>
            <ac:spMk id="62" creationId="{42261915-6C9B-4C35-BE88-8BD2E314DC79}"/>
          </ac:spMkLst>
        </pc:spChg>
        <pc:spChg chg="mod">
          <ac:chgData name="Bill Poe" userId="acce3b10-3e94-49f7-91ca-12f90565c05f" providerId="ADAL" clId="{B20C0014-4852-4621-9E25-16328D0A29B8}" dt="2023-10-29T22:12:03.826" v="3596" actId="164"/>
          <ac:spMkLst>
            <pc:docMk/>
            <pc:sldMk cId="2526159718" sldId="2147377904"/>
            <ac:spMk id="63" creationId="{C1089EA9-91FC-41B9-8797-E70D2F6C3576}"/>
          </ac:spMkLst>
        </pc:spChg>
        <pc:spChg chg="mod">
          <ac:chgData name="Bill Poe" userId="acce3b10-3e94-49f7-91ca-12f90565c05f" providerId="ADAL" clId="{B20C0014-4852-4621-9E25-16328D0A29B8}" dt="2023-10-29T22:12:03.826" v="3596" actId="164"/>
          <ac:spMkLst>
            <pc:docMk/>
            <pc:sldMk cId="2526159718" sldId="2147377904"/>
            <ac:spMk id="65" creationId="{53A98FEE-EE4D-4E08-936A-E8322719DF5D}"/>
          </ac:spMkLst>
        </pc:spChg>
        <pc:spChg chg="mod">
          <ac:chgData name="Bill Poe" userId="acce3b10-3e94-49f7-91ca-12f90565c05f" providerId="ADAL" clId="{B20C0014-4852-4621-9E25-16328D0A29B8}" dt="2023-10-29T22:12:03.826" v="3596" actId="164"/>
          <ac:spMkLst>
            <pc:docMk/>
            <pc:sldMk cId="2526159718" sldId="2147377904"/>
            <ac:spMk id="67" creationId="{6D0CCD8D-7BC1-49DB-A849-C7672124AD88}"/>
          </ac:spMkLst>
        </pc:spChg>
        <pc:spChg chg="mod">
          <ac:chgData name="Bill Poe" userId="acce3b10-3e94-49f7-91ca-12f90565c05f" providerId="ADAL" clId="{B20C0014-4852-4621-9E25-16328D0A29B8}" dt="2023-10-29T22:12:03.826" v="3596" actId="164"/>
          <ac:spMkLst>
            <pc:docMk/>
            <pc:sldMk cId="2526159718" sldId="2147377904"/>
            <ac:spMk id="68" creationId="{0899176B-8F87-48D3-A63B-F39A3630F615}"/>
          </ac:spMkLst>
        </pc:spChg>
        <pc:spChg chg="mod">
          <ac:chgData name="Bill Poe" userId="acce3b10-3e94-49f7-91ca-12f90565c05f" providerId="ADAL" clId="{B20C0014-4852-4621-9E25-16328D0A29B8}" dt="2023-10-29T22:12:03.826" v="3596" actId="164"/>
          <ac:spMkLst>
            <pc:docMk/>
            <pc:sldMk cId="2526159718" sldId="2147377904"/>
            <ac:spMk id="71" creationId="{F5D97A40-D618-46AD-AD6C-0710149E420B}"/>
          </ac:spMkLst>
        </pc:spChg>
        <pc:spChg chg="mod">
          <ac:chgData name="Bill Poe" userId="acce3b10-3e94-49f7-91ca-12f90565c05f" providerId="ADAL" clId="{B20C0014-4852-4621-9E25-16328D0A29B8}" dt="2023-10-29T22:12:03.826" v="3596" actId="164"/>
          <ac:spMkLst>
            <pc:docMk/>
            <pc:sldMk cId="2526159718" sldId="2147377904"/>
            <ac:spMk id="72" creationId="{1124F9BA-BA0D-4E6E-80F9-F04B519E013D}"/>
          </ac:spMkLst>
        </pc:spChg>
        <pc:spChg chg="mod">
          <ac:chgData name="Bill Poe" userId="acce3b10-3e94-49f7-91ca-12f90565c05f" providerId="ADAL" clId="{B20C0014-4852-4621-9E25-16328D0A29B8}" dt="2023-10-29T22:12:03.826" v="3596" actId="164"/>
          <ac:spMkLst>
            <pc:docMk/>
            <pc:sldMk cId="2526159718" sldId="2147377904"/>
            <ac:spMk id="76" creationId="{C7264AA2-B20D-4005-B1D8-DE52A3B272A1}"/>
          </ac:spMkLst>
        </pc:spChg>
        <pc:spChg chg="mod">
          <ac:chgData name="Bill Poe" userId="acce3b10-3e94-49f7-91ca-12f90565c05f" providerId="ADAL" clId="{B20C0014-4852-4621-9E25-16328D0A29B8}" dt="2023-10-29T22:12:03.826" v="3596" actId="164"/>
          <ac:spMkLst>
            <pc:docMk/>
            <pc:sldMk cId="2526159718" sldId="2147377904"/>
            <ac:spMk id="78" creationId="{8C54DF24-D318-40CE-AA93-E7AD2DE1BC29}"/>
          </ac:spMkLst>
        </pc:spChg>
        <pc:spChg chg="mod">
          <ac:chgData name="Bill Poe" userId="acce3b10-3e94-49f7-91ca-12f90565c05f" providerId="ADAL" clId="{B20C0014-4852-4621-9E25-16328D0A29B8}" dt="2023-10-29T22:12:03.826" v="3596" actId="164"/>
          <ac:spMkLst>
            <pc:docMk/>
            <pc:sldMk cId="2526159718" sldId="2147377904"/>
            <ac:spMk id="85" creationId="{AB47DF1A-73AF-497A-966D-7286E7BEB16E}"/>
          </ac:spMkLst>
        </pc:spChg>
        <pc:spChg chg="mod">
          <ac:chgData name="Bill Poe" userId="acce3b10-3e94-49f7-91ca-12f90565c05f" providerId="ADAL" clId="{B20C0014-4852-4621-9E25-16328D0A29B8}" dt="2023-10-29T22:12:03.826" v="3596" actId="164"/>
          <ac:spMkLst>
            <pc:docMk/>
            <pc:sldMk cId="2526159718" sldId="2147377904"/>
            <ac:spMk id="89" creationId="{F6BEF7BB-5D04-4200-B267-05C23B4D097A}"/>
          </ac:spMkLst>
        </pc:spChg>
        <pc:spChg chg="mod">
          <ac:chgData name="Bill Poe" userId="acce3b10-3e94-49f7-91ca-12f90565c05f" providerId="ADAL" clId="{B20C0014-4852-4621-9E25-16328D0A29B8}" dt="2023-10-29T22:12:03.826" v="3596" actId="164"/>
          <ac:spMkLst>
            <pc:docMk/>
            <pc:sldMk cId="2526159718" sldId="2147377904"/>
            <ac:spMk id="91" creationId="{F70A1309-CC40-4557-911F-D2C5E159F8D5}"/>
          </ac:spMkLst>
        </pc:spChg>
        <pc:spChg chg="mod">
          <ac:chgData name="Bill Poe" userId="acce3b10-3e94-49f7-91ca-12f90565c05f" providerId="ADAL" clId="{B20C0014-4852-4621-9E25-16328D0A29B8}" dt="2023-10-29T22:12:03.826" v="3596" actId="164"/>
          <ac:spMkLst>
            <pc:docMk/>
            <pc:sldMk cId="2526159718" sldId="2147377904"/>
            <ac:spMk id="92" creationId="{08E8D79A-5C02-4CBE-A31A-5B3795853AEE}"/>
          </ac:spMkLst>
        </pc:spChg>
        <pc:spChg chg="mod">
          <ac:chgData name="Bill Poe" userId="acce3b10-3e94-49f7-91ca-12f90565c05f" providerId="ADAL" clId="{B20C0014-4852-4621-9E25-16328D0A29B8}" dt="2023-10-29T22:12:03.826" v="3596" actId="164"/>
          <ac:spMkLst>
            <pc:docMk/>
            <pc:sldMk cId="2526159718" sldId="2147377904"/>
            <ac:spMk id="93" creationId="{B2FE90D3-64BD-4908-926F-002262C3CEBB}"/>
          </ac:spMkLst>
        </pc:spChg>
        <pc:spChg chg="mod">
          <ac:chgData name="Bill Poe" userId="acce3b10-3e94-49f7-91ca-12f90565c05f" providerId="ADAL" clId="{B20C0014-4852-4621-9E25-16328D0A29B8}" dt="2023-10-29T22:12:03.826" v="3596" actId="164"/>
          <ac:spMkLst>
            <pc:docMk/>
            <pc:sldMk cId="2526159718" sldId="2147377904"/>
            <ac:spMk id="94" creationId="{9DED46C3-4F58-4DBD-B337-9E0FC18B0317}"/>
          </ac:spMkLst>
        </pc:spChg>
        <pc:spChg chg="mod">
          <ac:chgData name="Bill Poe" userId="acce3b10-3e94-49f7-91ca-12f90565c05f" providerId="ADAL" clId="{B20C0014-4852-4621-9E25-16328D0A29B8}" dt="2023-10-29T22:12:03.826" v="3596" actId="164"/>
          <ac:spMkLst>
            <pc:docMk/>
            <pc:sldMk cId="2526159718" sldId="2147377904"/>
            <ac:spMk id="95" creationId="{10DE7BDB-9C65-4275-80E7-BBE96F780A32}"/>
          </ac:spMkLst>
        </pc:spChg>
        <pc:spChg chg="mod">
          <ac:chgData name="Bill Poe" userId="acce3b10-3e94-49f7-91ca-12f90565c05f" providerId="ADAL" clId="{B20C0014-4852-4621-9E25-16328D0A29B8}" dt="2023-10-29T22:12:03.826" v="3596" actId="164"/>
          <ac:spMkLst>
            <pc:docMk/>
            <pc:sldMk cId="2526159718" sldId="2147377904"/>
            <ac:spMk id="96" creationId="{F9C4E910-A13C-445A-8740-FBD7922A25C3}"/>
          </ac:spMkLst>
        </pc:spChg>
        <pc:spChg chg="mod">
          <ac:chgData name="Bill Poe" userId="acce3b10-3e94-49f7-91ca-12f90565c05f" providerId="ADAL" clId="{B20C0014-4852-4621-9E25-16328D0A29B8}" dt="2023-10-29T22:12:03.826" v="3596" actId="164"/>
          <ac:spMkLst>
            <pc:docMk/>
            <pc:sldMk cId="2526159718" sldId="2147377904"/>
            <ac:spMk id="117" creationId="{F029A83C-79C0-47AB-8FB8-C39EC058A8B4}"/>
          </ac:spMkLst>
        </pc:spChg>
        <pc:spChg chg="mod">
          <ac:chgData name="Bill Poe" userId="acce3b10-3e94-49f7-91ca-12f90565c05f" providerId="ADAL" clId="{B20C0014-4852-4621-9E25-16328D0A29B8}" dt="2023-10-29T22:12:03.826" v="3596" actId="164"/>
          <ac:spMkLst>
            <pc:docMk/>
            <pc:sldMk cId="2526159718" sldId="2147377904"/>
            <ac:spMk id="124" creationId="{782FF183-579D-4A6D-819B-20EC18248198}"/>
          </ac:spMkLst>
        </pc:spChg>
        <pc:spChg chg="mod">
          <ac:chgData name="Bill Poe" userId="acce3b10-3e94-49f7-91ca-12f90565c05f" providerId="ADAL" clId="{B20C0014-4852-4621-9E25-16328D0A29B8}" dt="2023-10-29T22:12:03.826" v="3596" actId="164"/>
          <ac:spMkLst>
            <pc:docMk/>
            <pc:sldMk cId="2526159718" sldId="2147377904"/>
            <ac:spMk id="125" creationId="{65D350BD-CE4F-475D-A087-4F85252A18E7}"/>
          </ac:spMkLst>
        </pc:spChg>
        <pc:spChg chg="mod">
          <ac:chgData name="Bill Poe" userId="acce3b10-3e94-49f7-91ca-12f90565c05f" providerId="ADAL" clId="{B20C0014-4852-4621-9E25-16328D0A29B8}" dt="2023-10-29T22:12:03.826" v="3596" actId="164"/>
          <ac:spMkLst>
            <pc:docMk/>
            <pc:sldMk cId="2526159718" sldId="2147377904"/>
            <ac:spMk id="128" creationId="{1D0F93BB-9779-47D1-B3F4-A8DF69950D8F}"/>
          </ac:spMkLst>
        </pc:spChg>
        <pc:spChg chg="mod">
          <ac:chgData name="Bill Poe" userId="acce3b10-3e94-49f7-91ca-12f90565c05f" providerId="ADAL" clId="{B20C0014-4852-4621-9E25-16328D0A29B8}" dt="2023-10-29T22:12:03.826" v="3596" actId="164"/>
          <ac:spMkLst>
            <pc:docMk/>
            <pc:sldMk cId="2526159718" sldId="2147377904"/>
            <ac:spMk id="129" creationId="{FED8855B-62E2-4384-837C-E27A93629E6B}"/>
          </ac:spMkLst>
        </pc:spChg>
        <pc:spChg chg="mod">
          <ac:chgData name="Bill Poe" userId="acce3b10-3e94-49f7-91ca-12f90565c05f" providerId="ADAL" clId="{B20C0014-4852-4621-9E25-16328D0A29B8}" dt="2023-10-29T22:12:03.826" v="3596" actId="164"/>
          <ac:spMkLst>
            <pc:docMk/>
            <pc:sldMk cId="2526159718" sldId="2147377904"/>
            <ac:spMk id="130" creationId="{CEAABE33-F823-4292-9DE1-78DE710E0998}"/>
          </ac:spMkLst>
        </pc:spChg>
        <pc:spChg chg="mod">
          <ac:chgData name="Bill Poe" userId="acce3b10-3e94-49f7-91ca-12f90565c05f" providerId="ADAL" clId="{B20C0014-4852-4621-9E25-16328D0A29B8}" dt="2023-10-29T22:12:03.826" v="3596" actId="164"/>
          <ac:spMkLst>
            <pc:docMk/>
            <pc:sldMk cId="2526159718" sldId="2147377904"/>
            <ac:spMk id="131" creationId="{20472670-1CD6-479E-8485-FE3436A3EEEE}"/>
          </ac:spMkLst>
        </pc:spChg>
        <pc:spChg chg="mod">
          <ac:chgData name="Bill Poe" userId="acce3b10-3e94-49f7-91ca-12f90565c05f" providerId="ADAL" clId="{B20C0014-4852-4621-9E25-16328D0A29B8}" dt="2023-10-29T22:12:03.826" v="3596" actId="164"/>
          <ac:spMkLst>
            <pc:docMk/>
            <pc:sldMk cId="2526159718" sldId="2147377904"/>
            <ac:spMk id="133" creationId="{4005A8DE-E16E-42D0-8E0B-E10CB1598DCF}"/>
          </ac:spMkLst>
        </pc:spChg>
        <pc:spChg chg="mod">
          <ac:chgData name="Bill Poe" userId="acce3b10-3e94-49f7-91ca-12f90565c05f" providerId="ADAL" clId="{B20C0014-4852-4621-9E25-16328D0A29B8}" dt="2023-10-29T22:12:03.826" v="3596" actId="164"/>
          <ac:spMkLst>
            <pc:docMk/>
            <pc:sldMk cId="2526159718" sldId="2147377904"/>
            <ac:spMk id="136" creationId="{BF66BDAC-7430-4DCA-9827-EA70667616C0}"/>
          </ac:spMkLst>
        </pc:spChg>
        <pc:spChg chg="mod">
          <ac:chgData name="Bill Poe" userId="acce3b10-3e94-49f7-91ca-12f90565c05f" providerId="ADAL" clId="{B20C0014-4852-4621-9E25-16328D0A29B8}" dt="2023-10-29T22:12:03.826" v="3596" actId="164"/>
          <ac:spMkLst>
            <pc:docMk/>
            <pc:sldMk cId="2526159718" sldId="2147377904"/>
            <ac:spMk id="139" creationId="{0D07FB6F-114D-4A56-B92D-F422D43D3D01}"/>
          </ac:spMkLst>
        </pc:spChg>
        <pc:spChg chg="mod">
          <ac:chgData name="Bill Poe" userId="acce3b10-3e94-49f7-91ca-12f90565c05f" providerId="ADAL" clId="{B20C0014-4852-4621-9E25-16328D0A29B8}" dt="2023-10-29T22:12:03.826" v="3596" actId="164"/>
          <ac:spMkLst>
            <pc:docMk/>
            <pc:sldMk cId="2526159718" sldId="2147377904"/>
            <ac:spMk id="147" creationId="{4B91B1BE-FAA1-4FF7-A9E4-65B4B361DA79}"/>
          </ac:spMkLst>
        </pc:spChg>
        <pc:spChg chg="mod">
          <ac:chgData name="Bill Poe" userId="acce3b10-3e94-49f7-91ca-12f90565c05f" providerId="ADAL" clId="{B20C0014-4852-4621-9E25-16328D0A29B8}" dt="2023-10-29T22:12:03.826" v="3596" actId="164"/>
          <ac:spMkLst>
            <pc:docMk/>
            <pc:sldMk cId="2526159718" sldId="2147377904"/>
            <ac:spMk id="154" creationId="{1A633981-4285-41E6-8FC1-A9DDCA3FCBEC}"/>
          </ac:spMkLst>
        </pc:spChg>
        <pc:spChg chg="mod">
          <ac:chgData name="Bill Poe" userId="acce3b10-3e94-49f7-91ca-12f90565c05f" providerId="ADAL" clId="{B20C0014-4852-4621-9E25-16328D0A29B8}" dt="2023-10-29T22:12:03.826" v="3596" actId="164"/>
          <ac:spMkLst>
            <pc:docMk/>
            <pc:sldMk cId="2526159718" sldId="2147377904"/>
            <ac:spMk id="162" creationId="{3263284F-DB9A-48F7-90CE-FC9FC49FBE18}"/>
          </ac:spMkLst>
        </pc:spChg>
        <pc:spChg chg="mod">
          <ac:chgData name="Bill Poe" userId="acce3b10-3e94-49f7-91ca-12f90565c05f" providerId="ADAL" clId="{B20C0014-4852-4621-9E25-16328D0A29B8}" dt="2023-10-29T22:12:03.826" v="3596" actId="164"/>
          <ac:spMkLst>
            <pc:docMk/>
            <pc:sldMk cId="2526159718" sldId="2147377904"/>
            <ac:spMk id="168" creationId="{10CB9106-9DFB-42EF-8BBF-1E50DF30E45D}"/>
          </ac:spMkLst>
        </pc:spChg>
        <pc:spChg chg="mod">
          <ac:chgData name="Bill Poe" userId="acce3b10-3e94-49f7-91ca-12f90565c05f" providerId="ADAL" clId="{B20C0014-4852-4621-9E25-16328D0A29B8}" dt="2023-10-29T22:12:03.826" v="3596" actId="164"/>
          <ac:spMkLst>
            <pc:docMk/>
            <pc:sldMk cId="2526159718" sldId="2147377904"/>
            <ac:spMk id="188" creationId="{0A83E62F-9C6E-4178-B8B9-59D4D60F1C4F}"/>
          </ac:spMkLst>
        </pc:spChg>
        <pc:spChg chg="mod">
          <ac:chgData name="Bill Poe" userId="acce3b10-3e94-49f7-91ca-12f90565c05f" providerId="ADAL" clId="{B20C0014-4852-4621-9E25-16328D0A29B8}" dt="2023-10-29T22:12:03.826" v="3596" actId="164"/>
          <ac:spMkLst>
            <pc:docMk/>
            <pc:sldMk cId="2526159718" sldId="2147377904"/>
            <ac:spMk id="189" creationId="{F48CE051-2B6A-48DD-9C80-ADAD73E1E47D}"/>
          </ac:spMkLst>
        </pc:spChg>
        <pc:spChg chg="mod">
          <ac:chgData name="Bill Poe" userId="acce3b10-3e94-49f7-91ca-12f90565c05f" providerId="ADAL" clId="{B20C0014-4852-4621-9E25-16328D0A29B8}" dt="2023-10-29T22:12:03.826" v="3596" actId="164"/>
          <ac:spMkLst>
            <pc:docMk/>
            <pc:sldMk cId="2526159718" sldId="2147377904"/>
            <ac:spMk id="190" creationId="{D7FBB4B5-6FBB-4A43-8DFE-34627E4EA192}"/>
          </ac:spMkLst>
        </pc:spChg>
        <pc:grpChg chg="add mod">
          <ac:chgData name="Bill Poe" userId="acce3b10-3e94-49f7-91ca-12f90565c05f" providerId="ADAL" clId="{B20C0014-4852-4621-9E25-16328D0A29B8}" dt="2023-10-29T22:12:03.826" v="3596" actId="164"/>
          <ac:grpSpMkLst>
            <pc:docMk/>
            <pc:sldMk cId="2526159718" sldId="2147377904"/>
            <ac:grpSpMk id="2" creationId="{51993707-005F-07B9-8C8D-F1EBB80E5627}"/>
          </ac:grpSpMkLst>
        </pc:grpChg>
        <pc:cxnChg chg="mod">
          <ac:chgData name="Bill Poe" userId="acce3b10-3e94-49f7-91ca-12f90565c05f" providerId="ADAL" clId="{B20C0014-4852-4621-9E25-16328D0A29B8}" dt="2023-10-29T22:12:03.826" v="3596" actId="164"/>
          <ac:cxnSpMkLst>
            <pc:docMk/>
            <pc:sldMk cId="2526159718" sldId="2147377904"/>
            <ac:cxnSpMk id="12" creationId="{24E0C882-C8D1-4715-BDEC-9390958B70FC}"/>
          </ac:cxnSpMkLst>
        </pc:cxnChg>
        <pc:cxnChg chg="mod">
          <ac:chgData name="Bill Poe" userId="acce3b10-3e94-49f7-91ca-12f90565c05f" providerId="ADAL" clId="{B20C0014-4852-4621-9E25-16328D0A29B8}" dt="2023-10-29T22:12:03.826" v="3596" actId="164"/>
          <ac:cxnSpMkLst>
            <pc:docMk/>
            <pc:sldMk cId="2526159718" sldId="2147377904"/>
            <ac:cxnSpMk id="19" creationId="{0D77E9ED-8C2F-41E4-AA3A-DFACC83852AB}"/>
          </ac:cxnSpMkLst>
        </pc:cxnChg>
        <pc:cxnChg chg="mod">
          <ac:chgData name="Bill Poe" userId="acce3b10-3e94-49f7-91ca-12f90565c05f" providerId="ADAL" clId="{B20C0014-4852-4621-9E25-16328D0A29B8}" dt="2023-10-29T22:18:12.167" v="3621" actId="14100"/>
          <ac:cxnSpMkLst>
            <pc:docMk/>
            <pc:sldMk cId="2526159718" sldId="2147377904"/>
            <ac:cxnSpMk id="20" creationId="{63312719-EA19-4CC0-9F02-FC9352174F16}"/>
          </ac:cxnSpMkLst>
        </pc:cxnChg>
        <pc:cxnChg chg="mod">
          <ac:chgData name="Bill Poe" userId="acce3b10-3e94-49f7-91ca-12f90565c05f" providerId="ADAL" clId="{B20C0014-4852-4621-9E25-16328D0A29B8}" dt="2023-10-29T22:12:03.826" v="3596" actId="164"/>
          <ac:cxnSpMkLst>
            <pc:docMk/>
            <pc:sldMk cId="2526159718" sldId="2147377904"/>
            <ac:cxnSpMk id="21" creationId="{D80DBC43-A097-405B-BCFA-F9606E215CCB}"/>
          </ac:cxnSpMkLst>
        </pc:cxnChg>
        <pc:cxnChg chg="mod">
          <ac:chgData name="Bill Poe" userId="acce3b10-3e94-49f7-91ca-12f90565c05f" providerId="ADAL" clId="{B20C0014-4852-4621-9E25-16328D0A29B8}" dt="2023-10-29T22:12:03.826" v="3596" actId="164"/>
          <ac:cxnSpMkLst>
            <pc:docMk/>
            <pc:sldMk cId="2526159718" sldId="2147377904"/>
            <ac:cxnSpMk id="22" creationId="{4437E96F-2D60-4C8D-B6D2-6C633A795BCC}"/>
          </ac:cxnSpMkLst>
        </pc:cxnChg>
        <pc:cxnChg chg="mod">
          <ac:chgData name="Bill Poe" userId="acce3b10-3e94-49f7-91ca-12f90565c05f" providerId="ADAL" clId="{B20C0014-4852-4621-9E25-16328D0A29B8}" dt="2023-10-29T22:12:03.826" v="3596" actId="164"/>
          <ac:cxnSpMkLst>
            <pc:docMk/>
            <pc:sldMk cId="2526159718" sldId="2147377904"/>
            <ac:cxnSpMk id="23" creationId="{CC2314B1-F5BE-418D-8CDB-2E86AE4952E5}"/>
          </ac:cxnSpMkLst>
        </pc:cxnChg>
        <pc:cxnChg chg="mod">
          <ac:chgData name="Bill Poe" userId="acce3b10-3e94-49f7-91ca-12f90565c05f" providerId="ADAL" clId="{B20C0014-4852-4621-9E25-16328D0A29B8}" dt="2023-10-29T22:12:03.826" v="3596" actId="164"/>
          <ac:cxnSpMkLst>
            <pc:docMk/>
            <pc:sldMk cId="2526159718" sldId="2147377904"/>
            <ac:cxnSpMk id="24" creationId="{DBC76712-3E88-4CB0-B99C-BF6E060D7DDB}"/>
          </ac:cxnSpMkLst>
        </pc:cxnChg>
        <pc:cxnChg chg="mod">
          <ac:chgData name="Bill Poe" userId="acce3b10-3e94-49f7-91ca-12f90565c05f" providerId="ADAL" clId="{B20C0014-4852-4621-9E25-16328D0A29B8}" dt="2023-10-29T22:12:03.826" v="3596" actId="164"/>
          <ac:cxnSpMkLst>
            <pc:docMk/>
            <pc:sldMk cId="2526159718" sldId="2147377904"/>
            <ac:cxnSpMk id="25" creationId="{A3D38252-B5E6-46E3-87F0-C32A046DF72E}"/>
          </ac:cxnSpMkLst>
        </pc:cxnChg>
        <pc:cxnChg chg="mod">
          <ac:chgData name="Bill Poe" userId="acce3b10-3e94-49f7-91ca-12f90565c05f" providerId="ADAL" clId="{B20C0014-4852-4621-9E25-16328D0A29B8}" dt="2023-10-29T22:12:03.826" v="3596" actId="164"/>
          <ac:cxnSpMkLst>
            <pc:docMk/>
            <pc:sldMk cId="2526159718" sldId="2147377904"/>
            <ac:cxnSpMk id="26" creationId="{449D805D-6DC9-4C82-993C-CF05CC7B6C7E}"/>
          </ac:cxnSpMkLst>
        </pc:cxnChg>
        <pc:cxnChg chg="mod">
          <ac:chgData name="Bill Poe" userId="acce3b10-3e94-49f7-91ca-12f90565c05f" providerId="ADAL" clId="{B20C0014-4852-4621-9E25-16328D0A29B8}" dt="2023-10-29T22:24:46.976" v="3642" actId="14100"/>
          <ac:cxnSpMkLst>
            <pc:docMk/>
            <pc:sldMk cId="2526159718" sldId="2147377904"/>
            <ac:cxnSpMk id="27" creationId="{DC69B53E-3977-4B3A-8254-5BADCAA0D56A}"/>
          </ac:cxnSpMkLst>
        </pc:cxnChg>
        <pc:cxnChg chg="mod">
          <ac:chgData name="Bill Poe" userId="acce3b10-3e94-49f7-91ca-12f90565c05f" providerId="ADAL" clId="{B20C0014-4852-4621-9E25-16328D0A29B8}" dt="2023-10-29T22:12:03.826" v="3596" actId="164"/>
          <ac:cxnSpMkLst>
            <pc:docMk/>
            <pc:sldMk cId="2526159718" sldId="2147377904"/>
            <ac:cxnSpMk id="50" creationId="{5435AB8F-6DB6-47A2-A72D-EFC39B4B29AB}"/>
          </ac:cxnSpMkLst>
        </pc:cxnChg>
        <pc:cxnChg chg="mod">
          <ac:chgData name="Bill Poe" userId="acce3b10-3e94-49f7-91ca-12f90565c05f" providerId="ADAL" clId="{B20C0014-4852-4621-9E25-16328D0A29B8}" dt="2023-10-29T22:12:03.826" v="3596" actId="164"/>
          <ac:cxnSpMkLst>
            <pc:docMk/>
            <pc:sldMk cId="2526159718" sldId="2147377904"/>
            <ac:cxnSpMk id="52" creationId="{D389CEC7-6B45-46CD-8EAF-6CD7D00AD9EF}"/>
          </ac:cxnSpMkLst>
        </pc:cxnChg>
        <pc:cxnChg chg="mod">
          <ac:chgData name="Bill Poe" userId="acce3b10-3e94-49f7-91ca-12f90565c05f" providerId="ADAL" clId="{B20C0014-4852-4621-9E25-16328D0A29B8}" dt="2023-10-29T22:12:03.826" v="3596" actId="164"/>
          <ac:cxnSpMkLst>
            <pc:docMk/>
            <pc:sldMk cId="2526159718" sldId="2147377904"/>
            <ac:cxnSpMk id="55" creationId="{923E35B3-5CA6-4F39-8295-648BFC79F65B}"/>
          </ac:cxnSpMkLst>
        </pc:cxnChg>
        <pc:cxnChg chg="mod">
          <ac:chgData name="Bill Poe" userId="acce3b10-3e94-49f7-91ca-12f90565c05f" providerId="ADAL" clId="{B20C0014-4852-4621-9E25-16328D0A29B8}" dt="2023-10-29T22:12:03.826" v="3596" actId="164"/>
          <ac:cxnSpMkLst>
            <pc:docMk/>
            <pc:sldMk cId="2526159718" sldId="2147377904"/>
            <ac:cxnSpMk id="56" creationId="{0A027CE2-B709-42CB-8739-A7F2E0A7846A}"/>
          </ac:cxnSpMkLst>
        </pc:cxnChg>
        <pc:cxnChg chg="mod">
          <ac:chgData name="Bill Poe" userId="acce3b10-3e94-49f7-91ca-12f90565c05f" providerId="ADAL" clId="{B20C0014-4852-4621-9E25-16328D0A29B8}" dt="2023-10-29T22:12:03.826" v="3596" actId="164"/>
          <ac:cxnSpMkLst>
            <pc:docMk/>
            <pc:sldMk cId="2526159718" sldId="2147377904"/>
            <ac:cxnSpMk id="59" creationId="{587546A6-80FA-4E03-886E-715D97A8CF7E}"/>
          </ac:cxnSpMkLst>
        </pc:cxnChg>
        <pc:cxnChg chg="mod">
          <ac:chgData name="Bill Poe" userId="acce3b10-3e94-49f7-91ca-12f90565c05f" providerId="ADAL" clId="{B20C0014-4852-4621-9E25-16328D0A29B8}" dt="2023-10-29T22:12:03.826" v="3596" actId="164"/>
          <ac:cxnSpMkLst>
            <pc:docMk/>
            <pc:sldMk cId="2526159718" sldId="2147377904"/>
            <ac:cxnSpMk id="64" creationId="{AD8C50E7-8659-4A30-A89B-725205469744}"/>
          </ac:cxnSpMkLst>
        </pc:cxnChg>
        <pc:cxnChg chg="mod">
          <ac:chgData name="Bill Poe" userId="acce3b10-3e94-49f7-91ca-12f90565c05f" providerId="ADAL" clId="{B20C0014-4852-4621-9E25-16328D0A29B8}" dt="2023-10-29T22:12:03.826" v="3596" actId="164"/>
          <ac:cxnSpMkLst>
            <pc:docMk/>
            <pc:sldMk cId="2526159718" sldId="2147377904"/>
            <ac:cxnSpMk id="66" creationId="{E0767B0E-0143-44A4-9FAA-A969298AE61B}"/>
          </ac:cxnSpMkLst>
        </pc:cxnChg>
        <pc:cxnChg chg="mod">
          <ac:chgData name="Bill Poe" userId="acce3b10-3e94-49f7-91ca-12f90565c05f" providerId="ADAL" clId="{B20C0014-4852-4621-9E25-16328D0A29B8}" dt="2023-10-29T22:12:03.826" v="3596" actId="164"/>
          <ac:cxnSpMkLst>
            <pc:docMk/>
            <pc:sldMk cId="2526159718" sldId="2147377904"/>
            <ac:cxnSpMk id="69" creationId="{34B6933B-0D03-433A-B321-3599DDAC4CE2}"/>
          </ac:cxnSpMkLst>
        </pc:cxnChg>
        <pc:cxnChg chg="mod">
          <ac:chgData name="Bill Poe" userId="acce3b10-3e94-49f7-91ca-12f90565c05f" providerId="ADAL" clId="{B20C0014-4852-4621-9E25-16328D0A29B8}" dt="2023-10-29T22:12:03.826" v="3596" actId="164"/>
          <ac:cxnSpMkLst>
            <pc:docMk/>
            <pc:sldMk cId="2526159718" sldId="2147377904"/>
            <ac:cxnSpMk id="70" creationId="{37492349-B780-4B38-8B6F-2B3613738503}"/>
          </ac:cxnSpMkLst>
        </pc:cxnChg>
        <pc:cxnChg chg="add mod">
          <ac:chgData name="Bill Poe" userId="acce3b10-3e94-49f7-91ca-12f90565c05f" providerId="ADAL" clId="{B20C0014-4852-4621-9E25-16328D0A29B8}" dt="2023-10-29T22:23:37.843" v="3641" actId="14100"/>
          <ac:cxnSpMkLst>
            <pc:docMk/>
            <pc:sldMk cId="2526159718" sldId="2147377904"/>
            <ac:cxnSpMk id="74" creationId="{36949287-6878-10EE-FA78-47863414861F}"/>
          </ac:cxnSpMkLst>
        </pc:cxnChg>
        <pc:cxnChg chg="mod">
          <ac:chgData name="Bill Poe" userId="acce3b10-3e94-49f7-91ca-12f90565c05f" providerId="ADAL" clId="{B20C0014-4852-4621-9E25-16328D0A29B8}" dt="2023-10-29T22:18:17.182" v="3622" actId="14100"/>
          <ac:cxnSpMkLst>
            <pc:docMk/>
            <pc:sldMk cId="2526159718" sldId="2147377904"/>
            <ac:cxnSpMk id="75" creationId="{00F3442D-42A3-43AF-9453-CEEFBFD86345}"/>
          </ac:cxnSpMkLst>
        </pc:cxnChg>
        <pc:cxnChg chg="mod">
          <ac:chgData name="Bill Poe" userId="acce3b10-3e94-49f7-91ca-12f90565c05f" providerId="ADAL" clId="{B20C0014-4852-4621-9E25-16328D0A29B8}" dt="2023-10-29T22:22:44.594" v="3636" actId="1076"/>
          <ac:cxnSpMkLst>
            <pc:docMk/>
            <pc:sldMk cId="2526159718" sldId="2147377904"/>
            <ac:cxnSpMk id="79" creationId="{6C43DD30-A88F-4B0C-89DA-19A5367B62C8}"/>
          </ac:cxnSpMkLst>
        </pc:cxnChg>
        <pc:cxnChg chg="mod">
          <ac:chgData name="Bill Poe" userId="acce3b10-3e94-49f7-91ca-12f90565c05f" providerId="ADAL" clId="{B20C0014-4852-4621-9E25-16328D0A29B8}" dt="2023-10-29T22:12:03.826" v="3596" actId="164"/>
          <ac:cxnSpMkLst>
            <pc:docMk/>
            <pc:sldMk cId="2526159718" sldId="2147377904"/>
            <ac:cxnSpMk id="119" creationId="{BD8FA970-0733-42F4-B915-051165BC9184}"/>
          </ac:cxnSpMkLst>
        </pc:cxnChg>
        <pc:cxnChg chg="mod">
          <ac:chgData name="Bill Poe" userId="acce3b10-3e94-49f7-91ca-12f90565c05f" providerId="ADAL" clId="{B20C0014-4852-4621-9E25-16328D0A29B8}" dt="2023-10-29T22:12:03.826" v="3596" actId="164"/>
          <ac:cxnSpMkLst>
            <pc:docMk/>
            <pc:sldMk cId="2526159718" sldId="2147377904"/>
            <ac:cxnSpMk id="121" creationId="{97D42FC2-4F06-4878-8A8A-44F2200C7577}"/>
          </ac:cxnSpMkLst>
        </pc:cxnChg>
        <pc:cxnChg chg="mod">
          <ac:chgData name="Bill Poe" userId="acce3b10-3e94-49f7-91ca-12f90565c05f" providerId="ADAL" clId="{B20C0014-4852-4621-9E25-16328D0A29B8}" dt="2023-10-29T22:12:03.826" v="3596" actId="164"/>
          <ac:cxnSpMkLst>
            <pc:docMk/>
            <pc:sldMk cId="2526159718" sldId="2147377904"/>
            <ac:cxnSpMk id="135" creationId="{03B3DBB4-EAFE-4D3F-BAFC-023944243A72}"/>
          </ac:cxnSpMkLst>
        </pc:cxnChg>
        <pc:cxnChg chg="mod">
          <ac:chgData name="Bill Poe" userId="acce3b10-3e94-49f7-91ca-12f90565c05f" providerId="ADAL" clId="{B20C0014-4852-4621-9E25-16328D0A29B8}" dt="2023-10-29T22:12:03.826" v="3596" actId="164"/>
          <ac:cxnSpMkLst>
            <pc:docMk/>
            <pc:sldMk cId="2526159718" sldId="2147377904"/>
            <ac:cxnSpMk id="138" creationId="{A458C409-42A1-482C-8D91-D0851AAFF607}"/>
          </ac:cxnSpMkLst>
        </pc:cxnChg>
        <pc:cxnChg chg="mod">
          <ac:chgData name="Bill Poe" userId="acce3b10-3e94-49f7-91ca-12f90565c05f" providerId="ADAL" clId="{B20C0014-4852-4621-9E25-16328D0A29B8}" dt="2023-10-29T22:12:03.826" v="3596" actId="164"/>
          <ac:cxnSpMkLst>
            <pc:docMk/>
            <pc:sldMk cId="2526159718" sldId="2147377904"/>
            <ac:cxnSpMk id="145" creationId="{06E87C31-B90E-4851-AF13-2D3EAACF179C}"/>
          </ac:cxnSpMkLst>
        </pc:cxnChg>
        <pc:cxnChg chg="mod">
          <ac:chgData name="Bill Poe" userId="acce3b10-3e94-49f7-91ca-12f90565c05f" providerId="ADAL" clId="{B20C0014-4852-4621-9E25-16328D0A29B8}" dt="2023-10-29T22:12:03.826" v="3596" actId="164"/>
          <ac:cxnSpMkLst>
            <pc:docMk/>
            <pc:sldMk cId="2526159718" sldId="2147377904"/>
            <ac:cxnSpMk id="151" creationId="{E12467F5-72E4-4C35-A7C3-CA6CADC71CD4}"/>
          </ac:cxnSpMkLst>
        </pc:cxnChg>
        <pc:cxnChg chg="mod">
          <ac:chgData name="Bill Poe" userId="acce3b10-3e94-49f7-91ca-12f90565c05f" providerId="ADAL" clId="{B20C0014-4852-4621-9E25-16328D0A29B8}" dt="2023-10-29T22:12:03.826" v="3596" actId="164"/>
          <ac:cxnSpMkLst>
            <pc:docMk/>
            <pc:sldMk cId="2526159718" sldId="2147377904"/>
            <ac:cxnSpMk id="164" creationId="{2B716E9B-7831-4E67-BF38-FCA51216FD46}"/>
          </ac:cxnSpMkLst>
        </pc:cxnChg>
        <pc:cxnChg chg="mod">
          <ac:chgData name="Bill Poe" userId="acce3b10-3e94-49f7-91ca-12f90565c05f" providerId="ADAL" clId="{B20C0014-4852-4621-9E25-16328D0A29B8}" dt="2023-10-29T22:12:03.826" v="3596" actId="164"/>
          <ac:cxnSpMkLst>
            <pc:docMk/>
            <pc:sldMk cId="2526159718" sldId="2147377904"/>
            <ac:cxnSpMk id="166" creationId="{87D2D87C-A1D2-4601-AB3C-9F78BF98AA27}"/>
          </ac:cxnSpMkLst>
        </pc:cxnChg>
        <pc:cxnChg chg="mod">
          <ac:chgData name="Bill Poe" userId="acce3b10-3e94-49f7-91ca-12f90565c05f" providerId="ADAL" clId="{B20C0014-4852-4621-9E25-16328D0A29B8}" dt="2023-10-29T22:12:03.826" v="3596" actId="164"/>
          <ac:cxnSpMkLst>
            <pc:docMk/>
            <pc:sldMk cId="2526159718" sldId="2147377904"/>
            <ac:cxnSpMk id="182" creationId="{0303D558-7E40-41D9-A87E-15BAB897C919}"/>
          </ac:cxnSpMkLst>
        </pc:cxnChg>
        <pc:cxnChg chg="mod">
          <ac:chgData name="Bill Poe" userId="acce3b10-3e94-49f7-91ca-12f90565c05f" providerId="ADAL" clId="{B20C0014-4852-4621-9E25-16328D0A29B8}" dt="2023-10-29T22:12:03.826" v="3596" actId="164"/>
          <ac:cxnSpMkLst>
            <pc:docMk/>
            <pc:sldMk cId="2526159718" sldId="2147377904"/>
            <ac:cxnSpMk id="184" creationId="{1FBE6E8B-CD11-47CE-A749-6D92BAEA121D}"/>
          </ac:cxnSpMkLst>
        </pc:cxnChg>
        <pc:cxnChg chg="mod">
          <ac:chgData name="Bill Poe" userId="acce3b10-3e94-49f7-91ca-12f90565c05f" providerId="ADAL" clId="{B20C0014-4852-4621-9E25-16328D0A29B8}" dt="2023-10-29T22:12:03.826" v="3596" actId="164"/>
          <ac:cxnSpMkLst>
            <pc:docMk/>
            <pc:sldMk cId="2526159718" sldId="2147377904"/>
            <ac:cxnSpMk id="185" creationId="{EC919A9A-1C4D-4F79-B6DA-B852D43B78F5}"/>
          </ac:cxnSpMkLst>
        </pc:cxnChg>
      </pc:sldChg>
      <pc:sldChg chg="addSp delSp modSp add mod">
        <pc:chgData name="Bill Poe" userId="acce3b10-3e94-49f7-91ca-12f90565c05f" providerId="ADAL" clId="{B20C0014-4852-4621-9E25-16328D0A29B8}" dt="2023-10-29T13:49:36.749" v="2742" actId="1076"/>
        <pc:sldMkLst>
          <pc:docMk/>
          <pc:sldMk cId="2370981895" sldId="2147377905"/>
        </pc:sldMkLst>
        <pc:spChg chg="mod">
          <ac:chgData name="Bill Poe" userId="acce3b10-3e94-49f7-91ca-12f90565c05f" providerId="ADAL" clId="{B20C0014-4852-4621-9E25-16328D0A29B8}" dt="2023-10-29T13:48:13.035" v="2732" actId="207"/>
          <ac:spMkLst>
            <pc:docMk/>
            <pc:sldMk cId="2370981895" sldId="2147377905"/>
            <ac:spMk id="2" creationId="{E29CC4C6-4F51-4C9E-22D6-E193454B4BE8}"/>
          </ac:spMkLst>
        </pc:spChg>
        <pc:spChg chg="del">
          <ac:chgData name="Bill Poe" userId="acce3b10-3e94-49f7-91ca-12f90565c05f" providerId="ADAL" clId="{B20C0014-4852-4621-9E25-16328D0A29B8}" dt="2023-10-29T13:47:39.517" v="2729" actId="21"/>
          <ac:spMkLst>
            <pc:docMk/>
            <pc:sldMk cId="2370981895" sldId="2147377905"/>
            <ac:spMk id="3" creationId="{084E8F35-C02F-88F7-66B3-AF475A655B9B}"/>
          </ac:spMkLst>
        </pc:spChg>
        <pc:spChg chg="mod">
          <ac:chgData name="Bill Poe" userId="acce3b10-3e94-49f7-91ca-12f90565c05f" providerId="ADAL" clId="{B20C0014-4852-4621-9E25-16328D0A29B8}" dt="2023-10-29T13:49:36.749" v="2742" actId="1076"/>
          <ac:spMkLst>
            <pc:docMk/>
            <pc:sldMk cId="2370981895" sldId="2147377905"/>
            <ac:spMk id="6" creationId="{9ED56EC5-8ADE-CF13-14D3-C4D14CCFFDE6}"/>
          </ac:spMkLst>
        </pc:spChg>
        <pc:spChg chg="mod">
          <ac:chgData name="Bill Poe" userId="acce3b10-3e94-49f7-91ca-12f90565c05f" providerId="ADAL" clId="{B20C0014-4852-4621-9E25-16328D0A29B8}" dt="2023-10-29T13:49:36.749" v="2742" actId="1076"/>
          <ac:spMkLst>
            <pc:docMk/>
            <pc:sldMk cId="2370981895" sldId="2147377905"/>
            <ac:spMk id="7" creationId="{DFBAE5D1-59D2-891B-3F78-CD93DDEF8556}"/>
          </ac:spMkLst>
        </pc:spChg>
        <pc:spChg chg="mod">
          <ac:chgData name="Bill Poe" userId="acce3b10-3e94-49f7-91ca-12f90565c05f" providerId="ADAL" clId="{B20C0014-4852-4621-9E25-16328D0A29B8}" dt="2023-10-29T13:49:36.749" v="2742" actId="1076"/>
          <ac:spMkLst>
            <pc:docMk/>
            <pc:sldMk cId="2370981895" sldId="2147377905"/>
            <ac:spMk id="8" creationId="{1178767B-FBA1-7965-47B8-EC6FE737061A}"/>
          </ac:spMkLst>
        </pc:spChg>
        <pc:spChg chg="mod">
          <ac:chgData name="Bill Poe" userId="acce3b10-3e94-49f7-91ca-12f90565c05f" providerId="ADAL" clId="{B20C0014-4852-4621-9E25-16328D0A29B8}" dt="2023-10-29T13:49:36.749" v="2742" actId="1076"/>
          <ac:spMkLst>
            <pc:docMk/>
            <pc:sldMk cId="2370981895" sldId="2147377905"/>
            <ac:spMk id="10" creationId="{FF7C16F7-2AE9-763F-F408-F79BC993A677}"/>
          </ac:spMkLst>
        </pc:spChg>
        <pc:spChg chg="mod">
          <ac:chgData name="Bill Poe" userId="acce3b10-3e94-49f7-91ca-12f90565c05f" providerId="ADAL" clId="{B20C0014-4852-4621-9E25-16328D0A29B8}" dt="2023-10-29T13:49:36.749" v="2742" actId="1076"/>
          <ac:spMkLst>
            <pc:docMk/>
            <pc:sldMk cId="2370981895" sldId="2147377905"/>
            <ac:spMk id="12" creationId="{4056439D-B91D-24CD-91B3-F3DB20056CD9}"/>
          </ac:spMkLst>
        </pc:spChg>
        <pc:spChg chg="mod">
          <ac:chgData name="Bill Poe" userId="acce3b10-3e94-49f7-91ca-12f90565c05f" providerId="ADAL" clId="{B20C0014-4852-4621-9E25-16328D0A29B8}" dt="2023-10-29T13:49:36.749" v="2742" actId="1076"/>
          <ac:spMkLst>
            <pc:docMk/>
            <pc:sldMk cId="2370981895" sldId="2147377905"/>
            <ac:spMk id="14" creationId="{07AEEC2B-586C-5BF0-C8E8-3C2D995C27E7}"/>
          </ac:spMkLst>
        </pc:spChg>
        <pc:spChg chg="mod">
          <ac:chgData name="Bill Poe" userId="acce3b10-3e94-49f7-91ca-12f90565c05f" providerId="ADAL" clId="{B20C0014-4852-4621-9E25-16328D0A29B8}" dt="2023-10-29T13:49:36.749" v="2742" actId="1076"/>
          <ac:spMkLst>
            <pc:docMk/>
            <pc:sldMk cId="2370981895" sldId="2147377905"/>
            <ac:spMk id="16" creationId="{07DE6FAC-F643-4723-6AFE-872C1D568480}"/>
          </ac:spMkLst>
        </pc:spChg>
        <pc:spChg chg="mod">
          <ac:chgData name="Bill Poe" userId="acce3b10-3e94-49f7-91ca-12f90565c05f" providerId="ADAL" clId="{B20C0014-4852-4621-9E25-16328D0A29B8}" dt="2023-10-29T13:49:36.749" v="2742" actId="1076"/>
          <ac:spMkLst>
            <pc:docMk/>
            <pc:sldMk cId="2370981895" sldId="2147377905"/>
            <ac:spMk id="18" creationId="{D92B7F97-7D8A-AB5F-0975-02813CC2FF1F}"/>
          </ac:spMkLst>
        </pc:spChg>
        <pc:spChg chg="add del mod">
          <ac:chgData name="Bill Poe" userId="acce3b10-3e94-49f7-91ca-12f90565c05f" providerId="ADAL" clId="{B20C0014-4852-4621-9E25-16328D0A29B8}" dt="2023-10-29T13:47:43.702" v="2730" actId="21"/>
          <ac:spMkLst>
            <pc:docMk/>
            <pc:sldMk cId="2370981895" sldId="2147377905"/>
            <ac:spMk id="21" creationId="{3BE53837-4584-6E12-1499-F0C3AB6A368C}"/>
          </ac:spMkLst>
        </pc:spChg>
        <pc:spChg chg="del">
          <ac:chgData name="Bill Poe" userId="acce3b10-3e94-49f7-91ca-12f90565c05f" providerId="ADAL" clId="{B20C0014-4852-4621-9E25-16328D0A29B8}" dt="2023-10-29T13:48:45.962" v="2736" actId="21"/>
          <ac:spMkLst>
            <pc:docMk/>
            <pc:sldMk cId="2370981895" sldId="2147377905"/>
            <ac:spMk id="22" creationId="{D804F285-F7A7-06AF-2DFC-32FCAB8498D9}"/>
          </ac:spMkLst>
        </pc:spChg>
        <pc:spChg chg="del">
          <ac:chgData name="Bill Poe" userId="acce3b10-3e94-49f7-91ca-12f90565c05f" providerId="ADAL" clId="{B20C0014-4852-4621-9E25-16328D0A29B8}" dt="2023-10-29T13:48:45.962" v="2736" actId="21"/>
          <ac:spMkLst>
            <pc:docMk/>
            <pc:sldMk cId="2370981895" sldId="2147377905"/>
            <ac:spMk id="23" creationId="{5224895E-5566-804F-E1D3-2DCF40DF8A81}"/>
          </ac:spMkLst>
        </pc:spChg>
        <pc:spChg chg="del">
          <ac:chgData name="Bill Poe" userId="acce3b10-3e94-49f7-91ca-12f90565c05f" providerId="ADAL" clId="{B20C0014-4852-4621-9E25-16328D0A29B8}" dt="2023-10-29T13:48:58.703" v="2737" actId="21"/>
          <ac:spMkLst>
            <pc:docMk/>
            <pc:sldMk cId="2370981895" sldId="2147377905"/>
            <ac:spMk id="33" creationId="{4FA010C3-5887-770F-A0A6-DC746C359FBA}"/>
          </ac:spMkLst>
        </pc:spChg>
        <pc:spChg chg="del">
          <ac:chgData name="Bill Poe" userId="acce3b10-3e94-49f7-91ca-12f90565c05f" providerId="ADAL" clId="{B20C0014-4852-4621-9E25-16328D0A29B8}" dt="2023-10-29T13:48:58.703" v="2737" actId="21"/>
          <ac:spMkLst>
            <pc:docMk/>
            <pc:sldMk cId="2370981895" sldId="2147377905"/>
            <ac:spMk id="34" creationId="{1FFD07FE-9AC2-D91A-70EA-9345FDF373B0}"/>
          </ac:spMkLst>
        </pc:spChg>
        <pc:spChg chg="del">
          <ac:chgData name="Bill Poe" userId="acce3b10-3e94-49f7-91ca-12f90565c05f" providerId="ADAL" clId="{B20C0014-4852-4621-9E25-16328D0A29B8}" dt="2023-10-29T13:48:58.703" v="2737" actId="21"/>
          <ac:spMkLst>
            <pc:docMk/>
            <pc:sldMk cId="2370981895" sldId="2147377905"/>
            <ac:spMk id="35" creationId="{1867186F-C7F2-7D89-A785-5B264CF0ECA1}"/>
          </ac:spMkLst>
        </pc:spChg>
        <pc:spChg chg="del">
          <ac:chgData name="Bill Poe" userId="acce3b10-3e94-49f7-91ca-12f90565c05f" providerId="ADAL" clId="{B20C0014-4852-4621-9E25-16328D0A29B8}" dt="2023-10-29T13:48:58.703" v="2737" actId="21"/>
          <ac:spMkLst>
            <pc:docMk/>
            <pc:sldMk cId="2370981895" sldId="2147377905"/>
            <ac:spMk id="36" creationId="{E5D54915-F745-93C0-F776-294206CF10BC}"/>
          </ac:spMkLst>
        </pc:spChg>
        <pc:spChg chg="del">
          <ac:chgData name="Bill Poe" userId="acce3b10-3e94-49f7-91ca-12f90565c05f" providerId="ADAL" clId="{B20C0014-4852-4621-9E25-16328D0A29B8}" dt="2023-10-29T13:48:58.703" v="2737" actId="21"/>
          <ac:spMkLst>
            <pc:docMk/>
            <pc:sldMk cId="2370981895" sldId="2147377905"/>
            <ac:spMk id="42" creationId="{8CB93A2F-7F67-C223-655D-4AB293C274DC}"/>
          </ac:spMkLst>
        </pc:spChg>
        <pc:spChg chg="del">
          <ac:chgData name="Bill Poe" userId="acce3b10-3e94-49f7-91ca-12f90565c05f" providerId="ADAL" clId="{B20C0014-4852-4621-9E25-16328D0A29B8}" dt="2023-10-29T13:48:58.703" v="2737" actId="21"/>
          <ac:spMkLst>
            <pc:docMk/>
            <pc:sldMk cId="2370981895" sldId="2147377905"/>
            <ac:spMk id="43" creationId="{B903AB16-FB44-1778-394C-A2856642B396}"/>
          </ac:spMkLst>
        </pc:spChg>
        <pc:spChg chg="del">
          <ac:chgData name="Bill Poe" userId="acce3b10-3e94-49f7-91ca-12f90565c05f" providerId="ADAL" clId="{B20C0014-4852-4621-9E25-16328D0A29B8}" dt="2023-10-29T13:49:11.892" v="2739" actId="21"/>
          <ac:spMkLst>
            <pc:docMk/>
            <pc:sldMk cId="2370981895" sldId="2147377905"/>
            <ac:spMk id="45" creationId="{A41AAF13-1EC4-C80A-4DC5-ECF59FB17C0C}"/>
          </ac:spMkLst>
        </pc:spChg>
        <pc:grpChg chg="add mod">
          <ac:chgData name="Bill Poe" userId="acce3b10-3e94-49f7-91ca-12f90565c05f" providerId="ADAL" clId="{B20C0014-4852-4621-9E25-16328D0A29B8}" dt="2023-10-29T13:49:36.749" v="2742" actId="1076"/>
          <ac:grpSpMkLst>
            <pc:docMk/>
            <pc:sldMk cId="2370981895" sldId="2147377905"/>
            <ac:grpSpMk id="5" creationId="{1F60CCF9-B983-D71A-72F0-D27BF3F15887}"/>
          </ac:grpSpMkLst>
        </pc:grpChg>
        <pc:grpChg chg="del">
          <ac:chgData name="Bill Poe" userId="acce3b10-3e94-49f7-91ca-12f90565c05f" providerId="ADAL" clId="{B20C0014-4852-4621-9E25-16328D0A29B8}" dt="2023-10-29T13:48:45.962" v="2736" actId="21"/>
          <ac:grpSpMkLst>
            <pc:docMk/>
            <pc:sldMk cId="2370981895" sldId="2147377905"/>
            <ac:grpSpMk id="25" creationId="{400366C9-48FC-544F-6404-FD7628DF33A7}"/>
          </ac:grpSpMkLst>
        </pc:grpChg>
        <pc:picChg chg="mod">
          <ac:chgData name="Bill Poe" userId="acce3b10-3e94-49f7-91ca-12f90565c05f" providerId="ADAL" clId="{B20C0014-4852-4621-9E25-16328D0A29B8}" dt="2023-10-29T13:49:36.749" v="2742" actId="1076"/>
          <ac:picMkLst>
            <pc:docMk/>
            <pc:sldMk cId="2370981895" sldId="2147377905"/>
            <ac:picMk id="19" creationId="{8CC88103-63AB-E9CD-4253-3B9A121A2C23}"/>
          </ac:picMkLst>
        </pc:picChg>
        <pc:cxnChg chg="del mod">
          <ac:chgData name="Bill Poe" userId="acce3b10-3e94-49f7-91ca-12f90565c05f" providerId="ADAL" clId="{B20C0014-4852-4621-9E25-16328D0A29B8}" dt="2023-10-29T13:48:45.962" v="2736" actId="21"/>
          <ac:cxnSpMkLst>
            <pc:docMk/>
            <pc:sldMk cId="2370981895" sldId="2147377905"/>
            <ac:cxnSpMk id="24" creationId="{0B3E2BB5-D8BB-CE08-5549-C7FDA5A7BEB3}"/>
          </ac:cxnSpMkLst>
        </pc:cxnChg>
        <pc:cxnChg chg="del mod">
          <ac:chgData name="Bill Poe" userId="acce3b10-3e94-49f7-91ca-12f90565c05f" providerId="ADAL" clId="{B20C0014-4852-4621-9E25-16328D0A29B8}" dt="2023-10-29T13:48:45.962" v="2736" actId="21"/>
          <ac:cxnSpMkLst>
            <pc:docMk/>
            <pc:sldMk cId="2370981895" sldId="2147377905"/>
            <ac:cxnSpMk id="37" creationId="{0D8DA3FF-AFDF-C4BB-2724-EF458003DF9B}"/>
          </ac:cxnSpMkLst>
        </pc:cxnChg>
        <pc:cxnChg chg="del mod">
          <ac:chgData name="Bill Poe" userId="acce3b10-3e94-49f7-91ca-12f90565c05f" providerId="ADAL" clId="{B20C0014-4852-4621-9E25-16328D0A29B8}" dt="2023-10-29T13:48:45.962" v="2736" actId="21"/>
          <ac:cxnSpMkLst>
            <pc:docMk/>
            <pc:sldMk cId="2370981895" sldId="2147377905"/>
            <ac:cxnSpMk id="38" creationId="{C52A0EDE-33A2-3B6D-E630-1BF4C5F09C53}"/>
          </ac:cxnSpMkLst>
        </pc:cxnChg>
        <pc:cxnChg chg="del">
          <ac:chgData name="Bill Poe" userId="acce3b10-3e94-49f7-91ca-12f90565c05f" providerId="ADAL" clId="{B20C0014-4852-4621-9E25-16328D0A29B8}" dt="2023-10-29T13:48:45.962" v="2736" actId="21"/>
          <ac:cxnSpMkLst>
            <pc:docMk/>
            <pc:sldMk cId="2370981895" sldId="2147377905"/>
            <ac:cxnSpMk id="39" creationId="{52E66AD6-F1E2-BACB-4A69-9B6A01DDCE42}"/>
          </ac:cxnSpMkLst>
        </pc:cxnChg>
        <pc:cxnChg chg="del mod">
          <ac:chgData name="Bill Poe" userId="acce3b10-3e94-49f7-91ca-12f90565c05f" providerId="ADAL" clId="{B20C0014-4852-4621-9E25-16328D0A29B8}" dt="2023-10-29T13:48:45.962" v="2736" actId="21"/>
          <ac:cxnSpMkLst>
            <pc:docMk/>
            <pc:sldMk cId="2370981895" sldId="2147377905"/>
            <ac:cxnSpMk id="40" creationId="{2892276E-4812-5840-6459-C281746F917B}"/>
          </ac:cxnSpMkLst>
        </pc:cxnChg>
        <pc:cxnChg chg="del mod">
          <ac:chgData name="Bill Poe" userId="acce3b10-3e94-49f7-91ca-12f90565c05f" providerId="ADAL" clId="{B20C0014-4852-4621-9E25-16328D0A29B8}" dt="2023-10-29T13:48:58.703" v="2737" actId="21"/>
          <ac:cxnSpMkLst>
            <pc:docMk/>
            <pc:sldMk cId="2370981895" sldId="2147377905"/>
            <ac:cxnSpMk id="41" creationId="{C2AB514C-ACD8-B441-411C-87D8C155628C}"/>
          </ac:cxnSpMkLst>
        </pc:cxnChg>
      </pc:sldChg>
      <pc:sldChg chg="addSp delSp modSp add mod modAnim">
        <pc:chgData name="Bill Poe" userId="acce3b10-3e94-49f7-91ca-12f90565c05f" providerId="ADAL" clId="{B20C0014-4852-4621-9E25-16328D0A29B8}" dt="2023-10-29T22:45:15.374" v="4071" actId="1076"/>
        <pc:sldMkLst>
          <pc:docMk/>
          <pc:sldMk cId="3342766230" sldId="2147377906"/>
        </pc:sldMkLst>
        <pc:spChg chg="add del mod">
          <ac:chgData name="Bill Poe" userId="acce3b10-3e94-49f7-91ca-12f90565c05f" providerId="ADAL" clId="{B20C0014-4852-4621-9E25-16328D0A29B8}" dt="2023-10-29T15:31:29.538" v="3257"/>
          <ac:spMkLst>
            <pc:docMk/>
            <pc:sldMk cId="3342766230" sldId="2147377906"/>
            <ac:spMk id="3" creationId="{9B7DD309-8005-93BA-FD4D-2CD0FEFC379B}"/>
          </ac:spMkLst>
        </pc:spChg>
        <pc:spChg chg="mod">
          <ac:chgData name="Bill Poe" userId="acce3b10-3e94-49f7-91ca-12f90565c05f" providerId="ADAL" clId="{B20C0014-4852-4621-9E25-16328D0A29B8}" dt="2023-10-29T22:45:15.374" v="4071" actId="1076"/>
          <ac:spMkLst>
            <pc:docMk/>
            <pc:sldMk cId="3342766230" sldId="2147377906"/>
            <ac:spMk id="5" creationId="{D3099126-2B57-95A6-794C-F016BF9E00A6}"/>
          </ac:spMkLst>
        </pc:spChg>
        <pc:spChg chg="del">
          <ac:chgData name="Bill Poe" userId="acce3b10-3e94-49f7-91ca-12f90565c05f" providerId="ADAL" clId="{B20C0014-4852-4621-9E25-16328D0A29B8}" dt="2023-10-29T15:31:38.184" v="3258" actId="21"/>
          <ac:spMkLst>
            <pc:docMk/>
            <pc:sldMk cId="3342766230" sldId="2147377906"/>
            <ac:spMk id="7" creationId="{A7F4B1FA-9ADA-C599-59D9-964335DF5BF8}"/>
          </ac:spMkLst>
        </pc:spChg>
        <pc:spChg chg="del">
          <ac:chgData name="Bill Poe" userId="acce3b10-3e94-49f7-91ca-12f90565c05f" providerId="ADAL" clId="{B20C0014-4852-4621-9E25-16328D0A29B8}" dt="2023-10-29T15:31:38.184" v="3258" actId="21"/>
          <ac:spMkLst>
            <pc:docMk/>
            <pc:sldMk cId="3342766230" sldId="2147377906"/>
            <ac:spMk id="8" creationId="{CEC997F8-B46B-D0AA-CEE9-40FE54A6590B}"/>
          </ac:spMkLst>
        </pc:spChg>
        <pc:spChg chg="add del">
          <ac:chgData name="Bill Poe" userId="acce3b10-3e94-49f7-91ca-12f90565c05f" providerId="ADAL" clId="{B20C0014-4852-4621-9E25-16328D0A29B8}" dt="2023-10-29T15:31:38.184" v="3258" actId="21"/>
          <ac:spMkLst>
            <pc:docMk/>
            <pc:sldMk cId="3342766230" sldId="2147377906"/>
            <ac:spMk id="9" creationId="{910B1A67-A3A4-854D-0F10-A4C148FB52A9}"/>
          </ac:spMkLst>
        </pc:spChg>
        <pc:spChg chg="add mod">
          <ac:chgData name="Bill Poe" userId="acce3b10-3e94-49f7-91ca-12f90565c05f" providerId="ADAL" clId="{B20C0014-4852-4621-9E25-16328D0A29B8}" dt="2023-10-29T15:34:26.669" v="3269" actId="1076"/>
          <ac:spMkLst>
            <pc:docMk/>
            <pc:sldMk cId="3342766230" sldId="2147377906"/>
            <ac:spMk id="14" creationId="{19D0649F-7BD8-21C0-4F7A-DC1E4ECBC383}"/>
          </ac:spMkLst>
        </pc:spChg>
        <pc:spChg chg="del">
          <ac:chgData name="Bill Poe" userId="acce3b10-3e94-49f7-91ca-12f90565c05f" providerId="ADAL" clId="{B20C0014-4852-4621-9E25-16328D0A29B8}" dt="2023-10-29T15:31:38.184" v="3258" actId="21"/>
          <ac:spMkLst>
            <pc:docMk/>
            <pc:sldMk cId="3342766230" sldId="2147377906"/>
            <ac:spMk id="16" creationId="{DE6E18E4-85CE-6BD0-CC99-D056EBD8BB1C}"/>
          </ac:spMkLst>
        </pc:spChg>
        <pc:spChg chg="del">
          <ac:chgData name="Bill Poe" userId="acce3b10-3e94-49f7-91ca-12f90565c05f" providerId="ADAL" clId="{B20C0014-4852-4621-9E25-16328D0A29B8}" dt="2023-10-29T15:31:38.184" v="3258" actId="21"/>
          <ac:spMkLst>
            <pc:docMk/>
            <pc:sldMk cId="3342766230" sldId="2147377906"/>
            <ac:spMk id="18" creationId="{B6604ACC-F894-A394-50BA-55D341FBEDBC}"/>
          </ac:spMkLst>
        </pc:spChg>
        <pc:spChg chg="del">
          <ac:chgData name="Bill Poe" userId="acce3b10-3e94-49f7-91ca-12f90565c05f" providerId="ADAL" clId="{B20C0014-4852-4621-9E25-16328D0A29B8}" dt="2023-10-29T15:31:38.184" v="3258" actId="21"/>
          <ac:spMkLst>
            <pc:docMk/>
            <pc:sldMk cId="3342766230" sldId="2147377906"/>
            <ac:spMk id="19" creationId="{45FD780E-4B8A-8EB9-B2B2-BC05CE34344B}"/>
          </ac:spMkLst>
        </pc:spChg>
        <pc:spChg chg="del">
          <ac:chgData name="Bill Poe" userId="acce3b10-3e94-49f7-91ca-12f90565c05f" providerId="ADAL" clId="{B20C0014-4852-4621-9E25-16328D0A29B8}" dt="2023-10-29T15:31:38.184" v="3258" actId="21"/>
          <ac:spMkLst>
            <pc:docMk/>
            <pc:sldMk cId="3342766230" sldId="2147377906"/>
            <ac:spMk id="20" creationId="{F06B2589-982B-C382-0794-35307643A9BD}"/>
          </ac:spMkLst>
        </pc:spChg>
        <pc:spChg chg="del">
          <ac:chgData name="Bill Poe" userId="acce3b10-3e94-49f7-91ca-12f90565c05f" providerId="ADAL" clId="{B20C0014-4852-4621-9E25-16328D0A29B8}" dt="2023-10-29T15:31:38.184" v="3258" actId="21"/>
          <ac:spMkLst>
            <pc:docMk/>
            <pc:sldMk cId="3342766230" sldId="2147377906"/>
            <ac:spMk id="21" creationId="{05768F4C-09D0-DC9A-E585-1C171874CF98}"/>
          </ac:spMkLst>
        </pc:spChg>
        <pc:spChg chg="del">
          <ac:chgData name="Bill Poe" userId="acce3b10-3e94-49f7-91ca-12f90565c05f" providerId="ADAL" clId="{B20C0014-4852-4621-9E25-16328D0A29B8}" dt="2023-10-29T15:31:38.184" v="3258" actId="21"/>
          <ac:spMkLst>
            <pc:docMk/>
            <pc:sldMk cId="3342766230" sldId="2147377906"/>
            <ac:spMk id="22" creationId="{F8BC51E8-48ED-3832-A9A5-5756D352CEDE}"/>
          </ac:spMkLst>
        </pc:spChg>
        <pc:spChg chg="del">
          <ac:chgData name="Bill Poe" userId="acce3b10-3e94-49f7-91ca-12f90565c05f" providerId="ADAL" clId="{B20C0014-4852-4621-9E25-16328D0A29B8}" dt="2023-10-29T15:31:38.184" v="3258" actId="21"/>
          <ac:spMkLst>
            <pc:docMk/>
            <pc:sldMk cId="3342766230" sldId="2147377906"/>
            <ac:spMk id="23" creationId="{6312B968-CB81-E1C4-486B-27BB0B1FF00C}"/>
          </ac:spMkLst>
        </pc:spChg>
        <pc:spChg chg="del">
          <ac:chgData name="Bill Poe" userId="acce3b10-3e94-49f7-91ca-12f90565c05f" providerId="ADAL" clId="{B20C0014-4852-4621-9E25-16328D0A29B8}" dt="2023-10-29T15:31:38.184" v="3258" actId="21"/>
          <ac:spMkLst>
            <pc:docMk/>
            <pc:sldMk cId="3342766230" sldId="2147377906"/>
            <ac:spMk id="25" creationId="{6BD8EDB7-8C6E-CBCA-59F9-C3873F17A0CD}"/>
          </ac:spMkLst>
        </pc:spChg>
        <pc:spChg chg="del">
          <ac:chgData name="Bill Poe" userId="acce3b10-3e94-49f7-91ca-12f90565c05f" providerId="ADAL" clId="{B20C0014-4852-4621-9E25-16328D0A29B8}" dt="2023-10-29T15:31:38.184" v="3258" actId="21"/>
          <ac:spMkLst>
            <pc:docMk/>
            <pc:sldMk cId="3342766230" sldId="2147377906"/>
            <ac:spMk id="26" creationId="{40CEDD46-7DE5-FB63-F9E9-BE0825910759}"/>
          </ac:spMkLst>
        </pc:spChg>
        <pc:spChg chg="del">
          <ac:chgData name="Bill Poe" userId="acce3b10-3e94-49f7-91ca-12f90565c05f" providerId="ADAL" clId="{B20C0014-4852-4621-9E25-16328D0A29B8}" dt="2023-10-29T15:31:38.184" v="3258" actId="21"/>
          <ac:spMkLst>
            <pc:docMk/>
            <pc:sldMk cId="3342766230" sldId="2147377906"/>
            <ac:spMk id="30" creationId="{7FC383E1-1069-EF98-70D3-9F8D6AF03143}"/>
          </ac:spMkLst>
        </pc:spChg>
        <pc:spChg chg="del">
          <ac:chgData name="Bill Poe" userId="acce3b10-3e94-49f7-91ca-12f90565c05f" providerId="ADAL" clId="{B20C0014-4852-4621-9E25-16328D0A29B8}" dt="2023-10-29T15:31:38.184" v="3258" actId="21"/>
          <ac:spMkLst>
            <pc:docMk/>
            <pc:sldMk cId="3342766230" sldId="2147377906"/>
            <ac:spMk id="32" creationId="{1825CE23-C5E4-C617-922F-6C2E580CA175}"/>
          </ac:spMkLst>
        </pc:spChg>
        <pc:spChg chg="del">
          <ac:chgData name="Bill Poe" userId="acce3b10-3e94-49f7-91ca-12f90565c05f" providerId="ADAL" clId="{B20C0014-4852-4621-9E25-16328D0A29B8}" dt="2023-10-29T15:31:38.184" v="3258" actId="21"/>
          <ac:spMkLst>
            <pc:docMk/>
            <pc:sldMk cId="3342766230" sldId="2147377906"/>
            <ac:spMk id="34" creationId="{E7D8CA26-A5F3-694F-6131-5D7251B57C91}"/>
          </ac:spMkLst>
        </pc:spChg>
        <pc:spChg chg="del">
          <ac:chgData name="Bill Poe" userId="acce3b10-3e94-49f7-91ca-12f90565c05f" providerId="ADAL" clId="{B20C0014-4852-4621-9E25-16328D0A29B8}" dt="2023-10-29T15:31:38.184" v="3258" actId="21"/>
          <ac:spMkLst>
            <pc:docMk/>
            <pc:sldMk cId="3342766230" sldId="2147377906"/>
            <ac:spMk id="36" creationId="{482C7A35-65EF-F36C-E75E-9D42BEED205C}"/>
          </ac:spMkLst>
        </pc:spChg>
        <pc:spChg chg="del">
          <ac:chgData name="Bill Poe" userId="acce3b10-3e94-49f7-91ca-12f90565c05f" providerId="ADAL" clId="{B20C0014-4852-4621-9E25-16328D0A29B8}" dt="2023-10-29T15:31:38.184" v="3258" actId="21"/>
          <ac:spMkLst>
            <pc:docMk/>
            <pc:sldMk cId="3342766230" sldId="2147377906"/>
            <ac:spMk id="37" creationId="{C44C4DB7-40EB-D85A-D9F4-6BA4998A4618}"/>
          </ac:spMkLst>
        </pc:spChg>
        <pc:spChg chg="del">
          <ac:chgData name="Bill Poe" userId="acce3b10-3e94-49f7-91ca-12f90565c05f" providerId="ADAL" clId="{B20C0014-4852-4621-9E25-16328D0A29B8}" dt="2023-10-29T15:31:38.184" v="3258" actId="21"/>
          <ac:spMkLst>
            <pc:docMk/>
            <pc:sldMk cId="3342766230" sldId="2147377906"/>
            <ac:spMk id="38" creationId="{42A48230-FF22-E03E-A438-86F729EB709C}"/>
          </ac:spMkLst>
        </pc:spChg>
        <pc:spChg chg="del">
          <ac:chgData name="Bill Poe" userId="acce3b10-3e94-49f7-91ca-12f90565c05f" providerId="ADAL" clId="{B20C0014-4852-4621-9E25-16328D0A29B8}" dt="2023-10-29T15:31:38.184" v="3258" actId="21"/>
          <ac:spMkLst>
            <pc:docMk/>
            <pc:sldMk cId="3342766230" sldId="2147377906"/>
            <ac:spMk id="39" creationId="{B6151F5F-048C-D27A-63DB-F60ABABB61E8}"/>
          </ac:spMkLst>
        </pc:spChg>
        <pc:spChg chg="del">
          <ac:chgData name="Bill Poe" userId="acce3b10-3e94-49f7-91ca-12f90565c05f" providerId="ADAL" clId="{B20C0014-4852-4621-9E25-16328D0A29B8}" dt="2023-10-29T15:31:38.184" v="3258" actId="21"/>
          <ac:spMkLst>
            <pc:docMk/>
            <pc:sldMk cId="3342766230" sldId="2147377906"/>
            <ac:spMk id="40" creationId="{D0D6FC2F-265C-9C29-E12A-44B81BB86E65}"/>
          </ac:spMkLst>
        </pc:spChg>
        <pc:spChg chg="del">
          <ac:chgData name="Bill Poe" userId="acce3b10-3e94-49f7-91ca-12f90565c05f" providerId="ADAL" clId="{B20C0014-4852-4621-9E25-16328D0A29B8}" dt="2023-10-29T15:31:38.184" v="3258" actId="21"/>
          <ac:spMkLst>
            <pc:docMk/>
            <pc:sldMk cId="3342766230" sldId="2147377906"/>
            <ac:spMk id="41" creationId="{0F870B28-81E3-D55B-737B-C54791579FE0}"/>
          </ac:spMkLst>
        </pc:spChg>
        <pc:spChg chg="del">
          <ac:chgData name="Bill Poe" userId="acce3b10-3e94-49f7-91ca-12f90565c05f" providerId="ADAL" clId="{B20C0014-4852-4621-9E25-16328D0A29B8}" dt="2023-10-29T15:31:38.184" v="3258" actId="21"/>
          <ac:spMkLst>
            <pc:docMk/>
            <pc:sldMk cId="3342766230" sldId="2147377906"/>
            <ac:spMk id="42" creationId="{42AE01BA-9208-23AF-A853-EC54956BC751}"/>
          </ac:spMkLst>
        </pc:spChg>
        <pc:spChg chg="del">
          <ac:chgData name="Bill Poe" userId="acce3b10-3e94-49f7-91ca-12f90565c05f" providerId="ADAL" clId="{B20C0014-4852-4621-9E25-16328D0A29B8}" dt="2023-10-29T15:31:38.184" v="3258" actId="21"/>
          <ac:spMkLst>
            <pc:docMk/>
            <pc:sldMk cId="3342766230" sldId="2147377906"/>
            <ac:spMk id="43" creationId="{4DD2C11C-FB56-9FE9-8BF4-6D0E13D488C0}"/>
          </ac:spMkLst>
        </pc:spChg>
        <pc:spChg chg="del">
          <ac:chgData name="Bill Poe" userId="acce3b10-3e94-49f7-91ca-12f90565c05f" providerId="ADAL" clId="{B20C0014-4852-4621-9E25-16328D0A29B8}" dt="2023-10-29T15:31:38.184" v="3258" actId="21"/>
          <ac:spMkLst>
            <pc:docMk/>
            <pc:sldMk cId="3342766230" sldId="2147377906"/>
            <ac:spMk id="44" creationId="{457A6838-E328-9863-C842-22EA95CACE7D}"/>
          </ac:spMkLst>
        </pc:spChg>
        <pc:spChg chg="del">
          <ac:chgData name="Bill Poe" userId="acce3b10-3e94-49f7-91ca-12f90565c05f" providerId="ADAL" clId="{B20C0014-4852-4621-9E25-16328D0A29B8}" dt="2023-10-29T15:31:38.184" v="3258" actId="21"/>
          <ac:spMkLst>
            <pc:docMk/>
            <pc:sldMk cId="3342766230" sldId="2147377906"/>
            <ac:spMk id="45" creationId="{7669689A-3D8C-D2BD-00EA-BF95FEEF6BC6}"/>
          </ac:spMkLst>
        </pc:spChg>
        <pc:spChg chg="del">
          <ac:chgData name="Bill Poe" userId="acce3b10-3e94-49f7-91ca-12f90565c05f" providerId="ADAL" clId="{B20C0014-4852-4621-9E25-16328D0A29B8}" dt="2023-10-29T15:31:38.184" v="3258" actId="21"/>
          <ac:spMkLst>
            <pc:docMk/>
            <pc:sldMk cId="3342766230" sldId="2147377906"/>
            <ac:spMk id="46" creationId="{7AF7FF9F-DC57-9880-4171-EE7951F2AF53}"/>
          </ac:spMkLst>
        </pc:spChg>
        <pc:spChg chg="del">
          <ac:chgData name="Bill Poe" userId="acce3b10-3e94-49f7-91ca-12f90565c05f" providerId="ADAL" clId="{B20C0014-4852-4621-9E25-16328D0A29B8}" dt="2023-10-29T15:31:38.184" v="3258" actId="21"/>
          <ac:spMkLst>
            <pc:docMk/>
            <pc:sldMk cId="3342766230" sldId="2147377906"/>
            <ac:spMk id="47" creationId="{4A95EF2C-FA16-1C05-963F-ABFE4A44241D}"/>
          </ac:spMkLst>
        </pc:spChg>
        <pc:spChg chg="del">
          <ac:chgData name="Bill Poe" userId="acce3b10-3e94-49f7-91ca-12f90565c05f" providerId="ADAL" clId="{B20C0014-4852-4621-9E25-16328D0A29B8}" dt="2023-10-29T15:31:38.184" v="3258" actId="21"/>
          <ac:spMkLst>
            <pc:docMk/>
            <pc:sldMk cId="3342766230" sldId="2147377906"/>
            <ac:spMk id="50" creationId="{ECAC1912-08F3-B8C9-1D42-34CE0220F428}"/>
          </ac:spMkLst>
        </pc:spChg>
        <pc:spChg chg="del">
          <ac:chgData name="Bill Poe" userId="acce3b10-3e94-49f7-91ca-12f90565c05f" providerId="ADAL" clId="{B20C0014-4852-4621-9E25-16328D0A29B8}" dt="2023-10-29T15:31:38.184" v="3258" actId="21"/>
          <ac:spMkLst>
            <pc:docMk/>
            <pc:sldMk cId="3342766230" sldId="2147377906"/>
            <ac:spMk id="51" creationId="{38E47A37-376E-8329-17CF-02D7CCAE14DE}"/>
          </ac:spMkLst>
        </pc:spChg>
        <pc:graphicFrameChg chg="del">
          <ac:chgData name="Bill Poe" userId="acce3b10-3e94-49f7-91ca-12f90565c05f" providerId="ADAL" clId="{B20C0014-4852-4621-9E25-16328D0A29B8}" dt="2023-10-29T15:31:38.184" v="3258" actId="21"/>
          <ac:graphicFrameMkLst>
            <pc:docMk/>
            <pc:sldMk cId="3342766230" sldId="2147377906"/>
            <ac:graphicFrameMk id="10" creationId="{02A1730E-4E04-051A-3C85-936D4FEA472A}"/>
          </ac:graphicFrameMkLst>
        </pc:graphicFrameChg>
        <pc:graphicFrameChg chg="del">
          <ac:chgData name="Bill Poe" userId="acce3b10-3e94-49f7-91ca-12f90565c05f" providerId="ADAL" clId="{B20C0014-4852-4621-9E25-16328D0A29B8}" dt="2023-10-29T15:31:38.184" v="3258" actId="21"/>
          <ac:graphicFrameMkLst>
            <pc:docMk/>
            <pc:sldMk cId="3342766230" sldId="2147377906"/>
            <ac:graphicFrameMk id="12" creationId="{C79186C0-C5D6-0BDC-0681-F8C2846A6171}"/>
          </ac:graphicFrameMkLst>
        </pc:graphicFrameChg>
        <pc:picChg chg="add del mod">
          <ac:chgData name="Bill Poe" userId="acce3b10-3e94-49f7-91ca-12f90565c05f" providerId="ADAL" clId="{B20C0014-4852-4621-9E25-16328D0A29B8}" dt="2023-10-29T15:31:29.538" v="3257"/>
          <ac:picMkLst>
            <pc:docMk/>
            <pc:sldMk cId="3342766230" sldId="2147377906"/>
            <ac:picMk id="4" creationId="{B84DA7D7-39CC-263E-99AC-CA895B84A082}"/>
          </ac:picMkLst>
        </pc:picChg>
        <pc:picChg chg="add del mod">
          <ac:chgData name="Bill Poe" userId="acce3b10-3e94-49f7-91ca-12f90565c05f" providerId="ADAL" clId="{B20C0014-4852-4621-9E25-16328D0A29B8}" dt="2023-10-29T15:31:29.538" v="3257"/>
          <ac:picMkLst>
            <pc:docMk/>
            <pc:sldMk cId="3342766230" sldId="2147377906"/>
            <ac:picMk id="6" creationId="{E6C23A7D-04FA-B3BC-11C9-650A52259DAF}"/>
          </ac:picMkLst>
        </pc:picChg>
        <pc:picChg chg="add mod">
          <ac:chgData name="Bill Poe" userId="acce3b10-3e94-49f7-91ca-12f90565c05f" providerId="ADAL" clId="{B20C0014-4852-4621-9E25-16328D0A29B8}" dt="2023-10-29T15:34:21.585" v="3268" actId="1076"/>
          <ac:picMkLst>
            <pc:docMk/>
            <pc:sldMk cId="3342766230" sldId="2147377906"/>
            <ac:picMk id="24" creationId="{06C799B4-AE85-D389-ACFE-CC05AFCCB8B5}"/>
          </ac:picMkLst>
        </pc:picChg>
        <pc:picChg chg="add mod">
          <ac:chgData name="Bill Poe" userId="acce3b10-3e94-49f7-91ca-12f90565c05f" providerId="ADAL" clId="{B20C0014-4852-4621-9E25-16328D0A29B8}" dt="2023-10-29T15:34:46.050" v="3272" actId="1076"/>
          <ac:picMkLst>
            <pc:docMk/>
            <pc:sldMk cId="3342766230" sldId="2147377906"/>
            <ac:picMk id="27" creationId="{1E1D0527-551F-5C0B-DBE5-E67A737812E7}"/>
          </ac:picMkLst>
        </pc:picChg>
      </pc:sldChg>
      <pc:sldChg chg="addSp delSp modSp add mod ord modAnim">
        <pc:chgData name="Bill Poe" userId="acce3b10-3e94-49f7-91ca-12f90565c05f" providerId="ADAL" clId="{B20C0014-4852-4621-9E25-16328D0A29B8}" dt="2023-10-29T22:45:27.172" v="4073" actId="1076"/>
        <pc:sldMkLst>
          <pc:docMk/>
          <pc:sldMk cId="3650581600" sldId="2147377907"/>
        </pc:sldMkLst>
        <pc:spChg chg="add mod">
          <ac:chgData name="Bill Poe" userId="acce3b10-3e94-49f7-91ca-12f90565c05f" providerId="ADAL" clId="{B20C0014-4852-4621-9E25-16328D0A29B8}" dt="2023-10-29T15:37:38.738" v="3305" actId="14100"/>
          <ac:spMkLst>
            <pc:docMk/>
            <pc:sldMk cId="3650581600" sldId="2147377907"/>
            <ac:spMk id="3" creationId="{BD6130D8-0329-E247-B096-DCA295664015}"/>
          </ac:spMkLst>
        </pc:spChg>
        <pc:spChg chg="mod">
          <ac:chgData name="Bill Poe" userId="acce3b10-3e94-49f7-91ca-12f90565c05f" providerId="ADAL" clId="{B20C0014-4852-4621-9E25-16328D0A29B8}" dt="2023-10-29T22:45:27.172" v="4073" actId="1076"/>
          <ac:spMkLst>
            <pc:docMk/>
            <pc:sldMk cId="3650581600" sldId="2147377907"/>
            <ac:spMk id="5" creationId="{D3099126-2B57-95A6-794C-F016BF9E00A6}"/>
          </ac:spMkLst>
        </pc:spChg>
        <pc:spChg chg="mod">
          <ac:chgData name="Bill Poe" userId="acce3b10-3e94-49f7-91ca-12f90565c05f" providerId="ADAL" clId="{B20C0014-4852-4621-9E25-16328D0A29B8}" dt="2023-10-29T15:37:45.940" v="3306" actId="1076"/>
          <ac:spMkLst>
            <pc:docMk/>
            <pc:sldMk cId="3650581600" sldId="2147377907"/>
            <ac:spMk id="8" creationId="{7D31E7E7-E3D4-7D54-76B5-F8655AD46ECF}"/>
          </ac:spMkLst>
        </pc:spChg>
        <pc:spChg chg="mod">
          <ac:chgData name="Bill Poe" userId="acce3b10-3e94-49f7-91ca-12f90565c05f" providerId="ADAL" clId="{B20C0014-4852-4621-9E25-16328D0A29B8}" dt="2023-10-29T15:37:45.940" v="3306" actId="1076"/>
          <ac:spMkLst>
            <pc:docMk/>
            <pc:sldMk cId="3650581600" sldId="2147377907"/>
            <ac:spMk id="9" creationId="{C33DFDBE-1E66-800F-7EF1-6261A9111BD5}"/>
          </ac:spMkLst>
        </pc:spChg>
        <pc:spChg chg="mod">
          <ac:chgData name="Bill Poe" userId="acce3b10-3e94-49f7-91ca-12f90565c05f" providerId="ADAL" clId="{B20C0014-4852-4621-9E25-16328D0A29B8}" dt="2023-10-29T15:37:45.940" v="3306" actId="1076"/>
          <ac:spMkLst>
            <pc:docMk/>
            <pc:sldMk cId="3650581600" sldId="2147377907"/>
            <ac:spMk id="10" creationId="{56BC9602-FF9E-FB60-09EE-E9DD6E1B7025}"/>
          </ac:spMkLst>
        </pc:spChg>
        <pc:spChg chg="mod">
          <ac:chgData name="Bill Poe" userId="acce3b10-3e94-49f7-91ca-12f90565c05f" providerId="ADAL" clId="{B20C0014-4852-4621-9E25-16328D0A29B8}" dt="2023-10-29T15:37:45.940" v="3306" actId="1076"/>
          <ac:spMkLst>
            <pc:docMk/>
            <pc:sldMk cId="3650581600" sldId="2147377907"/>
            <ac:spMk id="12" creationId="{4B744229-292C-312A-9C0B-CA05E6C1513B}"/>
          </ac:spMkLst>
        </pc:spChg>
        <pc:spChg chg="del">
          <ac:chgData name="Bill Poe" userId="acce3b10-3e94-49f7-91ca-12f90565c05f" providerId="ADAL" clId="{B20C0014-4852-4621-9E25-16328D0A29B8}" dt="2023-10-29T15:36:14.291" v="3297" actId="21"/>
          <ac:spMkLst>
            <pc:docMk/>
            <pc:sldMk cId="3650581600" sldId="2147377907"/>
            <ac:spMk id="14" creationId="{19D0649F-7BD8-21C0-4F7A-DC1E4ECBC383}"/>
          </ac:spMkLst>
        </pc:spChg>
        <pc:spChg chg="mod">
          <ac:chgData name="Bill Poe" userId="acce3b10-3e94-49f7-91ca-12f90565c05f" providerId="ADAL" clId="{B20C0014-4852-4621-9E25-16328D0A29B8}" dt="2023-10-29T15:37:45.940" v="3306" actId="1076"/>
          <ac:spMkLst>
            <pc:docMk/>
            <pc:sldMk cId="3650581600" sldId="2147377907"/>
            <ac:spMk id="16" creationId="{36AFF3DD-D35E-7014-2FD9-EF28FB97CC3D}"/>
          </ac:spMkLst>
        </pc:spChg>
        <pc:spChg chg="mod">
          <ac:chgData name="Bill Poe" userId="acce3b10-3e94-49f7-91ca-12f90565c05f" providerId="ADAL" clId="{B20C0014-4852-4621-9E25-16328D0A29B8}" dt="2023-10-29T15:37:45.940" v="3306" actId="1076"/>
          <ac:spMkLst>
            <pc:docMk/>
            <pc:sldMk cId="3650581600" sldId="2147377907"/>
            <ac:spMk id="18" creationId="{1BBC2065-AD41-BBFD-E234-A4A66BB33B20}"/>
          </ac:spMkLst>
        </pc:spChg>
        <pc:spChg chg="mod">
          <ac:chgData name="Bill Poe" userId="acce3b10-3e94-49f7-91ca-12f90565c05f" providerId="ADAL" clId="{B20C0014-4852-4621-9E25-16328D0A29B8}" dt="2023-10-29T15:37:45.940" v="3306" actId="1076"/>
          <ac:spMkLst>
            <pc:docMk/>
            <pc:sldMk cId="3650581600" sldId="2147377907"/>
            <ac:spMk id="19" creationId="{50A7A045-D4BA-694C-D4BD-1F7D293BC056}"/>
          </ac:spMkLst>
        </pc:spChg>
        <pc:spChg chg="mod">
          <ac:chgData name="Bill Poe" userId="acce3b10-3e94-49f7-91ca-12f90565c05f" providerId="ADAL" clId="{B20C0014-4852-4621-9E25-16328D0A29B8}" dt="2023-10-29T15:37:45.940" v="3306" actId="1076"/>
          <ac:spMkLst>
            <pc:docMk/>
            <pc:sldMk cId="3650581600" sldId="2147377907"/>
            <ac:spMk id="20" creationId="{221C09F8-6D64-9602-E240-02FABE695EA5}"/>
          </ac:spMkLst>
        </pc:spChg>
        <pc:grpChg chg="add mod">
          <ac:chgData name="Bill Poe" userId="acce3b10-3e94-49f7-91ca-12f90565c05f" providerId="ADAL" clId="{B20C0014-4852-4621-9E25-16328D0A29B8}" dt="2023-10-29T15:37:45.940" v="3306" actId="1076"/>
          <ac:grpSpMkLst>
            <pc:docMk/>
            <pc:sldMk cId="3650581600" sldId="2147377907"/>
            <ac:grpSpMk id="6" creationId="{878DA3C0-69E2-149A-DCF6-B3909E50228B}"/>
          </ac:grpSpMkLst>
        </pc:grpChg>
        <pc:picChg chg="add mod">
          <ac:chgData name="Bill Poe" userId="acce3b10-3e94-49f7-91ca-12f90565c05f" providerId="ADAL" clId="{B20C0014-4852-4621-9E25-16328D0A29B8}" dt="2023-10-29T15:38:06.886" v="3309" actId="1076"/>
          <ac:picMkLst>
            <pc:docMk/>
            <pc:sldMk cId="3650581600" sldId="2147377907"/>
            <ac:picMk id="4" creationId="{697858D6-62C1-6F89-D52F-7606DBCD40F9}"/>
          </ac:picMkLst>
        </pc:picChg>
        <pc:picChg chg="mod">
          <ac:chgData name="Bill Poe" userId="acce3b10-3e94-49f7-91ca-12f90565c05f" providerId="ADAL" clId="{B20C0014-4852-4621-9E25-16328D0A29B8}" dt="2023-10-29T15:37:45.940" v="3306" actId="1076"/>
          <ac:picMkLst>
            <pc:docMk/>
            <pc:sldMk cId="3650581600" sldId="2147377907"/>
            <ac:picMk id="7" creationId="{F9752FC8-BA5D-61A5-E9E6-91727665A9AC}"/>
          </ac:picMkLst>
        </pc:picChg>
        <pc:picChg chg="del">
          <ac:chgData name="Bill Poe" userId="acce3b10-3e94-49f7-91ca-12f90565c05f" providerId="ADAL" clId="{B20C0014-4852-4621-9E25-16328D0A29B8}" dt="2023-10-29T15:36:17.664" v="3298" actId="21"/>
          <ac:picMkLst>
            <pc:docMk/>
            <pc:sldMk cId="3650581600" sldId="2147377907"/>
            <ac:picMk id="24" creationId="{06C799B4-AE85-D389-ACFE-CC05AFCCB8B5}"/>
          </ac:picMkLst>
        </pc:picChg>
        <pc:picChg chg="del">
          <ac:chgData name="Bill Poe" userId="acce3b10-3e94-49f7-91ca-12f90565c05f" providerId="ADAL" clId="{B20C0014-4852-4621-9E25-16328D0A29B8}" dt="2023-10-29T15:36:22.585" v="3299" actId="21"/>
          <ac:picMkLst>
            <pc:docMk/>
            <pc:sldMk cId="3650581600" sldId="2147377907"/>
            <ac:picMk id="27" creationId="{1E1D0527-551F-5C0B-DBE5-E67A737812E7}"/>
          </ac:picMkLst>
        </pc:picChg>
      </pc:sldChg>
      <pc:sldChg chg="addSp delSp modSp add mod modAnim">
        <pc:chgData name="Bill Poe" userId="acce3b10-3e94-49f7-91ca-12f90565c05f" providerId="ADAL" clId="{B20C0014-4852-4621-9E25-16328D0A29B8}" dt="2023-10-29T22:45:22.223" v="4072" actId="1076"/>
        <pc:sldMkLst>
          <pc:docMk/>
          <pc:sldMk cId="798163351" sldId="2147377908"/>
        </pc:sldMkLst>
        <pc:spChg chg="add mod">
          <ac:chgData name="Bill Poe" userId="acce3b10-3e94-49f7-91ca-12f90565c05f" providerId="ADAL" clId="{B20C0014-4852-4621-9E25-16328D0A29B8}" dt="2023-10-29T15:40:36.605" v="3324" actId="1076"/>
          <ac:spMkLst>
            <pc:docMk/>
            <pc:sldMk cId="798163351" sldId="2147377908"/>
            <ac:spMk id="3" creationId="{509D6725-C4C7-FA4A-3D8A-D92FAFE3AB14}"/>
          </ac:spMkLst>
        </pc:spChg>
        <pc:spChg chg="mod">
          <ac:chgData name="Bill Poe" userId="acce3b10-3e94-49f7-91ca-12f90565c05f" providerId="ADAL" clId="{B20C0014-4852-4621-9E25-16328D0A29B8}" dt="2023-10-29T22:45:22.223" v="4072" actId="1076"/>
          <ac:spMkLst>
            <pc:docMk/>
            <pc:sldMk cId="798163351" sldId="2147377908"/>
            <ac:spMk id="5" creationId="{D3099126-2B57-95A6-794C-F016BF9E00A6}"/>
          </ac:spMkLst>
        </pc:spChg>
        <pc:spChg chg="del">
          <ac:chgData name="Bill Poe" userId="acce3b10-3e94-49f7-91ca-12f90565c05f" providerId="ADAL" clId="{B20C0014-4852-4621-9E25-16328D0A29B8}" dt="2023-10-29T15:39:03.420" v="3314" actId="21"/>
          <ac:spMkLst>
            <pc:docMk/>
            <pc:sldMk cId="798163351" sldId="2147377908"/>
            <ac:spMk id="14" creationId="{19D0649F-7BD8-21C0-4F7A-DC1E4ECBC383}"/>
          </ac:spMkLst>
        </pc:spChg>
        <pc:picChg chg="add mod">
          <ac:chgData name="Bill Poe" userId="acce3b10-3e94-49f7-91ca-12f90565c05f" providerId="ADAL" clId="{B20C0014-4852-4621-9E25-16328D0A29B8}" dt="2023-10-29T15:40:50.869" v="3326" actId="1076"/>
          <ac:picMkLst>
            <pc:docMk/>
            <pc:sldMk cId="798163351" sldId="2147377908"/>
            <ac:picMk id="4" creationId="{D1DA58A3-EE5C-8CAD-A54F-86A2B3BBC118}"/>
          </ac:picMkLst>
        </pc:picChg>
        <pc:picChg chg="add mod">
          <ac:chgData name="Bill Poe" userId="acce3b10-3e94-49f7-91ca-12f90565c05f" providerId="ADAL" clId="{B20C0014-4852-4621-9E25-16328D0A29B8}" dt="2023-10-29T15:40:40.506" v="3325" actId="1076"/>
          <ac:picMkLst>
            <pc:docMk/>
            <pc:sldMk cId="798163351" sldId="2147377908"/>
            <ac:picMk id="6" creationId="{771CEF26-F331-BD54-E0A1-A3F42B71FB78}"/>
          </ac:picMkLst>
        </pc:picChg>
        <pc:picChg chg="del">
          <ac:chgData name="Bill Poe" userId="acce3b10-3e94-49f7-91ca-12f90565c05f" providerId="ADAL" clId="{B20C0014-4852-4621-9E25-16328D0A29B8}" dt="2023-10-29T15:39:12.604" v="3316" actId="21"/>
          <ac:picMkLst>
            <pc:docMk/>
            <pc:sldMk cId="798163351" sldId="2147377908"/>
            <ac:picMk id="24" creationId="{06C799B4-AE85-D389-ACFE-CC05AFCCB8B5}"/>
          </ac:picMkLst>
        </pc:picChg>
        <pc:picChg chg="del">
          <ac:chgData name="Bill Poe" userId="acce3b10-3e94-49f7-91ca-12f90565c05f" providerId="ADAL" clId="{B20C0014-4852-4621-9E25-16328D0A29B8}" dt="2023-10-29T15:39:08.459" v="3315" actId="21"/>
          <ac:picMkLst>
            <pc:docMk/>
            <pc:sldMk cId="798163351" sldId="2147377908"/>
            <ac:picMk id="27" creationId="{1E1D0527-551F-5C0B-DBE5-E67A737812E7}"/>
          </ac:picMkLst>
        </pc:picChg>
      </pc:sldChg>
      <pc:sldChg chg="addSp delSp modSp add mod">
        <pc:chgData name="Bill Poe" userId="acce3b10-3e94-49f7-91ca-12f90565c05f" providerId="ADAL" clId="{B20C0014-4852-4621-9E25-16328D0A29B8}" dt="2023-10-29T15:52:01.508" v="3413" actId="20577"/>
        <pc:sldMkLst>
          <pc:docMk/>
          <pc:sldMk cId="695020769" sldId="2147377909"/>
        </pc:sldMkLst>
        <pc:spChg chg="mod">
          <ac:chgData name="Bill Poe" userId="acce3b10-3e94-49f7-91ca-12f90565c05f" providerId="ADAL" clId="{B20C0014-4852-4621-9E25-16328D0A29B8}" dt="2023-10-29T15:49:28.921" v="3376" actId="207"/>
          <ac:spMkLst>
            <pc:docMk/>
            <pc:sldMk cId="695020769" sldId="2147377909"/>
            <ac:spMk id="2" creationId="{E29CC4C6-4F51-4C9E-22D6-E193454B4BE8}"/>
          </ac:spMkLst>
        </pc:spChg>
        <pc:spChg chg="del">
          <ac:chgData name="Bill Poe" userId="acce3b10-3e94-49f7-91ca-12f90565c05f" providerId="ADAL" clId="{B20C0014-4852-4621-9E25-16328D0A29B8}" dt="2023-10-29T15:48:14.503" v="3366" actId="21"/>
          <ac:spMkLst>
            <pc:docMk/>
            <pc:sldMk cId="695020769" sldId="2147377909"/>
            <ac:spMk id="3" creationId="{084E8F35-C02F-88F7-66B3-AF475A655B9B}"/>
          </ac:spMkLst>
        </pc:spChg>
        <pc:spChg chg="add del mod">
          <ac:chgData name="Bill Poe" userId="acce3b10-3e94-49f7-91ca-12f90565c05f" providerId="ADAL" clId="{B20C0014-4852-4621-9E25-16328D0A29B8}" dt="2023-10-29T15:48:28.171" v="3368" actId="21"/>
          <ac:spMkLst>
            <pc:docMk/>
            <pc:sldMk cId="695020769" sldId="2147377909"/>
            <ac:spMk id="8" creationId="{8B5F65A5-BA5C-7B91-4388-7B7BD6BF3430}"/>
          </ac:spMkLst>
        </pc:spChg>
        <pc:spChg chg="add mod">
          <ac:chgData name="Bill Poe" userId="acce3b10-3e94-49f7-91ca-12f90565c05f" providerId="ADAL" clId="{B20C0014-4852-4621-9E25-16328D0A29B8}" dt="2023-10-29T15:52:01.508" v="3413" actId="20577"/>
          <ac:spMkLst>
            <pc:docMk/>
            <pc:sldMk cId="695020769" sldId="2147377909"/>
            <ac:spMk id="10" creationId="{32281193-B176-8C8A-BBD2-72C51077097D}"/>
          </ac:spMkLst>
        </pc:spChg>
        <pc:graphicFrameChg chg="del">
          <ac:chgData name="Bill Poe" userId="acce3b10-3e94-49f7-91ca-12f90565c05f" providerId="ADAL" clId="{B20C0014-4852-4621-9E25-16328D0A29B8}" dt="2023-10-29T15:48:21.197" v="3367" actId="21"/>
          <ac:graphicFrameMkLst>
            <pc:docMk/>
            <pc:sldMk cId="695020769" sldId="2147377909"/>
            <ac:graphicFrameMk id="5" creationId="{C0C4156F-D033-F7A5-3DCD-22DA03A023E1}"/>
          </ac:graphicFrameMkLst>
        </pc:graphicFrameChg>
        <pc:graphicFrameChg chg="add mod">
          <ac:chgData name="Bill Poe" userId="acce3b10-3e94-49f7-91ca-12f90565c05f" providerId="ADAL" clId="{B20C0014-4852-4621-9E25-16328D0A29B8}" dt="2023-10-29T15:50:34.445" v="3386" actId="1076"/>
          <ac:graphicFrameMkLst>
            <pc:docMk/>
            <pc:sldMk cId="695020769" sldId="2147377909"/>
            <ac:graphicFrameMk id="14" creationId="{46211390-E7A1-B41E-8894-CCD26D5E7D29}"/>
          </ac:graphicFrameMkLst>
        </pc:graphicFrameChg>
        <pc:picChg chg="del">
          <ac:chgData name="Bill Poe" userId="acce3b10-3e94-49f7-91ca-12f90565c05f" providerId="ADAL" clId="{B20C0014-4852-4621-9E25-16328D0A29B8}" dt="2023-10-29T15:48:32.062" v="3369" actId="21"/>
          <ac:picMkLst>
            <pc:docMk/>
            <pc:sldMk cId="695020769" sldId="2147377909"/>
            <ac:picMk id="6" creationId="{A8127B4B-391C-77AC-C024-E702D598C826}"/>
          </ac:picMkLst>
        </pc:picChg>
        <pc:picChg chg="add mod">
          <ac:chgData name="Bill Poe" userId="acce3b10-3e94-49f7-91ca-12f90565c05f" providerId="ADAL" clId="{B20C0014-4852-4621-9E25-16328D0A29B8}" dt="2023-10-29T15:50:26.671" v="3385" actId="1076"/>
          <ac:picMkLst>
            <pc:docMk/>
            <pc:sldMk cId="695020769" sldId="2147377909"/>
            <ac:picMk id="12" creationId="{79885610-14FD-651B-62AF-DDBC65F320B7}"/>
          </ac:picMkLst>
        </pc:picChg>
      </pc:sldChg>
      <pc:sldChg chg="addSp delSp modSp add mod">
        <pc:chgData name="Bill Poe" userId="acce3b10-3e94-49f7-91ca-12f90565c05f" providerId="ADAL" clId="{B20C0014-4852-4621-9E25-16328D0A29B8}" dt="2023-10-29T22:44:02.741" v="4065" actId="1076"/>
        <pc:sldMkLst>
          <pc:docMk/>
          <pc:sldMk cId="4251102923" sldId="2147377910"/>
        </pc:sldMkLst>
        <pc:spChg chg="mod">
          <ac:chgData name="Bill Poe" userId="acce3b10-3e94-49f7-91ca-12f90565c05f" providerId="ADAL" clId="{B20C0014-4852-4621-9E25-16328D0A29B8}" dt="2023-10-29T15:54:24.840" v="3426" actId="207"/>
          <ac:spMkLst>
            <pc:docMk/>
            <pc:sldMk cId="4251102923" sldId="2147377910"/>
            <ac:spMk id="2" creationId="{E29CC4C6-4F51-4C9E-22D6-E193454B4BE8}"/>
          </ac:spMkLst>
        </pc:spChg>
        <pc:spChg chg="mod">
          <ac:chgData name="Bill Poe" userId="acce3b10-3e94-49f7-91ca-12f90565c05f" providerId="ADAL" clId="{B20C0014-4852-4621-9E25-16328D0A29B8}" dt="2023-10-29T22:44:02.741" v="4065" actId="1076"/>
          <ac:spMkLst>
            <pc:docMk/>
            <pc:sldMk cId="4251102923" sldId="2147377910"/>
            <ac:spMk id="5" creationId="{0154DD43-2AF8-7963-8F29-5A53028BF971}"/>
          </ac:spMkLst>
        </pc:spChg>
        <pc:spChg chg="mod">
          <ac:chgData name="Bill Poe" userId="acce3b10-3e94-49f7-91ca-12f90565c05f" providerId="ADAL" clId="{B20C0014-4852-4621-9E25-16328D0A29B8}" dt="2023-10-29T22:44:02.741" v="4065" actId="1076"/>
          <ac:spMkLst>
            <pc:docMk/>
            <pc:sldMk cId="4251102923" sldId="2147377910"/>
            <ac:spMk id="6" creationId="{C1235DCC-9BF4-948D-8752-99EE98AA379A}"/>
          </ac:spMkLst>
        </pc:spChg>
        <pc:spChg chg="mod">
          <ac:chgData name="Bill Poe" userId="acce3b10-3e94-49f7-91ca-12f90565c05f" providerId="ADAL" clId="{B20C0014-4852-4621-9E25-16328D0A29B8}" dt="2023-10-29T22:44:02.741" v="4065" actId="1076"/>
          <ac:spMkLst>
            <pc:docMk/>
            <pc:sldMk cId="4251102923" sldId="2147377910"/>
            <ac:spMk id="7" creationId="{1C269B1F-54A2-1DEF-8C4A-96ACC480E102}"/>
          </ac:spMkLst>
        </pc:spChg>
        <pc:spChg chg="mod">
          <ac:chgData name="Bill Poe" userId="acce3b10-3e94-49f7-91ca-12f90565c05f" providerId="ADAL" clId="{B20C0014-4852-4621-9E25-16328D0A29B8}" dt="2023-10-29T22:44:02.741" v="4065" actId="1076"/>
          <ac:spMkLst>
            <pc:docMk/>
            <pc:sldMk cId="4251102923" sldId="2147377910"/>
            <ac:spMk id="8" creationId="{F26E30AD-3F6A-040D-FEAF-5EC41AF547DE}"/>
          </ac:spMkLst>
        </pc:spChg>
        <pc:spChg chg="del">
          <ac:chgData name="Bill Poe" userId="acce3b10-3e94-49f7-91ca-12f90565c05f" providerId="ADAL" clId="{B20C0014-4852-4621-9E25-16328D0A29B8}" dt="2023-10-29T15:52:28.067" v="3416" actId="21"/>
          <ac:spMkLst>
            <pc:docMk/>
            <pc:sldMk cId="4251102923" sldId="2147377910"/>
            <ac:spMk id="10" creationId="{32281193-B176-8C8A-BBD2-72C51077097D}"/>
          </ac:spMkLst>
        </pc:spChg>
        <pc:spChg chg="mod">
          <ac:chgData name="Bill Poe" userId="acce3b10-3e94-49f7-91ca-12f90565c05f" providerId="ADAL" clId="{B20C0014-4852-4621-9E25-16328D0A29B8}" dt="2023-10-29T22:44:02.741" v="4065" actId="1076"/>
          <ac:spMkLst>
            <pc:docMk/>
            <pc:sldMk cId="4251102923" sldId="2147377910"/>
            <ac:spMk id="16" creationId="{DC778059-355F-B746-1B5E-AF82D58B41B1}"/>
          </ac:spMkLst>
        </pc:spChg>
        <pc:spChg chg="mod">
          <ac:chgData name="Bill Poe" userId="acce3b10-3e94-49f7-91ca-12f90565c05f" providerId="ADAL" clId="{B20C0014-4852-4621-9E25-16328D0A29B8}" dt="2023-10-29T22:44:02.741" v="4065" actId="1076"/>
          <ac:spMkLst>
            <pc:docMk/>
            <pc:sldMk cId="4251102923" sldId="2147377910"/>
            <ac:spMk id="18" creationId="{545A5290-A5B9-2FB3-B756-EBF61B7F7775}"/>
          </ac:spMkLst>
        </pc:spChg>
        <pc:spChg chg="mod">
          <ac:chgData name="Bill Poe" userId="acce3b10-3e94-49f7-91ca-12f90565c05f" providerId="ADAL" clId="{B20C0014-4852-4621-9E25-16328D0A29B8}" dt="2023-10-29T22:44:02.741" v="4065" actId="1076"/>
          <ac:spMkLst>
            <pc:docMk/>
            <pc:sldMk cId="4251102923" sldId="2147377910"/>
            <ac:spMk id="19" creationId="{A286E833-9B04-4955-D876-15DE1B3CE092}"/>
          </ac:spMkLst>
        </pc:spChg>
        <pc:spChg chg="mod">
          <ac:chgData name="Bill Poe" userId="acce3b10-3e94-49f7-91ca-12f90565c05f" providerId="ADAL" clId="{B20C0014-4852-4621-9E25-16328D0A29B8}" dt="2023-10-29T22:44:02.741" v="4065" actId="1076"/>
          <ac:spMkLst>
            <pc:docMk/>
            <pc:sldMk cId="4251102923" sldId="2147377910"/>
            <ac:spMk id="20" creationId="{8E0DC6A5-4203-134D-A43A-77C820BC1837}"/>
          </ac:spMkLst>
        </pc:spChg>
        <pc:spChg chg="mod">
          <ac:chgData name="Bill Poe" userId="acce3b10-3e94-49f7-91ca-12f90565c05f" providerId="ADAL" clId="{B20C0014-4852-4621-9E25-16328D0A29B8}" dt="2023-10-29T22:44:02.741" v="4065" actId="1076"/>
          <ac:spMkLst>
            <pc:docMk/>
            <pc:sldMk cId="4251102923" sldId="2147377910"/>
            <ac:spMk id="21" creationId="{460B1B0B-D20F-9B94-81B7-F0CA4EAA7308}"/>
          </ac:spMkLst>
        </pc:spChg>
        <pc:spChg chg="mod">
          <ac:chgData name="Bill Poe" userId="acce3b10-3e94-49f7-91ca-12f90565c05f" providerId="ADAL" clId="{B20C0014-4852-4621-9E25-16328D0A29B8}" dt="2023-10-29T22:44:02.741" v="4065" actId="1076"/>
          <ac:spMkLst>
            <pc:docMk/>
            <pc:sldMk cId="4251102923" sldId="2147377910"/>
            <ac:spMk id="22" creationId="{8D63CB02-BCC7-1C2B-0CCA-90ED2DFB9B72}"/>
          </ac:spMkLst>
        </pc:spChg>
        <pc:spChg chg="mod">
          <ac:chgData name="Bill Poe" userId="acce3b10-3e94-49f7-91ca-12f90565c05f" providerId="ADAL" clId="{B20C0014-4852-4621-9E25-16328D0A29B8}" dt="2023-10-29T22:44:02.741" v="4065" actId="1076"/>
          <ac:spMkLst>
            <pc:docMk/>
            <pc:sldMk cId="4251102923" sldId="2147377910"/>
            <ac:spMk id="23" creationId="{15C57EB5-D063-36E4-686C-343AC1A018DC}"/>
          </ac:spMkLst>
        </pc:spChg>
        <pc:spChg chg="mod">
          <ac:chgData name="Bill Poe" userId="acce3b10-3e94-49f7-91ca-12f90565c05f" providerId="ADAL" clId="{B20C0014-4852-4621-9E25-16328D0A29B8}" dt="2023-10-29T22:44:02.741" v="4065" actId="1076"/>
          <ac:spMkLst>
            <pc:docMk/>
            <pc:sldMk cId="4251102923" sldId="2147377910"/>
            <ac:spMk id="24" creationId="{D72B1C51-8FAD-815A-EEFE-D6B7902BE26F}"/>
          </ac:spMkLst>
        </pc:spChg>
        <pc:spChg chg="mod">
          <ac:chgData name="Bill Poe" userId="acce3b10-3e94-49f7-91ca-12f90565c05f" providerId="ADAL" clId="{B20C0014-4852-4621-9E25-16328D0A29B8}" dt="2023-10-29T22:44:02.741" v="4065" actId="1076"/>
          <ac:spMkLst>
            <pc:docMk/>
            <pc:sldMk cId="4251102923" sldId="2147377910"/>
            <ac:spMk id="25" creationId="{65C53F7B-748A-953F-F2A3-CD22CE5A25DE}"/>
          </ac:spMkLst>
        </pc:spChg>
        <pc:spChg chg="mod">
          <ac:chgData name="Bill Poe" userId="acce3b10-3e94-49f7-91ca-12f90565c05f" providerId="ADAL" clId="{B20C0014-4852-4621-9E25-16328D0A29B8}" dt="2023-10-29T22:44:02.741" v="4065" actId="1076"/>
          <ac:spMkLst>
            <pc:docMk/>
            <pc:sldMk cId="4251102923" sldId="2147377910"/>
            <ac:spMk id="26" creationId="{854D5BC2-373D-4FC6-E158-9D48F7FBA8E8}"/>
          </ac:spMkLst>
        </pc:spChg>
        <pc:spChg chg="mod">
          <ac:chgData name="Bill Poe" userId="acce3b10-3e94-49f7-91ca-12f90565c05f" providerId="ADAL" clId="{B20C0014-4852-4621-9E25-16328D0A29B8}" dt="2023-10-29T22:44:02.741" v="4065" actId="1076"/>
          <ac:spMkLst>
            <pc:docMk/>
            <pc:sldMk cId="4251102923" sldId="2147377910"/>
            <ac:spMk id="27" creationId="{41FD0F15-4C9F-9CFE-0E6A-45FE446EB99E}"/>
          </ac:spMkLst>
        </pc:spChg>
        <pc:spChg chg="mod">
          <ac:chgData name="Bill Poe" userId="acce3b10-3e94-49f7-91ca-12f90565c05f" providerId="ADAL" clId="{B20C0014-4852-4621-9E25-16328D0A29B8}" dt="2023-10-29T22:44:02.741" v="4065" actId="1076"/>
          <ac:spMkLst>
            <pc:docMk/>
            <pc:sldMk cId="4251102923" sldId="2147377910"/>
            <ac:spMk id="28" creationId="{C6641D10-3B59-FC46-9CFB-231310165EF4}"/>
          </ac:spMkLst>
        </pc:spChg>
        <pc:spChg chg="mod">
          <ac:chgData name="Bill Poe" userId="acce3b10-3e94-49f7-91ca-12f90565c05f" providerId="ADAL" clId="{B20C0014-4852-4621-9E25-16328D0A29B8}" dt="2023-10-29T22:44:02.741" v="4065" actId="1076"/>
          <ac:spMkLst>
            <pc:docMk/>
            <pc:sldMk cId="4251102923" sldId="2147377910"/>
            <ac:spMk id="29" creationId="{8F52B050-4CE3-44B7-4683-D1DBB88EB928}"/>
          </ac:spMkLst>
        </pc:spChg>
        <pc:spChg chg="mod">
          <ac:chgData name="Bill Poe" userId="acce3b10-3e94-49f7-91ca-12f90565c05f" providerId="ADAL" clId="{B20C0014-4852-4621-9E25-16328D0A29B8}" dt="2023-10-29T22:44:02.741" v="4065" actId="1076"/>
          <ac:spMkLst>
            <pc:docMk/>
            <pc:sldMk cId="4251102923" sldId="2147377910"/>
            <ac:spMk id="30" creationId="{05DE43C4-90AD-BF27-26AF-B29AA67E7311}"/>
          </ac:spMkLst>
        </pc:spChg>
        <pc:spChg chg="mod">
          <ac:chgData name="Bill Poe" userId="acce3b10-3e94-49f7-91ca-12f90565c05f" providerId="ADAL" clId="{B20C0014-4852-4621-9E25-16328D0A29B8}" dt="2023-10-29T22:44:02.741" v="4065" actId="1076"/>
          <ac:spMkLst>
            <pc:docMk/>
            <pc:sldMk cId="4251102923" sldId="2147377910"/>
            <ac:spMk id="31" creationId="{63A4E323-7547-5BC6-8B5C-72DEF97011DB}"/>
          </ac:spMkLst>
        </pc:spChg>
        <pc:spChg chg="mod">
          <ac:chgData name="Bill Poe" userId="acce3b10-3e94-49f7-91ca-12f90565c05f" providerId="ADAL" clId="{B20C0014-4852-4621-9E25-16328D0A29B8}" dt="2023-10-29T22:44:02.741" v="4065" actId="1076"/>
          <ac:spMkLst>
            <pc:docMk/>
            <pc:sldMk cId="4251102923" sldId="2147377910"/>
            <ac:spMk id="32" creationId="{DF3BB863-8FFB-9ECF-AAF1-E71D133F647C}"/>
          </ac:spMkLst>
        </pc:spChg>
        <pc:spChg chg="mod">
          <ac:chgData name="Bill Poe" userId="acce3b10-3e94-49f7-91ca-12f90565c05f" providerId="ADAL" clId="{B20C0014-4852-4621-9E25-16328D0A29B8}" dt="2023-10-29T22:44:02.741" v="4065" actId="1076"/>
          <ac:spMkLst>
            <pc:docMk/>
            <pc:sldMk cId="4251102923" sldId="2147377910"/>
            <ac:spMk id="33" creationId="{B1B09A2E-CB39-662A-BFAE-2BE009F37B2D}"/>
          </ac:spMkLst>
        </pc:spChg>
        <pc:spChg chg="mod">
          <ac:chgData name="Bill Poe" userId="acce3b10-3e94-49f7-91ca-12f90565c05f" providerId="ADAL" clId="{B20C0014-4852-4621-9E25-16328D0A29B8}" dt="2023-10-29T22:44:02.741" v="4065" actId="1076"/>
          <ac:spMkLst>
            <pc:docMk/>
            <pc:sldMk cId="4251102923" sldId="2147377910"/>
            <ac:spMk id="34" creationId="{BE6D99CF-5675-135B-244A-2D25E26D6E09}"/>
          </ac:spMkLst>
        </pc:spChg>
        <pc:spChg chg="mod">
          <ac:chgData name="Bill Poe" userId="acce3b10-3e94-49f7-91ca-12f90565c05f" providerId="ADAL" clId="{B20C0014-4852-4621-9E25-16328D0A29B8}" dt="2023-10-29T22:44:02.741" v="4065" actId="1076"/>
          <ac:spMkLst>
            <pc:docMk/>
            <pc:sldMk cId="4251102923" sldId="2147377910"/>
            <ac:spMk id="35" creationId="{A942ED78-8D6D-CDAF-E4BD-E568D0334AC7}"/>
          </ac:spMkLst>
        </pc:spChg>
        <pc:spChg chg="mod">
          <ac:chgData name="Bill Poe" userId="acce3b10-3e94-49f7-91ca-12f90565c05f" providerId="ADAL" clId="{B20C0014-4852-4621-9E25-16328D0A29B8}" dt="2023-10-29T22:44:02.741" v="4065" actId="1076"/>
          <ac:spMkLst>
            <pc:docMk/>
            <pc:sldMk cId="4251102923" sldId="2147377910"/>
            <ac:spMk id="36" creationId="{FDDC6A27-164A-3E62-1820-A7C3FB522C2E}"/>
          </ac:spMkLst>
        </pc:spChg>
        <pc:spChg chg="mod">
          <ac:chgData name="Bill Poe" userId="acce3b10-3e94-49f7-91ca-12f90565c05f" providerId="ADAL" clId="{B20C0014-4852-4621-9E25-16328D0A29B8}" dt="2023-10-29T22:44:02.741" v="4065" actId="1076"/>
          <ac:spMkLst>
            <pc:docMk/>
            <pc:sldMk cId="4251102923" sldId="2147377910"/>
            <ac:spMk id="37" creationId="{C182FABA-95C1-3905-3D54-DAA9FF89EDB4}"/>
          </ac:spMkLst>
        </pc:spChg>
        <pc:spChg chg="mod">
          <ac:chgData name="Bill Poe" userId="acce3b10-3e94-49f7-91ca-12f90565c05f" providerId="ADAL" clId="{B20C0014-4852-4621-9E25-16328D0A29B8}" dt="2023-10-29T22:44:02.741" v="4065" actId="1076"/>
          <ac:spMkLst>
            <pc:docMk/>
            <pc:sldMk cId="4251102923" sldId="2147377910"/>
            <ac:spMk id="38" creationId="{A365860C-6911-B5ED-4105-A3A3414E3A7C}"/>
          </ac:spMkLst>
        </pc:spChg>
        <pc:spChg chg="mod">
          <ac:chgData name="Bill Poe" userId="acce3b10-3e94-49f7-91ca-12f90565c05f" providerId="ADAL" clId="{B20C0014-4852-4621-9E25-16328D0A29B8}" dt="2023-10-29T22:44:02.741" v="4065" actId="1076"/>
          <ac:spMkLst>
            <pc:docMk/>
            <pc:sldMk cId="4251102923" sldId="2147377910"/>
            <ac:spMk id="39" creationId="{E61673C1-67D4-D067-0428-73AC7C2E7F91}"/>
          </ac:spMkLst>
        </pc:spChg>
        <pc:spChg chg="mod">
          <ac:chgData name="Bill Poe" userId="acce3b10-3e94-49f7-91ca-12f90565c05f" providerId="ADAL" clId="{B20C0014-4852-4621-9E25-16328D0A29B8}" dt="2023-10-29T22:44:02.741" v="4065" actId="1076"/>
          <ac:spMkLst>
            <pc:docMk/>
            <pc:sldMk cId="4251102923" sldId="2147377910"/>
            <ac:spMk id="40" creationId="{A15CDA72-620E-FE15-57A9-8F15EA6BAFB3}"/>
          </ac:spMkLst>
        </pc:spChg>
        <pc:spChg chg="mod">
          <ac:chgData name="Bill Poe" userId="acce3b10-3e94-49f7-91ca-12f90565c05f" providerId="ADAL" clId="{B20C0014-4852-4621-9E25-16328D0A29B8}" dt="2023-10-29T22:44:02.741" v="4065" actId="1076"/>
          <ac:spMkLst>
            <pc:docMk/>
            <pc:sldMk cId="4251102923" sldId="2147377910"/>
            <ac:spMk id="41" creationId="{F761C776-5354-265A-F48E-773CADC97888}"/>
          </ac:spMkLst>
        </pc:spChg>
        <pc:spChg chg="mod">
          <ac:chgData name="Bill Poe" userId="acce3b10-3e94-49f7-91ca-12f90565c05f" providerId="ADAL" clId="{B20C0014-4852-4621-9E25-16328D0A29B8}" dt="2023-10-29T22:44:02.741" v="4065" actId="1076"/>
          <ac:spMkLst>
            <pc:docMk/>
            <pc:sldMk cId="4251102923" sldId="2147377910"/>
            <ac:spMk id="42" creationId="{45B2B5C1-051C-3AAD-4DCF-73B2B52834E0}"/>
          </ac:spMkLst>
        </pc:spChg>
        <pc:spChg chg="mod">
          <ac:chgData name="Bill Poe" userId="acce3b10-3e94-49f7-91ca-12f90565c05f" providerId="ADAL" clId="{B20C0014-4852-4621-9E25-16328D0A29B8}" dt="2023-10-29T22:44:02.741" v="4065" actId="1076"/>
          <ac:spMkLst>
            <pc:docMk/>
            <pc:sldMk cId="4251102923" sldId="2147377910"/>
            <ac:spMk id="43" creationId="{0850726F-EBBE-60F5-49E6-DBBD163A2B12}"/>
          </ac:spMkLst>
        </pc:spChg>
        <pc:spChg chg="mod">
          <ac:chgData name="Bill Poe" userId="acce3b10-3e94-49f7-91ca-12f90565c05f" providerId="ADAL" clId="{B20C0014-4852-4621-9E25-16328D0A29B8}" dt="2023-10-29T22:44:02.741" v="4065" actId="1076"/>
          <ac:spMkLst>
            <pc:docMk/>
            <pc:sldMk cId="4251102923" sldId="2147377910"/>
            <ac:spMk id="44" creationId="{F87D3AA2-0B0D-2005-F598-B90278AF78B4}"/>
          </ac:spMkLst>
        </pc:spChg>
        <pc:spChg chg="mod">
          <ac:chgData name="Bill Poe" userId="acce3b10-3e94-49f7-91ca-12f90565c05f" providerId="ADAL" clId="{B20C0014-4852-4621-9E25-16328D0A29B8}" dt="2023-10-29T22:44:02.741" v="4065" actId="1076"/>
          <ac:spMkLst>
            <pc:docMk/>
            <pc:sldMk cId="4251102923" sldId="2147377910"/>
            <ac:spMk id="45" creationId="{01B6F24C-C3B5-19E5-E284-EB909F1FE1D6}"/>
          </ac:spMkLst>
        </pc:spChg>
        <pc:spChg chg="mod">
          <ac:chgData name="Bill Poe" userId="acce3b10-3e94-49f7-91ca-12f90565c05f" providerId="ADAL" clId="{B20C0014-4852-4621-9E25-16328D0A29B8}" dt="2023-10-29T22:44:02.741" v="4065" actId="1076"/>
          <ac:spMkLst>
            <pc:docMk/>
            <pc:sldMk cId="4251102923" sldId="2147377910"/>
            <ac:spMk id="46" creationId="{9C2BA812-3F1A-76B5-13B8-B4463EA35CFA}"/>
          </ac:spMkLst>
        </pc:spChg>
        <pc:spChg chg="mod">
          <ac:chgData name="Bill Poe" userId="acce3b10-3e94-49f7-91ca-12f90565c05f" providerId="ADAL" clId="{B20C0014-4852-4621-9E25-16328D0A29B8}" dt="2023-10-29T22:44:02.741" v="4065" actId="1076"/>
          <ac:spMkLst>
            <pc:docMk/>
            <pc:sldMk cId="4251102923" sldId="2147377910"/>
            <ac:spMk id="47" creationId="{611C9432-393B-B214-FEC9-7C9D4EE6FE32}"/>
          </ac:spMkLst>
        </pc:spChg>
        <pc:spChg chg="mod">
          <ac:chgData name="Bill Poe" userId="acce3b10-3e94-49f7-91ca-12f90565c05f" providerId="ADAL" clId="{B20C0014-4852-4621-9E25-16328D0A29B8}" dt="2023-10-29T22:44:02.741" v="4065" actId="1076"/>
          <ac:spMkLst>
            <pc:docMk/>
            <pc:sldMk cId="4251102923" sldId="2147377910"/>
            <ac:spMk id="48" creationId="{A0A12DAC-0402-EF0D-86FD-ACD2090CC24D}"/>
          </ac:spMkLst>
        </pc:spChg>
        <pc:spChg chg="mod">
          <ac:chgData name="Bill Poe" userId="acce3b10-3e94-49f7-91ca-12f90565c05f" providerId="ADAL" clId="{B20C0014-4852-4621-9E25-16328D0A29B8}" dt="2023-10-29T15:53:31.599" v="3422" actId="1076"/>
          <ac:spMkLst>
            <pc:docMk/>
            <pc:sldMk cId="4251102923" sldId="2147377910"/>
            <ac:spMk id="50" creationId="{DA0398F9-66D6-08A4-BA27-B910DFF8122B}"/>
          </ac:spMkLst>
        </pc:spChg>
        <pc:spChg chg="mod">
          <ac:chgData name="Bill Poe" userId="acce3b10-3e94-49f7-91ca-12f90565c05f" providerId="ADAL" clId="{B20C0014-4852-4621-9E25-16328D0A29B8}" dt="2023-10-29T15:53:31.599" v="3422" actId="1076"/>
          <ac:spMkLst>
            <pc:docMk/>
            <pc:sldMk cId="4251102923" sldId="2147377910"/>
            <ac:spMk id="51" creationId="{933D6E81-3A02-B1DA-DCD5-EB468648C699}"/>
          </ac:spMkLst>
        </pc:spChg>
        <pc:spChg chg="mod">
          <ac:chgData name="Bill Poe" userId="acce3b10-3e94-49f7-91ca-12f90565c05f" providerId="ADAL" clId="{B20C0014-4852-4621-9E25-16328D0A29B8}" dt="2023-10-29T15:53:31.599" v="3422" actId="1076"/>
          <ac:spMkLst>
            <pc:docMk/>
            <pc:sldMk cId="4251102923" sldId="2147377910"/>
            <ac:spMk id="52" creationId="{7400EE88-E0BC-5FB8-6859-2E8C96E3FAC2}"/>
          </ac:spMkLst>
        </pc:spChg>
        <pc:spChg chg="mod">
          <ac:chgData name="Bill Poe" userId="acce3b10-3e94-49f7-91ca-12f90565c05f" providerId="ADAL" clId="{B20C0014-4852-4621-9E25-16328D0A29B8}" dt="2023-10-29T15:53:31.599" v="3422" actId="1076"/>
          <ac:spMkLst>
            <pc:docMk/>
            <pc:sldMk cId="4251102923" sldId="2147377910"/>
            <ac:spMk id="53" creationId="{5A4A7BBD-CE50-5FB5-D59C-8040FD525349}"/>
          </ac:spMkLst>
        </pc:spChg>
        <pc:spChg chg="mod">
          <ac:chgData name="Bill Poe" userId="acce3b10-3e94-49f7-91ca-12f90565c05f" providerId="ADAL" clId="{B20C0014-4852-4621-9E25-16328D0A29B8}" dt="2023-10-29T15:53:31.599" v="3422" actId="1076"/>
          <ac:spMkLst>
            <pc:docMk/>
            <pc:sldMk cId="4251102923" sldId="2147377910"/>
            <ac:spMk id="54" creationId="{C52B421B-C668-EE53-A43A-A8EA54F288A1}"/>
          </ac:spMkLst>
        </pc:spChg>
        <pc:spChg chg="mod">
          <ac:chgData name="Bill Poe" userId="acce3b10-3e94-49f7-91ca-12f90565c05f" providerId="ADAL" clId="{B20C0014-4852-4621-9E25-16328D0A29B8}" dt="2023-10-29T15:53:31.599" v="3422" actId="1076"/>
          <ac:spMkLst>
            <pc:docMk/>
            <pc:sldMk cId="4251102923" sldId="2147377910"/>
            <ac:spMk id="55" creationId="{9FBD3D77-23ED-E325-334D-FD8A1C998817}"/>
          </ac:spMkLst>
        </pc:spChg>
        <pc:spChg chg="mod">
          <ac:chgData name="Bill Poe" userId="acce3b10-3e94-49f7-91ca-12f90565c05f" providerId="ADAL" clId="{B20C0014-4852-4621-9E25-16328D0A29B8}" dt="2023-10-29T15:53:31.599" v="3422" actId="1076"/>
          <ac:spMkLst>
            <pc:docMk/>
            <pc:sldMk cId="4251102923" sldId="2147377910"/>
            <ac:spMk id="56" creationId="{EE7064C4-7524-CE38-9D24-0C00C41BD3EA}"/>
          </ac:spMkLst>
        </pc:spChg>
        <pc:spChg chg="mod">
          <ac:chgData name="Bill Poe" userId="acce3b10-3e94-49f7-91ca-12f90565c05f" providerId="ADAL" clId="{B20C0014-4852-4621-9E25-16328D0A29B8}" dt="2023-10-29T15:53:31.599" v="3422" actId="1076"/>
          <ac:spMkLst>
            <pc:docMk/>
            <pc:sldMk cId="4251102923" sldId="2147377910"/>
            <ac:spMk id="57" creationId="{DD168150-63A0-3167-40ED-41ABED5AE94F}"/>
          </ac:spMkLst>
        </pc:spChg>
        <pc:spChg chg="mod">
          <ac:chgData name="Bill Poe" userId="acce3b10-3e94-49f7-91ca-12f90565c05f" providerId="ADAL" clId="{B20C0014-4852-4621-9E25-16328D0A29B8}" dt="2023-10-29T15:53:31.599" v="3422" actId="1076"/>
          <ac:spMkLst>
            <pc:docMk/>
            <pc:sldMk cId="4251102923" sldId="2147377910"/>
            <ac:spMk id="58" creationId="{09F65A10-86DB-190F-329D-A364A52E3B0F}"/>
          </ac:spMkLst>
        </pc:spChg>
        <pc:spChg chg="mod">
          <ac:chgData name="Bill Poe" userId="acce3b10-3e94-49f7-91ca-12f90565c05f" providerId="ADAL" clId="{B20C0014-4852-4621-9E25-16328D0A29B8}" dt="2023-10-29T15:53:31.599" v="3422" actId="1076"/>
          <ac:spMkLst>
            <pc:docMk/>
            <pc:sldMk cId="4251102923" sldId="2147377910"/>
            <ac:spMk id="59" creationId="{50CB2BCD-8094-2BDF-6EE9-E5D84BD250E8}"/>
          </ac:spMkLst>
        </pc:spChg>
        <pc:spChg chg="mod">
          <ac:chgData name="Bill Poe" userId="acce3b10-3e94-49f7-91ca-12f90565c05f" providerId="ADAL" clId="{B20C0014-4852-4621-9E25-16328D0A29B8}" dt="2023-10-29T15:53:31.599" v="3422" actId="1076"/>
          <ac:spMkLst>
            <pc:docMk/>
            <pc:sldMk cId="4251102923" sldId="2147377910"/>
            <ac:spMk id="60" creationId="{48A86F9F-34DD-DECA-114D-95406A78568C}"/>
          </ac:spMkLst>
        </pc:spChg>
        <pc:spChg chg="mod">
          <ac:chgData name="Bill Poe" userId="acce3b10-3e94-49f7-91ca-12f90565c05f" providerId="ADAL" clId="{B20C0014-4852-4621-9E25-16328D0A29B8}" dt="2023-10-29T15:53:31.599" v="3422" actId="1076"/>
          <ac:spMkLst>
            <pc:docMk/>
            <pc:sldMk cId="4251102923" sldId="2147377910"/>
            <ac:spMk id="62" creationId="{7ADD5BBA-56B2-5966-34CB-ACAEFA3B7EAD}"/>
          </ac:spMkLst>
        </pc:spChg>
        <pc:spChg chg="mod">
          <ac:chgData name="Bill Poe" userId="acce3b10-3e94-49f7-91ca-12f90565c05f" providerId="ADAL" clId="{B20C0014-4852-4621-9E25-16328D0A29B8}" dt="2023-10-29T15:53:31.599" v="3422" actId="1076"/>
          <ac:spMkLst>
            <pc:docMk/>
            <pc:sldMk cId="4251102923" sldId="2147377910"/>
            <ac:spMk id="65" creationId="{8B345338-7424-5546-427A-274C597681C0}"/>
          </ac:spMkLst>
        </pc:spChg>
        <pc:spChg chg="mod">
          <ac:chgData name="Bill Poe" userId="acce3b10-3e94-49f7-91ca-12f90565c05f" providerId="ADAL" clId="{B20C0014-4852-4621-9E25-16328D0A29B8}" dt="2023-10-29T15:53:31.599" v="3422" actId="1076"/>
          <ac:spMkLst>
            <pc:docMk/>
            <pc:sldMk cId="4251102923" sldId="2147377910"/>
            <ac:spMk id="66" creationId="{66AA7C05-21D5-8BE9-CF02-D3F0F9A07CCA}"/>
          </ac:spMkLst>
        </pc:spChg>
        <pc:spChg chg="mod">
          <ac:chgData name="Bill Poe" userId="acce3b10-3e94-49f7-91ca-12f90565c05f" providerId="ADAL" clId="{B20C0014-4852-4621-9E25-16328D0A29B8}" dt="2023-10-29T15:53:31.599" v="3422" actId="1076"/>
          <ac:spMkLst>
            <pc:docMk/>
            <pc:sldMk cId="4251102923" sldId="2147377910"/>
            <ac:spMk id="67" creationId="{CE040C99-AA0D-ECD7-9199-4124AC815024}"/>
          </ac:spMkLst>
        </pc:spChg>
        <pc:spChg chg="mod">
          <ac:chgData name="Bill Poe" userId="acce3b10-3e94-49f7-91ca-12f90565c05f" providerId="ADAL" clId="{B20C0014-4852-4621-9E25-16328D0A29B8}" dt="2023-10-29T15:53:31.599" v="3422" actId="1076"/>
          <ac:spMkLst>
            <pc:docMk/>
            <pc:sldMk cId="4251102923" sldId="2147377910"/>
            <ac:spMk id="68" creationId="{798CA925-F7A7-6EDF-099D-D0BF84F3E7D1}"/>
          </ac:spMkLst>
        </pc:spChg>
        <pc:spChg chg="add mod">
          <ac:chgData name="Bill Poe" userId="acce3b10-3e94-49f7-91ca-12f90565c05f" providerId="ADAL" clId="{B20C0014-4852-4621-9E25-16328D0A29B8}" dt="2023-10-29T22:43:51.701" v="4064" actId="6549"/>
          <ac:spMkLst>
            <pc:docMk/>
            <pc:sldMk cId="4251102923" sldId="2147377910"/>
            <ac:spMk id="69" creationId="{46907050-BE48-6C5B-89BD-5A519EEBCF82}"/>
          </ac:spMkLst>
        </pc:spChg>
        <pc:spChg chg="add mod">
          <ac:chgData name="Bill Poe" userId="acce3b10-3e94-49f7-91ca-12f90565c05f" providerId="ADAL" clId="{B20C0014-4852-4621-9E25-16328D0A29B8}" dt="2023-10-29T15:53:31.599" v="3422" actId="1076"/>
          <ac:spMkLst>
            <pc:docMk/>
            <pc:sldMk cId="4251102923" sldId="2147377910"/>
            <ac:spMk id="70" creationId="{156DD911-66CF-0D37-564A-E959E39C4EC3}"/>
          </ac:spMkLst>
        </pc:spChg>
        <pc:spChg chg="add mod">
          <ac:chgData name="Bill Poe" userId="acce3b10-3e94-49f7-91ca-12f90565c05f" providerId="ADAL" clId="{B20C0014-4852-4621-9E25-16328D0A29B8}" dt="2023-10-29T22:40:49.344" v="3845" actId="1076"/>
          <ac:spMkLst>
            <pc:docMk/>
            <pc:sldMk cId="4251102923" sldId="2147377910"/>
            <ac:spMk id="71" creationId="{02D72F02-5112-999A-651D-03FD31A4BDCB}"/>
          </ac:spMkLst>
        </pc:spChg>
        <pc:grpChg chg="add mod">
          <ac:chgData name="Bill Poe" userId="acce3b10-3e94-49f7-91ca-12f90565c05f" providerId="ADAL" clId="{B20C0014-4852-4621-9E25-16328D0A29B8}" dt="2023-10-29T22:44:02.741" v="4065" actId="1076"/>
          <ac:grpSpMkLst>
            <pc:docMk/>
            <pc:sldMk cId="4251102923" sldId="2147377910"/>
            <ac:grpSpMk id="3" creationId="{4416FD23-5588-D3DB-2412-56AAA2CCED96}"/>
          </ac:grpSpMkLst>
        </pc:grpChg>
        <pc:grpChg chg="add mod">
          <ac:chgData name="Bill Poe" userId="acce3b10-3e94-49f7-91ca-12f90565c05f" providerId="ADAL" clId="{B20C0014-4852-4621-9E25-16328D0A29B8}" dt="2023-10-29T15:53:31.599" v="3422" actId="1076"/>
          <ac:grpSpMkLst>
            <pc:docMk/>
            <pc:sldMk cId="4251102923" sldId="2147377910"/>
            <ac:grpSpMk id="49" creationId="{D572CF26-70E9-85C1-7DDA-1FF297E02364}"/>
          </ac:grpSpMkLst>
        </pc:grpChg>
        <pc:grpChg chg="add mod">
          <ac:chgData name="Bill Poe" userId="acce3b10-3e94-49f7-91ca-12f90565c05f" providerId="ADAL" clId="{B20C0014-4852-4621-9E25-16328D0A29B8}" dt="2023-10-29T15:53:31.599" v="3422" actId="1076"/>
          <ac:grpSpMkLst>
            <pc:docMk/>
            <pc:sldMk cId="4251102923" sldId="2147377910"/>
            <ac:grpSpMk id="72" creationId="{AEEAE89B-4E6D-CE88-73EA-084B907596C9}"/>
          </ac:grpSpMkLst>
        </pc:grpChg>
        <pc:graphicFrameChg chg="del">
          <ac:chgData name="Bill Poe" userId="acce3b10-3e94-49f7-91ca-12f90565c05f" providerId="ADAL" clId="{B20C0014-4852-4621-9E25-16328D0A29B8}" dt="2023-10-29T15:52:37.146" v="3418" actId="21"/>
          <ac:graphicFrameMkLst>
            <pc:docMk/>
            <pc:sldMk cId="4251102923" sldId="2147377910"/>
            <ac:graphicFrameMk id="14" creationId="{46211390-E7A1-B41E-8894-CCD26D5E7D29}"/>
          </ac:graphicFrameMkLst>
        </pc:graphicFrameChg>
        <pc:picChg chg="del">
          <ac:chgData name="Bill Poe" userId="acce3b10-3e94-49f7-91ca-12f90565c05f" providerId="ADAL" clId="{B20C0014-4852-4621-9E25-16328D0A29B8}" dt="2023-10-29T15:52:32.278" v="3417" actId="21"/>
          <ac:picMkLst>
            <pc:docMk/>
            <pc:sldMk cId="4251102923" sldId="2147377910"/>
            <ac:picMk id="12" creationId="{79885610-14FD-651B-62AF-DDBC65F320B7}"/>
          </ac:picMkLst>
        </pc:picChg>
        <pc:cxnChg chg="mod">
          <ac:chgData name="Bill Poe" userId="acce3b10-3e94-49f7-91ca-12f90565c05f" providerId="ADAL" clId="{B20C0014-4852-4621-9E25-16328D0A29B8}" dt="2023-10-29T15:53:31.599" v="3422" actId="1076"/>
          <ac:cxnSpMkLst>
            <pc:docMk/>
            <pc:sldMk cId="4251102923" sldId="2147377910"/>
            <ac:cxnSpMk id="61" creationId="{12C004EE-7689-C88F-AF4C-AD39ED875789}"/>
          </ac:cxnSpMkLst>
        </pc:cxnChg>
        <pc:cxnChg chg="mod">
          <ac:chgData name="Bill Poe" userId="acce3b10-3e94-49f7-91ca-12f90565c05f" providerId="ADAL" clId="{B20C0014-4852-4621-9E25-16328D0A29B8}" dt="2023-10-29T15:53:31.599" v="3422" actId="1076"/>
          <ac:cxnSpMkLst>
            <pc:docMk/>
            <pc:sldMk cId="4251102923" sldId="2147377910"/>
            <ac:cxnSpMk id="63" creationId="{EC685C80-9397-A8E0-483C-63DAC5F7C2A9}"/>
          </ac:cxnSpMkLst>
        </pc:cxnChg>
        <pc:cxnChg chg="mod">
          <ac:chgData name="Bill Poe" userId="acce3b10-3e94-49f7-91ca-12f90565c05f" providerId="ADAL" clId="{B20C0014-4852-4621-9E25-16328D0A29B8}" dt="2023-10-29T15:53:31.599" v="3422" actId="1076"/>
          <ac:cxnSpMkLst>
            <pc:docMk/>
            <pc:sldMk cId="4251102923" sldId="2147377910"/>
            <ac:cxnSpMk id="64" creationId="{0BC50C9F-25FD-E53F-11F5-D06B4089CA09}"/>
          </ac:cxnSpMkLst>
        </pc:cxnChg>
      </pc:sldChg>
      <pc:sldChg chg="addSp delSp modSp add mod">
        <pc:chgData name="Bill Poe" userId="acce3b10-3e94-49f7-91ca-12f90565c05f" providerId="ADAL" clId="{B20C0014-4852-4621-9E25-16328D0A29B8}" dt="2023-10-29T22:03:30.324" v="3520" actId="13926"/>
        <pc:sldMkLst>
          <pc:docMk/>
          <pc:sldMk cId="310361873" sldId="2147377911"/>
        </pc:sldMkLst>
        <pc:spChg chg="mod">
          <ac:chgData name="Bill Poe" userId="acce3b10-3e94-49f7-91ca-12f90565c05f" providerId="ADAL" clId="{B20C0014-4852-4621-9E25-16328D0A29B8}" dt="2023-10-29T15:59:29.817" v="3469" actId="14100"/>
          <ac:spMkLst>
            <pc:docMk/>
            <pc:sldMk cId="310361873" sldId="2147377911"/>
            <ac:spMk id="2" creationId="{E29CC4C6-4F51-4C9E-22D6-E193454B4BE8}"/>
          </ac:spMkLst>
        </pc:spChg>
        <pc:spChg chg="mod">
          <ac:chgData name="Bill Poe" userId="acce3b10-3e94-49f7-91ca-12f90565c05f" providerId="ADAL" clId="{B20C0014-4852-4621-9E25-16328D0A29B8}" dt="2023-10-29T15:57:43.683" v="3457" actId="338"/>
          <ac:spMkLst>
            <pc:docMk/>
            <pc:sldMk cId="310361873" sldId="2147377911"/>
            <ac:spMk id="4" creationId="{ABB4806B-8263-C99E-A098-E9D7B90C43CB}"/>
          </ac:spMkLst>
        </pc:spChg>
        <pc:spChg chg="mod">
          <ac:chgData name="Bill Poe" userId="acce3b10-3e94-49f7-91ca-12f90565c05f" providerId="ADAL" clId="{B20C0014-4852-4621-9E25-16328D0A29B8}" dt="2023-10-29T15:57:43.683" v="3457" actId="338"/>
          <ac:spMkLst>
            <pc:docMk/>
            <pc:sldMk cId="310361873" sldId="2147377911"/>
            <ac:spMk id="9" creationId="{1B15ED52-F352-441B-82BF-E0EA34836D08}"/>
          </ac:spMkLst>
        </pc:spChg>
        <pc:spChg chg="add mod">
          <ac:chgData name="Bill Poe" userId="acce3b10-3e94-49f7-91ca-12f90565c05f" providerId="ADAL" clId="{B20C0014-4852-4621-9E25-16328D0A29B8}" dt="2023-10-29T22:03:01.639" v="3519" actId="1076"/>
          <ac:spMkLst>
            <pc:docMk/>
            <pc:sldMk cId="310361873" sldId="2147377911"/>
            <ac:spMk id="10" creationId="{83A5ED79-1D2D-829A-0AF0-D0CE9AD12CC7}"/>
          </ac:spMkLst>
        </pc:spChg>
        <pc:spChg chg="mod">
          <ac:chgData name="Bill Poe" userId="acce3b10-3e94-49f7-91ca-12f90565c05f" providerId="ADAL" clId="{B20C0014-4852-4621-9E25-16328D0A29B8}" dt="2023-10-29T15:57:43.683" v="3457" actId="338"/>
          <ac:spMkLst>
            <pc:docMk/>
            <pc:sldMk cId="310361873" sldId="2147377911"/>
            <ac:spMk id="11" creationId="{3B2E3793-BFE6-45A2-9B7B-E18844431C99}"/>
          </ac:spMkLst>
        </pc:spChg>
        <pc:spChg chg="mod">
          <ac:chgData name="Bill Poe" userId="acce3b10-3e94-49f7-91ca-12f90565c05f" providerId="ADAL" clId="{B20C0014-4852-4621-9E25-16328D0A29B8}" dt="2023-10-29T15:57:43.683" v="3457" actId="338"/>
          <ac:spMkLst>
            <pc:docMk/>
            <pc:sldMk cId="310361873" sldId="2147377911"/>
            <ac:spMk id="13" creationId="{BC4C4868-CB8F-4AF9-9CDB-8108F2C19B67}"/>
          </ac:spMkLst>
        </pc:spChg>
        <pc:spChg chg="add mod">
          <ac:chgData name="Bill Poe" userId="acce3b10-3e94-49f7-91ca-12f90565c05f" providerId="ADAL" clId="{B20C0014-4852-4621-9E25-16328D0A29B8}" dt="2023-10-29T22:03:30.324" v="3520" actId="13926"/>
          <ac:spMkLst>
            <pc:docMk/>
            <pc:sldMk cId="310361873" sldId="2147377911"/>
            <ac:spMk id="14" creationId="{E10F69A3-6291-F445-7AC4-7947FD940383}"/>
          </ac:spMkLst>
        </pc:spChg>
        <pc:spChg chg="mod">
          <ac:chgData name="Bill Poe" userId="acce3b10-3e94-49f7-91ca-12f90565c05f" providerId="ADAL" clId="{B20C0014-4852-4621-9E25-16328D0A29B8}" dt="2023-10-29T15:57:43.683" v="3457" actId="338"/>
          <ac:spMkLst>
            <pc:docMk/>
            <pc:sldMk cId="310361873" sldId="2147377911"/>
            <ac:spMk id="15" creationId="{375E0459-6403-40CD-989D-56A4407CA12E}"/>
          </ac:spMkLst>
        </pc:spChg>
        <pc:spChg chg="mod">
          <ac:chgData name="Bill Poe" userId="acce3b10-3e94-49f7-91ca-12f90565c05f" providerId="ADAL" clId="{B20C0014-4852-4621-9E25-16328D0A29B8}" dt="2023-10-29T15:57:43.683" v="3457" actId="338"/>
          <ac:spMkLst>
            <pc:docMk/>
            <pc:sldMk cId="310361873" sldId="2147377911"/>
            <ac:spMk id="17" creationId="{53E5B1A8-3AC9-4BD1-9BBC-78CA94F2D1BA}"/>
          </ac:spMkLst>
        </pc:spChg>
        <pc:spChg chg="del">
          <ac:chgData name="Bill Poe" userId="acce3b10-3e94-49f7-91ca-12f90565c05f" providerId="ADAL" clId="{B20C0014-4852-4621-9E25-16328D0A29B8}" dt="2023-10-29T15:55:49.508" v="3445" actId="21"/>
          <ac:spMkLst>
            <pc:docMk/>
            <pc:sldMk cId="310361873" sldId="2147377911"/>
            <ac:spMk id="69" creationId="{46907050-BE48-6C5B-89BD-5A519EEBCF82}"/>
          </ac:spMkLst>
        </pc:spChg>
        <pc:spChg chg="del">
          <ac:chgData name="Bill Poe" userId="acce3b10-3e94-49f7-91ca-12f90565c05f" providerId="ADAL" clId="{B20C0014-4852-4621-9E25-16328D0A29B8}" dt="2023-10-29T15:55:59.917" v="3447" actId="21"/>
          <ac:spMkLst>
            <pc:docMk/>
            <pc:sldMk cId="310361873" sldId="2147377911"/>
            <ac:spMk id="71" creationId="{02D72F02-5112-999A-651D-03FD31A4BDCB}"/>
          </ac:spMkLst>
        </pc:spChg>
        <pc:spChg chg="mod">
          <ac:chgData name="Bill Poe" userId="acce3b10-3e94-49f7-91ca-12f90565c05f" providerId="ADAL" clId="{B20C0014-4852-4621-9E25-16328D0A29B8}" dt="2023-10-29T15:58:54.307" v="3462" actId="14100"/>
          <ac:spMkLst>
            <pc:docMk/>
            <pc:sldMk cId="310361873" sldId="2147377911"/>
            <ac:spMk id="74" creationId="{2541E793-16E6-FF5F-6C11-28D68E4EC1B9}"/>
          </ac:spMkLst>
        </pc:spChg>
        <pc:spChg chg="mod">
          <ac:chgData name="Bill Poe" userId="acce3b10-3e94-49f7-91ca-12f90565c05f" providerId="ADAL" clId="{B20C0014-4852-4621-9E25-16328D0A29B8}" dt="2023-10-29T15:58:54.307" v="3462" actId="14100"/>
          <ac:spMkLst>
            <pc:docMk/>
            <pc:sldMk cId="310361873" sldId="2147377911"/>
            <ac:spMk id="75" creationId="{32E83B61-5C16-C72A-21CD-830097DBF1BF}"/>
          </ac:spMkLst>
        </pc:spChg>
        <pc:spChg chg="mod">
          <ac:chgData name="Bill Poe" userId="acce3b10-3e94-49f7-91ca-12f90565c05f" providerId="ADAL" clId="{B20C0014-4852-4621-9E25-16328D0A29B8}" dt="2023-10-29T15:58:54.307" v="3462" actId="14100"/>
          <ac:spMkLst>
            <pc:docMk/>
            <pc:sldMk cId="310361873" sldId="2147377911"/>
            <ac:spMk id="76" creationId="{2D3D2F80-D6F4-67DF-435D-EF533A905F67}"/>
          </ac:spMkLst>
        </pc:spChg>
        <pc:spChg chg="mod">
          <ac:chgData name="Bill Poe" userId="acce3b10-3e94-49f7-91ca-12f90565c05f" providerId="ADAL" clId="{B20C0014-4852-4621-9E25-16328D0A29B8}" dt="2023-10-29T15:58:54.307" v="3462" actId="14100"/>
          <ac:spMkLst>
            <pc:docMk/>
            <pc:sldMk cId="310361873" sldId="2147377911"/>
            <ac:spMk id="77" creationId="{61086AF0-7143-80F3-313E-0A8DE8D95384}"/>
          </ac:spMkLst>
        </pc:spChg>
        <pc:spChg chg="mod">
          <ac:chgData name="Bill Poe" userId="acce3b10-3e94-49f7-91ca-12f90565c05f" providerId="ADAL" clId="{B20C0014-4852-4621-9E25-16328D0A29B8}" dt="2023-10-29T15:58:54.307" v="3462" actId="14100"/>
          <ac:spMkLst>
            <pc:docMk/>
            <pc:sldMk cId="310361873" sldId="2147377911"/>
            <ac:spMk id="78" creationId="{A5645618-39A4-8CC7-D7E1-B5737AC2A473}"/>
          </ac:spMkLst>
        </pc:spChg>
        <pc:spChg chg="mod">
          <ac:chgData name="Bill Poe" userId="acce3b10-3e94-49f7-91ca-12f90565c05f" providerId="ADAL" clId="{B20C0014-4852-4621-9E25-16328D0A29B8}" dt="2023-10-29T15:58:54.307" v="3462" actId="14100"/>
          <ac:spMkLst>
            <pc:docMk/>
            <pc:sldMk cId="310361873" sldId="2147377911"/>
            <ac:spMk id="79" creationId="{879D5858-B4F6-04C7-326C-1D27D7BBF266}"/>
          </ac:spMkLst>
        </pc:spChg>
        <pc:spChg chg="mod">
          <ac:chgData name="Bill Poe" userId="acce3b10-3e94-49f7-91ca-12f90565c05f" providerId="ADAL" clId="{B20C0014-4852-4621-9E25-16328D0A29B8}" dt="2023-10-29T15:58:54.307" v="3462" actId="14100"/>
          <ac:spMkLst>
            <pc:docMk/>
            <pc:sldMk cId="310361873" sldId="2147377911"/>
            <ac:spMk id="80" creationId="{A0F470E1-6241-1C00-B26A-D465D774BECC}"/>
          </ac:spMkLst>
        </pc:spChg>
        <pc:spChg chg="mod">
          <ac:chgData name="Bill Poe" userId="acce3b10-3e94-49f7-91ca-12f90565c05f" providerId="ADAL" clId="{B20C0014-4852-4621-9E25-16328D0A29B8}" dt="2023-10-29T15:58:54.307" v="3462" actId="14100"/>
          <ac:spMkLst>
            <pc:docMk/>
            <pc:sldMk cId="310361873" sldId="2147377911"/>
            <ac:spMk id="81" creationId="{3B524986-5D06-FECC-2E41-82B65EC11BF0}"/>
          </ac:spMkLst>
        </pc:spChg>
        <pc:spChg chg="mod">
          <ac:chgData name="Bill Poe" userId="acce3b10-3e94-49f7-91ca-12f90565c05f" providerId="ADAL" clId="{B20C0014-4852-4621-9E25-16328D0A29B8}" dt="2023-10-29T15:58:54.307" v="3462" actId="14100"/>
          <ac:spMkLst>
            <pc:docMk/>
            <pc:sldMk cId="310361873" sldId="2147377911"/>
            <ac:spMk id="82" creationId="{F50A2F42-B379-6A02-6FC5-4B18D79FD050}"/>
          </ac:spMkLst>
        </pc:spChg>
        <pc:spChg chg="mod">
          <ac:chgData name="Bill Poe" userId="acce3b10-3e94-49f7-91ca-12f90565c05f" providerId="ADAL" clId="{B20C0014-4852-4621-9E25-16328D0A29B8}" dt="2023-10-29T15:58:54.307" v="3462" actId="14100"/>
          <ac:spMkLst>
            <pc:docMk/>
            <pc:sldMk cId="310361873" sldId="2147377911"/>
            <ac:spMk id="83" creationId="{D13E9764-4478-27FD-6744-EF76D56A94C7}"/>
          </ac:spMkLst>
        </pc:spChg>
        <pc:spChg chg="mod">
          <ac:chgData name="Bill Poe" userId="acce3b10-3e94-49f7-91ca-12f90565c05f" providerId="ADAL" clId="{B20C0014-4852-4621-9E25-16328D0A29B8}" dt="2023-10-29T15:58:54.307" v="3462" actId="14100"/>
          <ac:spMkLst>
            <pc:docMk/>
            <pc:sldMk cId="310361873" sldId="2147377911"/>
            <ac:spMk id="84" creationId="{E8671F05-9B4C-110E-AC91-A26637C4A5D8}"/>
          </ac:spMkLst>
        </pc:spChg>
        <pc:spChg chg="mod">
          <ac:chgData name="Bill Poe" userId="acce3b10-3e94-49f7-91ca-12f90565c05f" providerId="ADAL" clId="{B20C0014-4852-4621-9E25-16328D0A29B8}" dt="2023-10-29T15:58:54.307" v="3462" actId="14100"/>
          <ac:spMkLst>
            <pc:docMk/>
            <pc:sldMk cId="310361873" sldId="2147377911"/>
            <ac:spMk id="85" creationId="{95310C2A-A1A7-EF25-6B51-4F548CCFC97A}"/>
          </ac:spMkLst>
        </pc:spChg>
        <pc:spChg chg="mod">
          <ac:chgData name="Bill Poe" userId="acce3b10-3e94-49f7-91ca-12f90565c05f" providerId="ADAL" clId="{B20C0014-4852-4621-9E25-16328D0A29B8}" dt="2023-10-29T15:58:54.307" v="3462" actId="14100"/>
          <ac:spMkLst>
            <pc:docMk/>
            <pc:sldMk cId="310361873" sldId="2147377911"/>
            <ac:spMk id="86" creationId="{233BD78C-BE85-7F0C-8E99-C25787B64A9B}"/>
          </ac:spMkLst>
        </pc:spChg>
        <pc:spChg chg="mod">
          <ac:chgData name="Bill Poe" userId="acce3b10-3e94-49f7-91ca-12f90565c05f" providerId="ADAL" clId="{B20C0014-4852-4621-9E25-16328D0A29B8}" dt="2023-10-29T15:58:54.307" v="3462" actId="14100"/>
          <ac:spMkLst>
            <pc:docMk/>
            <pc:sldMk cId="310361873" sldId="2147377911"/>
            <ac:spMk id="87" creationId="{2FC32AC4-F96F-593E-7E35-AAC81AC937F9}"/>
          </ac:spMkLst>
        </pc:spChg>
        <pc:spChg chg="mod">
          <ac:chgData name="Bill Poe" userId="acce3b10-3e94-49f7-91ca-12f90565c05f" providerId="ADAL" clId="{B20C0014-4852-4621-9E25-16328D0A29B8}" dt="2023-10-29T15:58:54.307" v="3462" actId="14100"/>
          <ac:spMkLst>
            <pc:docMk/>
            <pc:sldMk cId="310361873" sldId="2147377911"/>
            <ac:spMk id="88" creationId="{C00B12CB-88A7-CEB5-F87A-2D713AA9E7E7}"/>
          </ac:spMkLst>
        </pc:spChg>
        <pc:spChg chg="mod">
          <ac:chgData name="Bill Poe" userId="acce3b10-3e94-49f7-91ca-12f90565c05f" providerId="ADAL" clId="{B20C0014-4852-4621-9E25-16328D0A29B8}" dt="2023-10-29T15:58:54.307" v="3462" actId="14100"/>
          <ac:spMkLst>
            <pc:docMk/>
            <pc:sldMk cId="310361873" sldId="2147377911"/>
            <ac:spMk id="89" creationId="{949C5E62-3E4A-D349-EB6D-625553E2C65D}"/>
          </ac:spMkLst>
        </pc:spChg>
        <pc:spChg chg="mod">
          <ac:chgData name="Bill Poe" userId="acce3b10-3e94-49f7-91ca-12f90565c05f" providerId="ADAL" clId="{B20C0014-4852-4621-9E25-16328D0A29B8}" dt="2023-10-29T15:58:54.307" v="3462" actId="14100"/>
          <ac:spMkLst>
            <pc:docMk/>
            <pc:sldMk cId="310361873" sldId="2147377911"/>
            <ac:spMk id="90" creationId="{7AF90ECF-D597-33D2-0F8E-D45A3B49C374}"/>
          </ac:spMkLst>
        </pc:spChg>
        <pc:spChg chg="mod">
          <ac:chgData name="Bill Poe" userId="acce3b10-3e94-49f7-91ca-12f90565c05f" providerId="ADAL" clId="{B20C0014-4852-4621-9E25-16328D0A29B8}" dt="2023-10-29T15:58:54.307" v="3462" actId="14100"/>
          <ac:spMkLst>
            <pc:docMk/>
            <pc:sldMk cId="310361873" sldId="2147377911"/>
            <ac:spMk id="91" creationId="{5F7C00EE-C4C1-FD42-9B3A-D90AD4E7CE07}"/>
          </ac:spMkLst>
        </pc:spChg>
        <pc:spChg chg="mod">
          <ac:chgData name="Bill Poe" userId="acce3b10-3e94-49f7-91ca-12f90565c05f" providerId="ADAL" clId="{B20C0014-4852-4621-9E25-16328D0A29B8}" dt="2023-10-29T15:58:54.307" v="3462" actId="14100"/>
          <ac:spMkLst>
            <pc:docMk/>
            <pc:sldMk cId="310361873" sldId="2147377911"/>
            <ac:spMk id="92" creationId="{E08C28BE-7B68-3A74-07C0-A02E0BB63697}"/>
          </ac:spMkLst>
        </pc:spChg>
        <pc:spChg chg="mod">
          <ac:chgData name="Bill Poe" userId="acce3b10-3e94-49f7-91ca-12f90565c05f" providerId="ADAL" clId="{B20C0014-4852-4621-9E25-16328D0A29B8}" dt="2023-10-29T15:58:54.307" v="3462" actId="14100"/>
          <ac:spMkLst>
            <pc:docMk/>
            <pc:sldMk cId="310361873" sldId="2147377911"/>
            <ac:spMk id="93" creationId="{A09AD5D5-BE39-36CD-1243-F44B8F001328}"/>
          </ac:spMkLst>
        </pc:spChg>
        <pc:spChg chg="mod">
          <ac:chgData name="Bill Poe" userId="acce3b10-3e94-49f7-91ca-12f90565c05f" providerId="ADAL" clId="{B20C0014-4852-4621-9E25-16328D0A29B8}" dt="2023-10-29T15:58:54.307" v="3462" actId="14100"/>
          <ac:spMkLst>
            <pc:docMk/>
            <pc:sldMk cId="310361873" sldId="2147377911"/>
            <ac:spMk id="94" creationId="{F2A0A3F6-1BD8-43D6-C6F7-E25FF9DEBEEE}"/>
          </ac:spMkLst>
        </pc:spChg>
        <pc:spChg chg="mod">
          <ac:chgData name="Bill Poe" userId="acce3b10-3e94-49f7-91ca-12f90565c05f" providerId="ADAL" clId="{B20C0014-4852-4621-9E25-16328D0A29B8}" dt="2023-10-29T15:58:54.307" v="3462" actId="14100"/>
          <ac:spMkLst>
            <pc:docMk/>
            <pc:sldMk cId="310361873" sldId="2147377911"/>
            <ac:spMk id="95" creationId="{22256E09-42C2-647C-1C73-7F1E41E61923}"/>
          </ac:spMkLst>
        </pc:spChg>
        <pc:spChg chg="mod">
          <ac:chgData name="Bill Poe" userId="acce3b10-3e94-49f7-91ca-12f90565c05f" providerId="ADAL" clId="{B20C0014-4852-4621-9E25-16328D0A29B8}" dt="2023-10-29T15:58:54.307" v="3462" actId="14100"/>
          <ac:spMkLst>
            <pc:docMk/>
            <pc:sldMk cId="310361873" sldId="2147377911"/>
            <ac:spMk id="96" creationId="{FA28ADF2-1EB1-515F-614C-C0CB98B0BCA8}"/>
          </ac:spMkLst>
        </pc:spChg>
        <pc:spChg chg="mod">
          <ac:chgData name="Bill Poe" userId="acce3b10-3e94-49f7-91ca-12f90565c05f" providerId="ADAL" clId="{B20C0014-4852-4621-9E25-16328D0A29B8}" dt="2023-10-29T15:58:54.307" v="3462" actId="14100"/>
          <ac:spMkLst>
            <pc:docMk/>
            <pc:sldMk cId="310361873" sldId="2147377911"/>
            <ac:spMk id="97" creationId="{5B605ECF-82DB-BE51-6BBC-EB3F0A9F773D}"/>
          </ac:spMkLst>
        </pc:spChg>
        <pc:spChg chg="mod">
          <ac:chgData name="Bill Poe" userId="acce3b10-3e94-49f7-91ca-12f90565c05f" providerId="ADAL" clId="{B20C0014-4852-4621-9E25-16328D0A29B8}" dt="2023-10-29T15:58:54.307" v="3462" actId="14100"/>
          <ac:spMkLst>
            <pc:docMk/>
            <pc:sldMk cId="310361873" sldId="2147377911"/>
            <ac:spMk id="98" creationId="{DC6D98E5-43EC-CC1B-00A4-26F23850ECE4}"/>
          </ac:spMkLst>
        </pc:spChg>
        <pc:spChg chg="mod">
          <ac:chgData name="Bill Poe" userId="acce3b10-3e94-49f7-91ca-12f90565c05f" providerId="ADAL" clId="{B20C0014-4852-4621-9E25-16328D0A29B8}" dt="2023-10-29T15:58:54.307" v="3462" actId="14100"/>
          <ac:spMkLst>
            <pc:docMk/>
            <pc:sldMk cId="310361873" sldId="2147377911"/>
            <ac:spMk id="99" creationId="{F194056A-2383-D2AF-EB1F-BB2256358B17}"/>
          </ac:spMkLst>
        </pc:spChg>
        <pc:spChg chg="mod">
          <ac:chgData name="Bill Poe" userId="acce3b10-3e94-49f7-91ca-12f90565c05f" providerId="ADAL" clId="{B20C0014-4852-4621-9E25-16328D0A29B8}" dt="2023-10-29T15:58:54.307" v="3462" actId="14100"/>
          <ac:spMkLst>
            <pc:docMk/>
            <pc:sldMk cId="310361873" sldId="2147377911"/>
            <ac:spMk id="100" creationId="{E22CEEA7-9FA6-BB4A-C6D1-73F6353E5906}"/>
          </ac:spMkLst>
        </pc:spChg>
        <pc:spChg chg="mod">
          <ac:chgData name="Bill Poe" userId="acce3b10-3e94-49f7-91ca-12f90565c05f" providerId="ADAL" clId="{B20C0014-4852-4621-9E25-16328D0A29B8}" dt="2023-10-29T15:58:54.307" v="3462" actId="14100"/>
          <ac:spMkLst>
            <pc:docMk/>
            <pc:sldMk cId="310361873" sldId="2147377911"/>
            <ac:spMk id="101" creationId="{CC109C4C-CB1C-FD7C-4030-422FCA1FFEF2}"/>
          </ac:spMkLst>
        </pc:spChg>
        <pc:spChg chg="mod">
          <ac:chgData name="Bill Poe" userId="acce3b10-3e94-49f7-91ca-12f90565c05f" providerId="ADAL" clId="{B20C0014-4852-4621-9E25-16328D0A29B8}" dt="2023-10-29T15:58:54.307" v="3462" actId="14100"/>
          <ac:spMkLst>
            <pc:docMk/>
            <pc:sldMk cId="310361873" sldId="2147377911"/>
            <ac:spMk id="102" creationId="{CF317269-19FA-29BA-AD12-6278997F9526}"/>
          </ac:spMkLst>
        </pc:spChg>
        <pc:spChg chg="mod">
          <ac:chgData name="Bill Poe" userId="acce3b10-3e94-49f7-91ca-12f90565c05f" providerId="ADAL" clId="{B20C0014-4852-4621-9E25-16328D0A29B8}" dt="2023-10-29T15:58:54.307" v="3462" actId="14100"/>
          <ac:spMkLst>
            <pc:docMk/>
            <pc:sldMk cId="310361873" sldId="2147377911"/>
            <ac:spMk id="103" creationId="{7B3E8997-46E8-2979-DDEB-F126F2B88CE5}"/>
          </ac:spMkLst>
        </pc:spChg>
        <pc:spChg chg="mod">
          <ac:chgData name="Bill Poe" userId="acce3b10-3e94-49f7-91ca-12f90565c05f" providerId="ADAL" clId="{B20C0014-4852-4621-9E25-16328D0A29B8}" dt="2023-10-29T15:58:54.307" v="3462" actId="14100"/>
          <ac:spMkLst>
            <pc:docMk/>
            <pc:sldMk cId="310361873" sldId="2147377911"/>
            <ac:spMk id="104" creationId="{69BC400D-875B-94FB-9CE6-E9B30394A047}"/>
          </ac:spMkLst>
        </pc:spChg>
        <pc:spChg chg="mod">
          <ac:chgData name="Bill Poe" userId="acce3b10-3e94-49f7-91ca-12f90565c05f" providerId="ADAL" clId="{B20C0014-4852-4621-9E25-16328D0A29B8}" dt="2023-10-29T15:58:54.307" v="3462" actId="14100"/>
          <ac:spMkLst>
            <pc:docMk/>
            <pc:sldMk cId="310361873" sldId="2147377911"/>
            <ac:spMk id="105" creationId="{EC7206E7-0EF8-E523-8DC1-8D4765C724C8}"/>
          </ac:spMkLst>
        </pc:spChg>
        <pc:spChg chg="mod">
          <ac:chgData name="Bill Poe" userId="acce3b10-3e94-49f7-91ca-12f90565c05f" providerId="ADAL" clId="{B20C0014-4852-4621-9E25-16328D0A29B8}" dt="2023-10-29T15:58:54.307" v="3462" actId="14100"/>
          <ac:spMkLst>
            <pc:docMk/>
            <pc:sldMk cId="310361873" sldId="2147377911"/>
            <ac:spMk id="106" creationId="{C640F584-1129-1E78-0201-9960BD789F3E}"/>
          </ac:spMkLst>
        </pc:spChg>
        <pc:spChg chg="mod">
          <ac:chgData name="Bill Poe" userId="acce3b10-3e94-49f7-91ca-12f90565c05f" providerId="ADAL" clId="{B20C0014-4852-4621-9E25-16328D0A29B8}" dt="2023-10-29T15:58:54.307" v="3462" actId="14100"/>
          <ac:spMkLst>
            <pc:docMk/>
            <pc:sldMk cId="310361873" sldId="2147377911"/>
            <ac:spMk id="107" creationId="{ADC7E649-BB04-104B-D176-E67C573330D5}"/>
          </ac:spMkLst>
        </pc:spChg>
        <pc:spChg chg="mod">
          <ac:chgData name="Bill Poe" userId="acce3b10-3e94-49f7-91ca-12f90565c05f" providerId="ADAL" clId="{B20C0014-4852-4621-9E25-16328D0A29B8}" dt="2023-10-29T15:58:54.307" v="3462" actId="14100"/>
          <ac:spMkLst>
            <pc:docMk/>
            <pc:sldMk cId="310361873" sldId="2147377911"/>
            <ac:spMk id="108" creationId="{3D730D17-E004-FB8F-6A59-DF3F667E44AB}"/>
          </ac:spMkLst>
        </pc:spChg>
        <pc:spChg chg="mod">
          <ac:chgData name="Bill Poe" userId="acce3b10-3e94-49f7-91ca-12f90565c05f" providerId="ADAL" clId="{B20C0014-4852-4621-9E25-16328D0A29B8}" dt="2023-10-29T15:58:54.307" v="3462" actId="14100"/>
          <ac:spMkLst>
            <pc:docMk/>
            <pc:sldMk cId="310361873" sldId="2147377911"/>
            <ac:spMk id="109" creationId="{18E95988-211A-36ED-0FAE-C02FA650993D}"/>
          </ac:spMkLst>
        </pc:spChg>
        <pc:spChg chg="mod">
          <ac:chgData name="Bill Poe" userId="acce3b10-3e94-49f7-91ca-12f90565c05f" providerId="ADAL" clId="{B20C0014-4852-4621-9E25-16328D0A29B8}" dt="2023-10-29T15:58:54.307" v="3462" actId="14100"/>
          <ac:spMkLst>
            <pc:docMk/>
            <pc:sldMk cId="310361873" sldId="2147377911"/>
            <ac:spMk id="110" creationId="{6A76FF20-7798-2C1A-F2B8-D9D4CCFC4B78}"/>
          </ac:spMkLst>
        </pc:spChg>
        <pc:spChg chg="mod">
          <ac:chgData name="Bill Poe" userId="acce3b10-3e94-49f7-91ca-12f90565c05f" providerId="ADAL" clId="{B20C0014-4852-4621-9E25-16328D0A29B8}" dt="2023-10-29T15:58:54.307" v="3462" actId="14100"/>
          <ac:spMkLst>
            <pc:docMk/>
            <pc:sldMk cId="310361873" sldId="2147377911"/>
            <ac:spMk id="111" creationId="{AC99E515-E472-5E1D-94D3-2284802738FC}"/>
          </ac:spMkLst>
        </pc:spChg>
        <pc:spChg chg="mod">
          <ac:chgData name="Bill Poe" userId="acce3b10-3e94-49f7-91ca-12f90565c05f" providerId="ADAL" clId="{B20C0014-4852-4621-9E25-16328D0A29B8}" dt="2023-10-29T15:58:54.307" v="3462" actId="14100"/>
          <ac:spMkLst>
            <pc:docMk/>
            <pc:sldMk cId="310361873" sldId="2147377911"/>
            <ac:spMk id="112" creationId="{93CD37CB-54FB-96E0-A6B2-824877805F71}"/>
          </ac:spMkLst>
        </pc:spChg>
        <pc:spChg chg="mod">
          <ac:chgData name="Bill Poe" userId="acce3b10-3e94-49f7-91ca-12f90565c05f" providerId="ADAL" clId="{B20C0014-4852-4621-9E25-16328D0A29B8}" dt="2023-10-29T15:58:54.307" v="3462" actId="14100"/>
          <ac:spMkLst>
            <pc:docMk/>
            <pc:sldMk cId="310361873" sldId="2147377911"/>
            <ac:spMk id="113" creationId="{0ED5BF5A-1BBD-2479-4694-7AD15DCB25B7}"/>
          </ac:spMkLst>
        </pc:spChg>
        <pc:spChg chg="mod">
          <ac:chgData name="Bill Poe" userId="acce3b10-3e94-49f7-91ca-12f90565c05f" providerId="ADAL" clId="{B20C0014-4852-4621-9E25-16328D0A29B8}" dt="2023-10-29T15:58:54.307" v="3462" actId="14100"/>
          <ac:spMkLst>
            <pc:docMk/>
            <pc:sldMk cId="310361873" sldId="2147377911"/>
            <ac:spMk id="114" creationId="{AD830A8B-A753-4F71-985A-43F2CBC4838C}"/>
          </ac:spMkLst>
        </pc:spChg>
        <pc:spChg chg="mod">
          <ac:chgData name="Bill Poe" userId="acce3b10-3e94-49f7-91ca-12f90565c05f" providerId="ADAL" clId="{B20C0014-4852-4621-9E25-16328D0A29B8}" dt="2023-10-29T15:58:54.307" v="3462" actId="14100"/>
          <ac:spMkLst>
            <pc:docMk/>
            <pc:sldMk cId="310361873" sldId="2147377911"/>
            <ac:spMk id="115" creationId="{1E89211B-34A5-75EF-2BA0-3735EB0883BF}"/>
          </ac:spMkLst>
        </pc:spChg>
        <pc:spChg chg="mod">
          <ac:chgData name="Bill Poe" userId="acce3b10-3e94-49f7-91ca-12f90565c05f" providerId="ADAL" clId="{B20C0014-4852-4621-9E25-16328D0A29B8}" dt="2023-10-29T15:58:54.307" v="3462" actId="14100"/>
          <ac:spMkLst>
            <pc:docMk/>
            <pc:sldMk cId="310361873" sldId="2147377911"/>
            <ac:spMk id="116" creationId="{E0BE128E-31A7-6036-C2AB-38D14A39E5F0}"/>
          </ac:spMkLst>
        </pc:spChg>
        <pc:spChg chg="mod">
          <ac:chgData name="Bill Poe" userId="acce3b10-3e94-49f7-91ca-12f90565c05f" providerId="ADAL" clId="{B20C0014-4852-4621-9E25-16328D0A29B8}" dt="2023-10-29T15:58:54.307" v="3462" actId="14100"/>
          <ac:spMkLst>
            <pc:docMk/>
            <pc:sldMk cId="310361873" sldId="2147377911"/>
            <ac:spMk id="117" creationId="{2BCA6ECB-2BCC-6AC3-42E4-120FA0691B5E}"/>
          </ac:spMkLst>
        </pc:spChg>
        <pc:spChg chg="mod">
          <ac:chgData name="Bill Poe" userId="acce3b10-3e94-49f7-91ca-12f90565c05f" providerId="ADAL" clId="{B20C0014-4852-4621-9E25-16328D0A29B8}" dt="2023-10-29T15:58:54.307" v="3462" actId="14100"/>
          <ac:spMkLst>
            <pc:docMk/>
            <pc:sldMk cId="310361873" sldId="2147377911"/>
            <ac:spMk id="118" creationId="{AE2BC852-FD91-990E-09A8-151B11D8876B}"/>
          </ac:spMkLst>
        </pc:spChg>
        <pc:spChg chg="mod">
          <ac:chgData name="Bill Poe" userId="acce3b10-3e94-49f7-91ca-12f90565c05f" providerId="ADAL" clId="{B20C0014-4852-4621-9E25-16328D0A29B8}" dt="2023-10-29T15:58:54.307" v="3462" actId="14100"/>
          <ac:spMkLst>
            <pc:docMk/>
            <pc:sldMk cId="310361873" sldId="2147377911"/>
            <ac:spMk id="119" creationId="{463FE4F8-11A8-B45C-4630-F2DF197A7FC2}"/>
          </ac:spMkLst>
        </pc:spChg>
        <pc:spChg chg="mod">
          <ac:chgData name="Bill Poe" userId="acce3b10-3e94-49f7-91ca-12f90565c05f" providerId="ADAL" clId="{B20C0014-4852-4621-9E25-16328D0A29B8}" dt="2023-10-29T15:58:54.307" v="3462" actId="14100"/>
          <ac:spMkLst>
            <pc:docMk/>
            <pc:sldMk cId="310361873" sldId="2147377911"/>
            <ac:spMk id="120" creationId="{FF905D8C-7081-DEA2-3148-9EE98937617C}"/>
          </ac:spMkLst>
        </pc:spChg>
        <pc:spChg chg="mod">
          <ac:chgData name="Bill Poe" userId="acce3b10-3e94-49f7-91ca-12f90565c05f" providerId="ADAL" clId="{B20C0014-4852-4621-9E25-16328D0A29B8}" dt="2023-10-29T15:58:54.307" v="3462" actId="14100"/>
          <ac:spMkLst>
            <pc:docMk/>
            <pc:sldMk cId="310361873" sldId="2147377911"/>
            <ac:spMk id="121" creationId="{104F0FAF-F499-14C0-8BDC-48C2C5B5FD4C}"/>
          </ac:spMkLst>
        </pc:spChg>
        <pc:spChg chg="mod">
          <ac:chgData name="Bill Poe" userId="acce3b10-3e94-49f7-91ca-12f90565c05f" providerId="ADAL" clId="{B20C0014-4852-4621-9E25-16328D0A29B8}" dt="2023-10-29T15:58:54.307" v="3462" actId="14100"/>
          <ac:spMkLst>
            <pc:docMk/>
            <pc:sldMk cId="310361873" sldId="2147377911"/>
            <ac:spMk id="122" creationId="{1A4C7524-531B-D44D-1A88-6E695C7CE0BD}"/>
          </ac:spMkLst>
        </pc:spChg>
        <pc:spChg chg="mod">
          <ac:chgData name="Bill Poe" userId="acce3b10-3e94-49f7-91ca-12f90565c05f" providerId="ADAL" clId="{B20C0014-4852-4621-9E25-16328D0A29B8}" dt="2023-10-29T15:58:54.307" v="3462" actId="14100"/>
          <ac:spMkLst>
            <pc:docMk/>
            <pc:sldMk cId="310361873" sldId="2147377911"/>
            <ac:spMk id="123" creationId="{8BAC2DA3-03C6-D4B7-F201-A2A89A10D57C}"/>
          </ac:spMkLst>
        </pc:spChg>
        <pc:spChg chg="mod">
          <ac:chgData name="Bill Poe" userId="acce3b10-3e94-49f7-91ca-12f90565c05f" providerId="ADAL" clId="{B20C0014-4852-4621-9E25-16328D0A29B8}" dt="2023-10-29T15:58:54.307" v="3462" actId="14100"/>
          <ac:spMkLst>
            <pc:docMk/>
            <pc:sldMk cId="310361873" sldId="2147377911"/>
            <ac:spMk id="124" creationId="{DAFAD99E-B8C6-36BB-7D57-B9C800AD4928}"/>
          </ac:spMkLst>
        </pc:spChg>
        <pc:spChg chg="mod">
          <ac:chgData name="Bill Poe" userId="acce3b10-3e94-49f7-91ca-12f90565c05f" providerId="ADAL" clId="{B20C0014-4852-4621-9E25-16328D0A29B8}" dt="2023-10-29T15:58:54.307" v="3462" actId="14100"/>
          <ac:spMkLst>
            <pc:docMk/>
            <pc:sldMk cId="310361873" sldId="2147377911"/>
            <ac:spMk id="125" creationId="{CD22291C-B6CA-A1CA-9DC5-315C288E0E2E}"/>
          </ac:spMkLst>
        </pc:spChg>
        <pc:spChg chg="mod">
          <ac:chgData name="Bill Poe" userId="acce3b10-3e94-49f7-91ca-12f90565c05f" providerId="ADAL" clId="{B20C0014-4852-4621-9E25-16328D0A29B8}" dt="2023-10-29T15:58:54.307" v="3462" actId="14100"/>
          <ac:spMkLst>
            <pc:docMk/>
            <pc:sldMk cId="310361873" sldId="2147377911"/>
            <ac:spMk id="126" creationId="{0707D2AF-9ACE-56F7-651D-D11EE2DA0ADB}"/>
          </ac:spMkLst>
        </pc:spChg>
        <pc:spChg chg="mod">
          <ac:chgData name="Bill Poe" userId="acce3b10-3e94-49f7-91ca-12f90565c05f" providerId="ADAL" clId="{B20C0014-4852-4621-9E25-16328D0A29B8}" dt="2023-10-29T15:58:54.307" v="3462" actId="14100"/>
          <ac:spMkLst>
            <pc:docMk/>
            <pc:sldMk cId="310361873" sldId="2147377911"/>
            <ac:spMk id="127" creationId="{3CCD31C7-C648-AE5C-96C1-A926358B81AB}"/>
          </ac:spMkLst>
        </pc:spChg>
        <pc:spChg chg="mod">
          <ac:chgData name="Bill Poe" userId="acce3b10-3e94-49f7-91ca-12f90565c05f" providerId="ADAL" clId="{B20C0014-4852-4621-9E25-16328D0A29B8}" dt="2023-10-29T15:58:54.307" v="3462" actId="14100"/>
          <ac:spMkLst>
            <pc:docMk/>
            <pc:sldMk cId="310361873" sldId="2147377911"/>
            <ac:spMk id="3072" creationId="{BB695C2D-DCF5-0BF3-E692-17B0CE158428}"/>
          </ac:spMkLst>
        </pc:spChg>
        <pc:spChg chg="mod">
          <ac:chgData name="Bill Poe" userId="acce3b10-3e94-49f7-91ca-12f90565c05f" providerId="ADAL" clId="{B20C0014-4852-4621-9E25-16328D0A29B8}" dt="2023-10-29T15:58:54.307" v="3462" actId="14100"/>
          <ac:spMkLst>
            <pc:docMk/>
            <pc:sldMk cId="310361873" sldId="2147377911"/>
            <ac:spMk id="3073" creationId="{1E25C083-562B-C941-BDC1-A3951EEE5B45}"/>
          </ac:spMkLst>
        </pc:spChg>
        <pc:spChg chg="mod">
          <ac:chgData name="Bill Poe" userId="acce3b10-3e94-49f7-91ca-12f90565c05f" providerId="ADAL" clId="{B20C0014-4852-4621-9E25-16328D0A29B8}" dt="2023-10-29T15:58:54.307" v="3462" actId="14100"/>
          <ac:spMkLst>
            <pc:docMk/>
            <pc:sldMk cId="310361873" sldId="2147377911"/>
            <ac:spMk id="3074" creationId="{2AD532A8-6C5B-DF0C-86E7-CE000DD1ACA3}"/>
          </ac:spMkLst>
        </pc:spChg>
        <pc:spChg chg="mod">
          <ac:chgData name="Bill Poe" userId="acce3b10-3e94-49f7-91ca-12f90565c05f" providerId="ADAL" clId="{B20C0014-4852-4621-9E25-16328D0A29B8}" dt="2023-10-29T15:58:54.307" v="3462" actId="14100"/>
          <ac:spMkLst>
            <pc:docMk/>
            <pc:sldMk cId="310361873" sldId="2147377911"/>
            <ac:spMk id="3075" creationId="{B4760DE2-0316-DDEC-70C1-07C4EC39474C}"/>
          </ac:spMkLst>
        </pc:spChg>
        <pc:spChg chg="mod">
          <ac:chgData name="Bill Poe" userId="acce3b10-3e94-49f7-91ca-12f90565c05f" providerId="ADAL" clId="{B20C0014-4852-4621-9E25-16328D0A29B8}" dt="2023-10-29T15:58:54.307" v="3462" actId="14100"/>
          <ac:spMkLst>
            <pc:docMk/>
            <pc:sldMk cId="310361873" sldId="2147377911"/>
            <ac:spMk id="3076" creationId="{2C30EAD6-BEEF-079D-7D2A-3115D1C8D127}"/>
          </ac:spMkLst>
        </pc:spChg>
        <pc:spChg chg="mod">
          <ac:chgData name="Bill Poe" userId="acce3b10-3e94-49f7-91ca-12f90565c05f" providerId="ADAL" clId="{B20C0014-4852-4621-9E25-16328D0A29B8}" dt="2023-10-29T15:58:54.307" v="3462" actId="14100"/>
          <ac:spMkLst>
            <pc:docMk/>
            <pc:sldMk cId="310361873" sldId="2147377911"/>
            <ac:spMk id="3077" creationId="{9222C2A9-9818-E176-3AF3-956942DCC538}"/>
          </ac:spMkLst>
        </pc:spChg>
        <pc:spChg chg="mod">
          <ac:chgData name="Bill Poe" userId="acce3b10-3e94-49f7-91ca-12f90565c05f" providerId="ADAL" clId="{B20C0014-4852-4621-9E25-16328D0A29B8}" dt="2023-10-29T15:58:54.307" v="3462" actId="14100"/>
          <ac:spMkLst>
            <pc:docMk/>
            <pc:sldMk cId="310361873" sldId="2147377911"/>
            <ac:spMk id="3136" creationId="{7934D956-B8CE-F8B0-F2E9-8E5182293CE9}"/>
          </ac:spMkLst>
        </pc:spChg>
        <pc:spChg chg="mod">
          <ac:chgData name="Bill Poe" userId="acce3b10-3e94-49f7-91ca-12f90565c05f" providerId="ADAL" clId="{B20C0014-4852-4621-9E25-16328D0A29B8}" dt="2023-10-29T15:58:54.307" v="3462" actId="14100"/>
          <ac:spMkLst>
            <pc:docMk/>
            <pc:sldMk cId="310361873" sldId="2147377911"/>
            <ac:spMk id="3137" creationId="{B8AF0E06-58EF-08EA-7548-8AF5D7867F8D}"/>
          </ac:spMkLst>
        </pc:spChg>
        <pc:spChg chg="mod">
          <ac:chgData name="Bill Poe" userId="acce3b10-3e94-49f7-91ca-12f90565c05f" providerId="ADAL" clId="{B20C0014-4852-4621-9E25-16328D0A29B8}" dt="2023-10-29T15:58:54.307" v="3462" actId="14100"/>
          <ac:spMkLst>
            <pc:docMk/>
            <pc:sldMk cId="310361873" sldId="2147377911"/>
            <ac:spMk id="3138" creationId="{8F53657D-94EC-3611-3A41-996D301301CB}"/>
          </ac:spMkLst>
        </pc:spChg>
        <pc:spChg chg="mod">
          <ac:chgData name="Bill Poe" userId="acce3b10-3e94-49f7-91ca-12f90565c05f" providerId="ADAL" clId="{B20C0014-4852-4621-9E25-16328D0A29B8}" dt="2023-10-29T15:58:54.307" v="3462" actId="14100"/>
          <ac:spMkLst>
            <pc:docMk/>
            <pc:sldMk cId="310361873" sldId="2147377911"/>
            <ac:spMk id="3139" creationId="{CD7A3662-D323-4BFD-C037-22EDB02502ED}"/>
          </ac:spMkLst>
        </pc:spChg>
        <pc:spChg chg="mod">
          <ac:chgData name="Bill Poe" userId="acce3b10-3e94-49f7-91ca-12f90565c05f" providerId="ADAL" clId="{B20C0014-4852-4621-9E25-16328D0A29B8}" dt="2023-10-29T15:58:54.307" v="3462" actId="14100"/>
          <ac:spMkLst>
            <pc:docMk/>
            <pc:sldMk cId="310361873" sldId="2147377911"/>
            <ac:spMk id="3140" creationId="{9F6D6F17-BE9D-93B0-2908-D6F2F8420128}"/>
          </ac:spMkLst>
        </pc:spChg>
        <pc:spChg chg="mod">
          <ac:chgData name="Bill Poe" userId="acce3b10-3e94-49f7-91ca-12f90565c05f" providerId="ADAL" clId="{B20C0014-4852-4621-9E25-16328D0A29B8}" dt="2023-10-29T15:58:54.307" v="3462" actId="14100"/>
          <ac:spMkLst>
            <pc:docMk/>
            <pc:sldMk cId="310361873" sldId="2147377911"/>
            <ac:spMk id="3144" creationId="{B4556D83-2E3D-93CA-2001-DB90BD4EDA2C}"/>
          </ac:spMkLst>
        </pc:spChg>
        <pc:spChg chg="mod">
          <ac:chgData name="Bill Poe" userId="acce3b10-3e94-49f7-91ca-12f90565c05f" providerId="ADAL" clId="{B20C0014-4852-4621-9E25-16328D0A29B8}" dt="2023-10-29T15:58:54.307" v="3462" actId="14100"/>
          <ac:spMkLst>
            <pc:docMk/>
            <pc:sldMk cId="310361873" sldId="2147377911"/>
            <ac:spMk id="3145" creationId="{018C42DD-8C91-B7F5-9092-DDCAB8A42342}"/>
          </ac:spMkLst>
        </pc:spChg>
        <pc:spChg chg="mod">
          <ac:chgData name="Bill Poe" userId="acce3b10-3e94-49f7-91ca-12f90565c05f" providerId="ADAL" clId="{B20C0014-4852-4621-9E25-16328D0A29B8}" dt="2023-10-29T15:58:54.307" v="3462" actId="14100"/>
          <ac:spMkLst>
            <pc:docMk/>
            <pc:sldMk cId="310361873" sldId="2147377911"/>
            <ac:spMk id="3146" creationId="{9554A41C-22DD-E533-3DB8-9200E5D2F97A}"/>
          </ac:spMkLst>
        </pc:spChg>
        <pc:spChg chg="mod">
          <ac:chgData name="Bill Poe" userId="acce3b10-3e94-49f7-91ca-12f90565c05f" providerId="ADAL" clId="{B20C0014-4852-4621-9E25-16328D0A29B8}" dt="2023-10-29T15:58:54.307" v="3462" actId="14100"/>
          <ac:spMkLst>
            <pc:docMk/>
            <pc:sldMk cId="310361873" sldId="2147377911"/>
            <ac:spMk id="3147" creationId="{D00A441B-CE6C-5C84-8D60-CEDC3B463D84}"/>
          </ac:spMkLst>
        </pc:spChg>
        <pc:spChg chg="mod">
          <ac:chgData name="Bill Poe" userId="acce3b10-3e94-49f7-91ca-12f90565c05f" providerId="ADAL" clId="{B20C0014-4852-4621-9E25-16328D0A29B8}" dt="2023-10-29T15:58:54.307" v="3462" actId="14100"/>
          <ac:spMkLst>
            <pc:docMk/>
            <pc:sldMk cId="310361873" sldId="2147377911"/>
            <ac:spMk id="3148" creationId="{ED5A80BC-5963-96B6-3E41-CF38169DFC1D}"/>
          </ac:spMkLst>
        </pc:spChg>
        <pc:spChg chg="mod">
          <ac:chgData name="Bill Poe" userId="acce3b10-3e94-49f7-91ca-12f90565c05f" providerId="ADAL" clId="{B20C0014-4852-4621-9E25-16328D0A29B8}" dt="2023-10-29T15:58:54.307" v="3462" actId="14100"/>
          <ac:spMkLst>
            <pc:docMk/>
            <pc:sldMk cId="310361873" sldId="2147377911"/>
            <ac:spMk id="3149" creationId="{9398224C-AA34-08B4-9A92-439507B9DF17}"/>
          </ac:spMkLst>
        </pc:spChg>
        <pc:spChg chg="mod">
          <ac:chgData name="Bill Poe" userId="acce3b10-3e94-49f7-91ca-12f90565c05f" providerId="ADAL" clId="{B20C0014-4852-4621-9E25-16328D0A29B8}" dt="2023-10-29T15:58:54.307" v="3462" actId="14100"/>
          <ac:spMkLst>
            <pc:docMk/>
            <pc:sldMk cId="310361873" sldId="2147377911"/>
            <ac:spMk id="3150" creationId="{B3AAA359-2E27-96F3-0364-F4F347276B71}"/>
          </ac:spMkLst>
        </pc:spChg>
        <pc:spChg chg="mod">
          <ac:chgData name="Bill Poe" userId="acce3b10-3e94-49f7-91ca-12f90565c05f" providerId="ADAL" clId="{B20C0014-4852-4621-9E25-16328D0A29B8}" dt="2023-10-29T15:58:54.307" v="3462" actId="14100"/>
          <ac:spMkLst>
            <pc:docMk/>
            <pc:sldMk cId="310361873" sldId="2147377911"/>
            <ac:spMk id="3151" creationId="{56D5EA5D-E4B4-E352-DFC3-DC139A18E850}"/>
          </ac:spMkLst>
        </pc:spChg>
        <pc:spChg chg="mod">
          <ac:chgData name="Bill Poe" userId="acce3b10-3e94-49f7-91ca-12f90565c05f" providerId="ADAL" clId="{B20C0014-4852-4621-9E25-16328D0A29B8}" dt="2023-10-29T15:58:54.307" v="3462" actId="14100"/>
          <ac:spMkLst>
            <pc:docMk/>
            <pc:sldMk cId="310361873" sldId="2147377911"/>
            <ac:spMk id="3152" creationId="{743506C7-0C72-D6B2-D2FE-4E3D04C526EB}"/>
          </ac:spMkLst>
        </pc:spChg>
        <pc:spChg chg="mod">
          <ac:chgData name="Bill Poe" userId="acce3b10-3e94-49f7-91ca-12f90565c05f" providerId="ADAL" clId="{B20C0014-4852-4621-9E25-16328D0A29B8}" dt="2023-10-29T15:58:54.307" v="3462" actId="14100"/>
          <ac:spMkLst>
            <pc:docMk/>
            <pc:sldMk cId="310361873" sldId="2147377911"/>
            <ac:spMk id="3153" creationId="{CCF14688-65D6-9EB3-CC5F-E7D262AB4DCC}"/>
          </ac:spMkLst>
        </pc:spChg>
        <pc:spChg chg="mod">
          <ac:chgData name="Bill Poe" userId="acce3b10-3e94-49f7-91ca-12f90565c05f" providerId="ADAL" clId="{B20C0014-4852-4621-9E25-16328D0A29B8}" dt="2023-10-29T15:58:54.307" v="3462" actId="14100"/>
          <ac:spMkLst>
            <pc:docMk/>
            <pc:sldMk cId="310361873" sldId="2147377911"/>
            <ac:spMk id="3154" creationId="{97C10F24-A93E-6725-7C23-E2882465D6ED}"/>
          </ac:spMkLst>
        </pc:spChg>
        <pc:spChg chg="mod">
          <ac:chgData name="Bill Poe" userId="acce3b10-3e94-49f7-91ca-12f90565c05f" providerId="ADAL" clId="{B20C0014-4852-4621-9E25-16328D0A29B8}" dt="2023-10-29T15:58:54.307" v="3462" actId="14100"/>
          <ac:spMkLst>
            <pc:docMk/>
            <pc:sldMk cId="310361873" sldId="2147377911"/>
            <ac:spMk id="3155" creationId="{BB13BD60-A00F-2B96-AB73-541B6162115C}"/>
          </ac:spMkLst>
        </pc:spChg>
        <pc:spChg chg="mod">
          <ac:chgData name="Bill Poe" userId="acce3b10-3e94-49f7-91ca-12f90565c05f" providerId="ADAL" clId="{B20C0014-4852-4621-9E25-16328D0A29B8}" dt="2023-10-29T15:58:54.307" v="3462" actId="14100"/>
          <ac:spMkLst>
            <pc:docMk/>
            <pc:sldMk cId="310361873" sldId="2147377911"/>
            <ac:spMk id="3156" creationId="{3A511CD1-0D9D-D98F-EECD-C34289B43BFE}"/>
          </ac:spMkLst>
        </pc:spChg>
        <pc:spChg chg="mod">
          <ac:chgData name="Bill Poe" userId="acce3b10-3e94-49f7-91ca-12f90565c05f" providerId="ADAL" clId="{B20C0014-4852-4621-9E25-16328D0A29B8}" dt="2023-10-29T15:58:54.307" v="3462" actId="14100"/>
          <ac:spMkLst>
            <pc:docMk/>
            <pc:sldMk cId="310361873" sldId="2147377911"/>
            <ac:spMk id="3157" creationId="{8D137F05-8105-29D9-CBA5-2A1B3CF77966}"/>
          </ac:spMkLst>
        </pc:spChg>
        <pc:spChg chg="mod">
          <ac:chgData name="Bill Poe" userId="acce3b10-3e94-49f7-91ca-12f90565c05f" providerId="ADAL" clId="{B20C0014-4852-4621-9E25-16328D0A29B8}" dt="2023-10-29T15:58:54.307" v="3462" actId="14100"/>
          <ac:spMkLst>
            <pc:docMk/>
            <pc:sldMk cId="310361873" sldId="2147377911"/>
            <ac:spMk id="3158" creationId="{E0F7A366-65F2-2B20-9B4C-C39CCE51FE59}"/>
          </ac:spMkLst>
        </pc:spChg>
        <pc:spChg chg="mod">
          <ac:chgData name="Bill Poe" userId="acce3b10-3e94-49f7-91ca-12f90565c05f" providerId="ADAL" clId="{B20C0014-4852-4621-9E25-16328D0A29B8}" dt="2023-10-29T15:58:54.307" v="3462" actId="14100"/>
          <ac:spMkLst>
            <pc:docMk/>
            <pc:sldMk cId="310361873" sldId="2147377911"/>
            <ac:spMk id="3159" creationId="{DAE6B287-6DD7-E8E1-6E85-93BA6BA541C7}"/>
          </ac:spMkLst>
        </pc:spChg>
        <pc:spChg chg="mod">
          <ac:chgData name="Bill Poe" userId="acce3b10-3e94-49f7-91ca-12f90565c05f" providerId="ADAL" clId="{B20C0014-4852-4621-9E25-16328D0A29B8}" dt="2023-10-29T15:58:54.307" v="3462" actId="14100"/>
          <ac:spMkLst>
            <pc:docMk/>
            <pc:sldMk cId="310361873" sldId="2147377911"/>
            <ac:spMk id="3160" creationId="{763C7AF2-876C-30F0-DDB7-34F9409F6B7C}"/>
          </ac:spMkLst>
        </pc:spChg>
        <pc:spChg chg="mod">
          <ac:chgData name="Bill Poe" userId="acce3b10-3e94-49f7-91ca-12f90565c05f" providerId="ADAL" clId="{B20C0014-4852-4621-9E25-16328D0A29B8}" dt="2023-10-29T15:58:54.307" v="3462" actId="14100"/>
          <ac:spMkLst>
            <pc:docMk/>
            <pc:sldMk cId="310361873" sldId="2147377911"/>
            <ac:spMk id="3161" creationId="{B9BFB663-0E3C-9ABA-2562-5297EAB5AFF7}"/>
          </ac:spMkLst>
        </pc:spChg>
        <pc:spChg chg="mod">
          <ac:chgData name="Bill Poe" userId="acce3b10-3e94-49f7-91ca-12f90565c05f" providerId="ADAL" clId="{B20C0014-4852-4621-9E25-16328D0A29B8}" dt="2023-10-29T15:58:54.307" v="3462" actId="14100"/>
          <ac:spMkLst>
            <pc:docMk/>
            <pc:sldMk cId="310361873" sldId="2147377911"/>
            <ac:spMk id="3162" creationId="{9DF00D79-1176-80DD-E103-C4967EA5E4C9}"/>
          </ac:spMkLst>
        </pc:spChg>
        <pc:spChg chg="mod">
          <ac:chgData name="Bill Poe" userId="acce3b10-3e94-49f7-91ca-12f90565c05f" providerId="ADAL" clId="{B20C0014-4852-4621-9E25-16328D0A29B8}" dt="2023-10-29T15:58:54.307" v="3462" actId="14100"/>
          <ac:spMkLst>
            <pc:docMk/>
            <pc:sldMk cId="310361873" sldId="2147377911"/>
            <ac:spMk id="3163" creationId="{D112732F-06F2-F9FE-90B0-EEA316370C77}"/>
          </ac:spMkLst>
        </pc:spChg>
        <pc:spChg chg="mod">
          <ac:chgData name="Bill Poe" userId="acce3b10-3e94-49f7-91ca-12f90565c05f" providerId="ADAL" clId="{B20C0014-4852-4621-9E25-16328D0A29B8}" dt="2023-10-29T15:58:54.307" v="3462" actId="14100"/>
          <ac:spMkLst>
            <pc:docMk/>
            <pc:sldMk cId="310361873" sldId="2147377911"/>
            <ac:spMk id="3164" creationId="{092C49C9-8D76-2743-6096-F9675A82BF9A}"/>
          </ac:spMkLst>
        </pc:spChg>
        <pc:spChg chg="mod">
          <ac:chgData name="Bill Poe" userId="acce3b10-3e94-49f7-91ca-12f90565c05f" providerId="ADAL" clId="{B20C0014-4852-4621-9E25-16328D0A29B8}" dt="2023-10-29T15:58:54.307" v="3462" actId="14100"/>
          <ac:spMkLst>
            <pc:docMk/>
            <pc:sldMk cId="310361873" sldId="2147377911"/>
            <ac:spMk id="3165" creationId="{A151B6D9-E260-A41C-6CB6-41FA3D56FECE}"/>
          </ac:spMkLst>
        </pc:spChg>
        <pc:spChg chg="mod">
          <ac:chgData name="Bill Poe" userId="acce3b10-3e94-49f7-91ca-12f90565c05f" providerId="ADAL" clId="{B20C0014-4852-4621-9E25-16328D0A29B8}" dt="2023-10-29T15:58:54.307" v="3462" actId="14100"/>
          <ac:spMkLst>
            <pc:docMk/>
            <pc:sldMk cId="310361873" sldId="2147377911"/>
            <ac:spMk id="3166" creationId="{05A5F492-C30A-F21C-9711-FDF9B1DFB2CD}"/>
          </ac:spMkLst>
        </pc:spChg>
        <pc:spChg chg="mod">
          <ac:chgData name="Bill Poe" userId="acce3b10-3e94-49f7-91ca-12f90565c05f" providerId="ADAL" clId="{B20C0014-4852-4621-9E25-16328D0A29B8}" dt="2023-10-29T15:58:54.307" v="3462" actId="14100"/>
          <ac:spMkLst>
            <pc:docMk/>
            <pc:sldMk cId="310361873" sldId="2147377911"/>
            <ac:spMk id="3167" creationId="{1FE35068-F1E5-16B7-1987-3799DA180D64}"/>
          </ac:spMkLst>
        </pc:spChg>
        <pc:spChg chg="mod">
          <ac:chgData name="Bill Poe" userId="acce3b10-3e94-49f7-91ca-12f90565c05f" providerId="ADAL" clId="{B20C0014-4852-4621-9E25-16328D0A29B8}" dt="2023-10-29T15:58:54.307" v="3462" actId="14100"/>
          <ac:spMkLst>
            <pc:docMk/>
            <pc:sldMk cId="310361873" sldId="2147377911"/>
            <ac:spMk id="3168" creationId="{7C8413C5-A3FB-46E3-4C66-D5ABF07F63C9}"/>
          </ac:spMkLst>
        </pc:spChg>
        <pc:spChg chg="mod">
          <ac:chgData name="Bill Poe" userId="acce3b10-3e94-49f7-91ca-12f90565c05f" providerId="ADAL" clId="{B20C0014-4852-4621-9E25-16328D0A29B8}" dt="2023-10-29T15:58:54.307" v="3462" actId="14100"/>
          <ac:spMkLst>
            <pc:docMk/>
            <pc:sldMk cId="310361873" sldId="2147377911"/>
            <ac:spMk id="3169" creationId="{2816D697-592E-99EE-D21B-0FD8BC584FF7}"/>
          </ac:spMkLst>
        </pc:spChg>
        <pc:spChg chg="mod">
          <ac:chgData name="Bill Poe" userId="acce3b10-3e94-49f7-91ca-12f90565c05f" providerId="ADAL" clId="{B20C0014-4852-4621-9E25-16328D0A29B8}" dt="2023-10-29T15:58:54.307" v="3462" actId="14100"/>
          <ac:spMkLst>
            <pc:docMk/>
            <pc:sldMk cId="310361873" sldId="2147377911"/>
            <ac:spMk id="3170" creationId="{C840055D-BF2B-D116-7607-4D8205934B33}"/>
          </ac:spMkLst>
        </pc:spChg>
        <pc:spChg chg="mod">
          <ac:chgData name="Bill Poe" userId="acce3b10-3e94-49f7-91ca-12f90565c05f" providerId="ADAL" clId="{B20C0014-4852-4621-9E25-16328D0A29B8}" dt="2023-10-29T15:58:54.307" v="3462" actId="14100"/>
          <ac:spMkLst>
            <pc:docMk/>
            <pc:sldMk cId="310361873" sldId="2147377911"/>
            <ac:spMk id="3171" creationId="{026CF0D8-9FB6-6C1D-9252-E96E3C71826F}"/>
          </ac:spMkLst>
        </pc:spChg>
        <pc:spChg chg="mod">
          <ac:chgData name="Bill Poe" userId="acce3b10-3e94-49f7-91ca-12f90565c05f" providerId="ADAL" clId="{B20C0014-4852-4621-9E25-16328D0A29B8}" dt="2023-10-29T15:58:54.307" v="3462" actId="14100"/>
          <ac:spMkLst>
            <pc:docMk/>
            <pc:sldMk cId="310361873" sldId="2147377911"/>
            <ac:spMk id="3172" creationId="{26B16995-F1B2-132F-08EB-4CCE55433607}"/>
          </ac:spMkLst>
        </pc:spChg>
        <pc:spChg chg="mod">
          <ac:chgData name="Bill Poe" userId="acce3b10-3e94-49f7-91ca-12f90565c05f" providerId="ADAL" clId="{B20C0014-4852-4621-9E25-16328D0A29B8}" dt="2023-10-29T15:58:54.307" v="3462" actId="14100"/>
          <ac:spMkLst>
            <pc:docMk/>
            <pc:sldMk cId="310361873" sldId="2147377911"/>
            <ac:spMk id="3173" creationId="{9E892DC6-D4DF-F426-32AB-F2537A513190}"/>
          </ac:spMkLst>
        </pc:spChg>
        <pc:spChg chg="mod">
          <ac:chgData name="Bill Poe" userId="acce3b10-3e94-49f7-91ca-12f90565c05f" providerId="ADAL" clId="{B20C0014-4852-4621-9E25-16328D0A29B8}" dt="2023-10-29T15:58:54.307" v="3462" actId="14100"/>
          <ac:spMkLst>
            <pc:docMk/>
            <pc:sldMk cId="310361873" sldId="2147377911"/>
            <ac:spMk id="3174" creationId="{10A4F505-4288-DA37-5A89-4EBDE651874E}"/>
          </ac:spMkLst>
        </pc:spChg>
        <pc:spChg chg="mod">
          <ac:chgData name="Bill Poe" userId="acce3b10-3e94-49f7-91ca-12f90565c05f" providerId="ADAL" clId="{B20C0014-4852-4621-9E25-16328D0A29B8}" dt="2023-10-29T15:58:54.307" v="3462" actId="14100"/>
          <ac:spMkLst>
            <pc:docMk/>
            <pc:sldMk cId="310361873" sldId="2147377911"/>
            <ac:spMk id="3175" creationId="{CEFA43B2-B7D2-40F4-0210-3CC5D74E239B}"/>
          </ac:spMkLst>
        </pc:spChg>
        <pc:spChg chg="mod">
          <ac:chgData name="Bill Poe" userId="acce3b10-3e94-49f7-91ca-12f90565c05f" providerId="ADAL" clId="{B20C0014-4852-4621-9E25-16328D0A29B8}" dt="2023-10-29T15:58:54.307" v="3462" actId="14100"/>
          <ac:spMkLst>
            <pc:docMk/>
            <pc:sldMk cId="310361873" sldId="2147377911"/>
            <ac:spMk id="3176" creationId="{3D1D37B7-7E45-9707-388B-D16632828C96}"/>
          </ac:spMkLst>
        </pc:spChg>
        <pc:spChg chg="mod">
          <ac:chgData name="Bill Poe" userId="acce3b10-3e94-49f7-91ca-12f90565c05f" providerId="ADAL" clId="{B20C0014-4852-4621-9E25-16328D0A29B8}" dt="2023-10-29T15:58:54.307" v="3462" actId="14100"/>
          <ac:spMkLst>
            <pc:docMk/>
            <pc:sldMk cId="310361873" sldId="2147377911"/>
            <ac:spMk id="3177" creationId="{7120E846-B464-3814-3CBC-F5867C0C8BFF}"/>
          </ac:spMkLst>
        </pc:spChg>
        <pc:spChg chg="mod">
          <ac:chgData name="Bill Poe" userId="acce3b10-3e94-49f7-91ca-12f90565c05f" providerId="ADAL" clId="{B20C0014-4852-4621-9E25-16328D0A29B8}" dt="2023-10-29T15:58:54.307" v="3462" actId="14100"/>
          <ac:spMkLst>
            <pc:docMk/>
            <pc:sldMk cId="310361873" sldId="2147377911"/>
            <ac:spMk id="3178" creationId="{834C020C-E177-FECA-238B-33BD3F880EFD}"/>
          </ac:spMkLst>
        </pc:spChg>
        <pc:spChg chg="mod">
          <ac:chgData name="Bill Poe" userId="acce3b10-3e94-49f7-91ca-12f90565c05f" providerId="ADAL" clId="{B20C0014-4852-4621-9E25-16328D0A29B8}" dt="2023-10-29T15:58:54.307" v="3462" actId="14100"/>
          <ac:spMkLst>
            <pc:docMk/>
            <pc:sldMk cId="310361873" sldId="2147377911"/>
            <ac:spMk id="3179" creationId="{87AC9A85-4D3B-15F8-1F49-7CDB2794DF2E}"/>
          </ac:spMkLst>
        </pc:spChg>
        <pc:spChg chg="mod">
          <ac:chgData name="Bill Poe" userId="acce3b10-3e94-49f7-91ca-12f90565c05f" providerId="ADAL" clId="{B20C0014-4852-4621-9E25-16328D0A29B8}" dt="2023-10-29T15:58:54.307" v="3462" actId="14100"/>
          <ac:spMkLst>
            <pc:docMk/>
            <pc:sldMk cId="310361873" sldId="2147377911"/>
            <ac:spMk id="3180" creationId="{FB94E219-0EE7-88BA-06C8-9FCD4D5432B6}"/>
          </ac:spMkLst>
        </pc:spChg>
        <pc:spChg chg="mod">
          <ac:chgData name="Bill Poe" userId="acce3b10-3e94-49f7-91ca-12f90565c05f" providerId="ADAL" clId="{B20C0014-4852-4621-9E25-16328D0A29B8}" dt="2023-10-29T15:58:54.307" v="3462" actId="14100"/>
          <ac:spMkLst>
            <pc:docMk/>
            <pc:sldMk cId="310361873" sldId="2147377911"/>
            <ac:spMk id="3181" creationId="{E2F4B57E-6B90-21CB-0D93-0FFBC8FA805F}"/>
          </ac:spMkLst>
        </pc:spChg>
        <pc:spChg chg="mod">
          <ac:chgData name="Bill Poe" userId="acce3b10-3e94-49f7-91ca-12f90565c05f" providerId="ADAL" clId="{B20C0014-4852-4621-9E25-16328D0A29B8}" dt="2023-10-29T15:58:54.307" v="3462" actId="14100"/>
          <ac:spMkLst>
            <pc:docMk/>
            <pc:sldMk cId="310361873" sldId="2147377911"/>
            <ac:spMk id="3182" creationId="{83E3A7EB-6B7D-0F50-2907-59B82180B4E7}"/>
          </ac:spMkLst>
        </pc:spChg>
        <pc:spChg chg="mod">
          <ac:chgData name="Bill Poe" userId="acce3b10-3e94-49f7-91ca-12f90565c05f" providerId="ADAL" clId="{B20C0014-4852-4621-9E25-16328D0A29B8}" dt="2023-10-29T15:58:54.307" v="3462" actId="14100"/>
          <ac:spMkLst>
            <pc:docMk/>
            <pc:sldMk cId="310361873" sldId="2147377911"/>
            <ac:spMk id="3183" creationId="{BEE279B6-646E-B7F2-36F6-CF92C724AEBA}"/>
          </ac:spMkLst>
        </pc:spChg>
        <pc:spChg chg="mod">
          <ac:chgData name="Bill Poe" userId="acce3b10-3e94-49f7-91ca-12f90565c05f" providerId="ADAL" clId="{B20C0014-4852-4621-9E25-16328D0A29B8}" dt="2023-10-29T15:58:54.307" v="3462" actId="14100"/>
          <ac:spMkLst>
            <pc:docMk/>
            <pc:sldMk cId="310361873" sldId="2147377911"/>
            <ac:spMk id="3184" creationId="{6405AF44-90DF-603C-E40B-D59109B6D806}"/>
          </ac:spMkLst>
        </pc:spChg>
        <pc:spChg chg="mod">
          <ac:chgData name="Bill Poe" userId="acce3b10-3e94-49f7-91ca-12f90565c05f" providerId="ADAL" clId="{B20C0014-4852-4621-9E25-16328D0A29B8}" dt="2023-10-29T15:58:54.307" v="3462" actId="14100"/>
          <ac:spMkLst>
            <pc:docMk/>
            <pc:sldMk cId="310361873" sldId="2147377911"/>
            <ac:spMk id="3185" creationId="{C3BA78A8-31D9-C8B0-FDC7-E624611F1A72}"/>
          </ac:spMkLst>
        </pc:spChg>
        <pc:spChg chg="mod">
          <ac:chgData name="Bill Poe" userId="acce3b10-3e94-49f7-91ca-12f90565c05f" providerId="ADAL" clId="{B20C0014-4852-4621-9E25-16328D0A29B8}" dt="2023-10-29T15:58:54.307" v="3462" actId="14100"/>
          <ac:spMkLst>
            <pc:docMk/>
            <pc:sldMk cId="310361873" sldId="2147377911"/>
            <ac:spMk id="3186" creationId="{23FE6D13-A514-22FF-2214-2ED06B773A1A}"/>
          </ac:spMkLst>
        </pc:spChg>
        <pc:spChg chg="mod">
          <ac:chgData name="Bill Poe" userId="acce3b10-3e94-49f7-91ca-12f90565c05f" providerId="ADAL" clId="{B20C0014-4852-4621-9E25-16328D0A29B8}" dt="2023-10-29T15:58:54.307" v="3462" actId="14100"/>
          <ac:spMkLst>
            <pc:docMk/>
            <pc:sldMk cId="310361873" sldId="2147377911"/>
            <ac:spMk id="3187" creationId="{D7CE8058-FB55-747C-58B9-F99906B2AB08}"/>
          </ac:spMkLst>
        </pc:spChg>
        <pc:spChg chg="mod">
          <ac:chgData name="Bill Poe" userId="acce3b10-3e94-49f7-91ca-12f90565c05f" providerId="ADAL" clId="{B20C0014-4852-4621-9E25-16328D0A29B8}" dt="2023-10-29T15:58:54.307" v="3462" actId="14100"/>
          <ac:spMkLst>
            <pc:docMk/>
            <pc:sldMk cId="310361873" sldId="2147377911"/>
            <ac:spMk id="3188" creationId="{07D27D3B-68AC-560D-32A2-A76A6D34BC68}"/>
          </ac:spMkLst>
        </pc:spChg>
        <pc:spChg chg="mod">
          <ac:chgData name="Bill Poe" userId="acce3b10-3e94-49f7-91ca-12f90565c05f" providerId="ADAL" clId="{B20C0014-4852-4621-9E25-16328D0A29B8}" dt="2023-10-29T15:58:54.307" v="3462" actId="14100"/>
          <ac:spMkLst>
            <pc:docMk/>
            <pc:sldMk cId="310361873" sldId="2147377911"/>
            <ac:spMk id="3189" creationId="{3622E5EA-12D7-AAFC-F88B-7951D698DBC5}"/>
          </ac:spMkLst>
        </pc:spChg>
        <pc:spChg chg="mod">
          <ac:chgData name="Bill Poe" userId="acce3b10-3e94-49f7-91ca-12f90565c05f" providerId="ADAL" clId="{B20C0014-4852-4621-9E25-16328D0A29B8}" dt="2023-10-29T15:58:54.307" v="3462" actId="14100"/>
          <ac:spMkLst>
            <pc:docMk/>
            <pc:sldMk cId="310361873" sldId="2147377911"/>
            <ac:spMk id="3190" creationId="{8C9AFF0D-E423-4B05-B195-CB1A5070F991}"/>
          </ac:spMkLst>
        </pc:spChg>
        <pc:spChg chg="mod">
          <ac:chgData name="Bill Poe" userId="acce3b10-3e94-49f7-91ca-12f90565c05f" providerId="ADAL" clId="{B20C0014-4852-4621-9E25-16328D0A29B8}" dt="2023-10-29T15:58:54.307" v="3462" actId="14100"/>
          <ac:spMkLst>
            <pc:docMk/>
            <pc:sldMk cId="310361873" sldId="2147377911"/>
            <ac:spMk id="3191" creationId="{D2EDC670-FD25-E192-6D87-1162831F8182}"/>
          </ac:spMkLst>
        </pc:spChg>
        <pc:spChg chg="mod">
          <ac:chgData name="Bill Poe" userId="acce3b10-3e94-49f7-91ca-12f90565c05f" providerId="ADAL" clId="{B20C0014-4852-4621-9E25-16328D0A29B8}" dt="2023-10-29T15:58:54.307" v="3462" actId="14100"/>
          <ac:spMkLst>
            <pc:docMk/>
            <pc:sldMk cId="310361873" sldId="2147377911"/>
            <ac:spMk id="3192" creationId="{5E3F3547-02D9-5AB8-D35F-5992226A0242}"/>
          </ac:spMkLst>
        </pc:spChg>
        <pc:spChg chg="mod">
          <ac:chgData name="Bill Poe" userId="acce3b10-3e94-49f7-91ca-12f90565c05f" providerId="ADAL" clId="{B20C0014-4852-4621-9E25-16328D0A29B8}" dt="2023-10-29T15:58:54.307" v="3462" actId="14100"/>
          <ac:spMkLst>
            <pc:docMk/>
            <pc:sldMk cId="310361873" sldId="2147377911"/>
            <ac:spMk id="3193" creationId="{A4A21DFA-E950-AA61-AF2E-0D9DBF8C148F}"/>
          </ac:spMkLst>
        </pc:spChg>
        <pc:spChg chg="mod">
          <ac:chgData name="Bill Poe" userId="acce3b10-3e94-49f7-91ca-12f90565c05f" providerId="ADAL" clId="{B20C0014-4852-4621-9E25-16328D0A29B8}" dt="2023-10-29T15:58:54.307" v="3462" actId="14100"/>
          <ac:spMkLst>
            <pc:docMk/>
            <pc:sldMk cId="310361873" sldId="2147377911"/>
            <ac:spMk id="3194" creationId="{B3722329-EFBA-6041-80D4-814DCEBF4000}"/>
          </ac:spMkLst>
        </pc:spChg>
        <pc:spChg chg="mod">
          <ac:chgData name="Bill Poe" userId="acce3b10-3e94-49f7-91ca-12f90565c05f" providerId="ADAL" clId="{B20C0014-4852-4621-9E25-16328D0A29B8}" dt="2023-10-29T15:58:54.307" v="3462" actId="14100"/>
          <ac:spMkLst>
            <pc:docMk/>
            <pc:sldMk cId="310361873" sldId="2147377911"/>
            <ac:spMk id="3195" creationId="{BD33D51D-FB86-28B3-0124-A4027F238BC4}"/>
          </ac:spMkLst>
        </pc:spChg>
        <pc:spChg chg="mod">
          <ac:chgData name="Bill Poe" userId="acce3b10-3e94-49f7-91ca-12f90565c05f" providerId="ADAL" clId="{B20C0014-4852-4621-9E25-16328D0A29B8}" dt="2023-10-29T15:58:54.307" v="3462" actId="14100"/>
          <ac:spMkLst>
            <pc:docMk/>
            <pc:sldMk cId="310361873" sldId="2147377911"/>
            <ac:spMk id="3196" creationId="{BDE46DBD-30C6-1B57-8DAF-EF0CCD8B52A4}"/>
          </ac:spMkLst>
        </pc:spChg>
        <pc:spChg chg="mod">
          <ac:chgData name="Bill Poe" userId="acce3b10-3e94-49f7-91ca-12f90565c05f" providerId="ADAL" clId="{B20C0014-4852-4621-9E25-16328D0A29B8}" dt="2023-10-29T15:58:54.307" v="3462" actId="14100"/>
          <ac:spMkLst>
            <pc:docMk/>
            <pc:sldMk cId="310361873" sldId="2147377911"/>
            <ac:spMk id="3197" creationId="{DBEFF0B9-2CE0-53FB-24CC-4E2BBDC92EC1}"/>
          </ac:spMkLst>
        </pc:spChg>
        <pc:spChg chg="mod">
          <ac:chgData name="Bill Poe" userId="acce3b10-3e94-49f7-91ca-12f90565c05f" providerId="ADAL" clId="{B20C0014-4852-4621-9E25-16328D0A29B8}" dt="2023-10-29T15:58:54.307" v="3462" actId="14100"/>
          <ac:spMkLst>
            <pc:docMk/>
            <pc:sldMk cId="310361873" sldId="2147377911"/>
            <ac:spMk id="3198" creationId="{1F7F4D45-B47A-0327-B83C-5A14F566C1A8}"/>
          </ac:spMkLst>
        </pc:spChg>
        <pc:spChg chg="mod">
          <ac:chgData name="Bill Poe" userId="acce3b10-3e94-49f7-91ca-12f90565c05f" providerId="ADAL" clId="{B20C0014-4852-4621-9E25-16328D0A29B8}" dt="2023-10-29T15:58:54.307" v="3462" actId="14100"/>
          <ac:spMkLst>
            <pc:docMk/>
            <pc:sldMk cId="310361873" sldId="2147377911"/>
            <ac:spMk id="3199" creationId="{5993B161-1323-3590-7F87-7706E55040E2}"/>
          </ac:spMkLst>
        </pc:spChg>
        <pc:spChg chg="mod">
          <ac:chgData name="Bill Poe" userId="acce3b10-3e94-49f7-91ca-12f90565c05f" providerId="ADAL" clId="{B20C0014-4852-4621-9E25-16328D0A29B8}" dt="2023-10-29T15:58:54.307" v="3462" actId="14100"/>
          <ac:spMkLst>
            <pc:docMk/>
            <pc:sldMk cId="310361873" sldId="2147377911"/>
            <ac:spMk id="3203" creationId="{7A50CAEB-EA57-29F1-0FFF-CE830CAC381E}"/>
          </ac:spMkLst>
        </pc:spChg>
        <pc:spChg chg="mod">
          <ac:chgData name="Bill Poe" userId="acce3b10-3e94-49f7-91ca-12f90565c05f" providerId="ADAL" clId="{B20C0014-4852-4621-9E25-16328D0A29B8}" dt="2023-10-29T15:58:54.307" v="3462" actId="14100"/>
          <ac:spMkLst>
            <pc:docMk/>
            <pc:sldMk cId="310361873" sldId="2147377911"/>
            <ac:spMk id="3204" creationId="{6BBFF14A-93A2-3686-7512-CBBE4C131558}"/>
          </ac:spMkLst>
        </pc:spChg>
        <pc:spChg chg="mod">
          <ac:chgData name="Bill Poe" userId="acce3b10-3e94-49f7-91ca-12f90565c05f" providerId="ADAL" clId="{B20C0014-4852-4621-9E25-16328D0A29B8}" dt="2023-10-29T15:58:54.307" v="3462" actId="14100"/>
          <ac:spMkLst>
            <pc:docMk/>
            <pc:sldMk cId="310361873" sldId="2147377911"/>
            <ac:spMk id="3205" creationId="{E21DFFC0-62A6-07D8-2B75-A670F4B2E4EB}"/>
          </ac:spMkLst>
        </pc:spChg>
        <pc:spChg chg="mod">
          <ac:chgData name="Bill Poe" userId="acce3b10-3e94-49f7-91ca-12f90565c05f" providerId="ADAL" clId="{B20C0014-4852-4621-9E25-16328D0A29B8}" dt="2023-10-29T15:58:54.307" v="3462" actId="14100"/>
          <ac:spMkLst>
            <pc:docMk/>
            <pc:sldMk cId="310361873" sldId="2147377911"/>
            <ac:spMk id="3206" creationId="{7C59F47E-3886-195F-F26A-028E86E25244}"/>
          </ac:spMkLst>
        </pc:spChg>
        <pc:spChg chg="mod">
          <ac:chgData name="Bill Poe" userId="acce3b10-3e94-49f7-91ca-12f90565c05f" providerId="ADAL" clId="{B20C0014-4852-4621-9E25-16328D0A29B8}" dt="2023-10-29T15:58:54.307" v="3462" actId="14100"/>
          <ac:spMkLst>
            <pc:docMk/>
            <pc:sldMk cId="310361873" sldId="2147377911"/>
            <ac:spMk id="3207" creationId="{B73CD2A5-46FF-FC15-6F6D-3F071385265A}"/>
          </ac:spMkLst>
        </pc:spChg>
        <pc:spChg chg="mod">
          <ac:chgData name="Bill Poe" userId="acce3b10-3e94-49f7-91ca-12f90565c05f" providerId="ADAL" clId="{B20C0014-4852-4621-9E25-16328D0A29B8}" dt="2023-10-29T15:58:54.307" v="3462" actId="14100"/>
          <ac:spMkLst>
            <pc:docMk/>
            <pc:sldMk cId="310361873" sldId="2147377911"/>
            <ac:spMk id="3208" creationId="{DEF05024-9C40-0B7A-CEEC-017302510D23}"/>
          </ac:spMkLst>
        </pc:spChg>
        <pc:spChg chg="mod">
          <ac:chgData name="Bill Poe" userId="acce3b10-3e94-49f7-91ca-12f90565c05f" providerId="ADAL" clId="{B20C0014-4852-4621-9E25-16328D0A29B8}" dt="2023-10-29T15:58:54.307" v="3462" actId="14100"/>
          <ac:spMkLst>
            <pc:docMk/>
            <pc:sldMk cId="310361873" sldId="2147377911"/>
            <ac:spMk id="3212" creationId="{E9694ECD-CFBD-D6A1-1449-17B24E907890}"/>
          </ac:spMkLst>
        </pc:spChg>
        <pc:spChg chg="mod">
          <ac:chgData name="Bill Poe" userId="acce3b10-3e94-49f7-91ca-12f90565c05f" providerId="ADAL" clId="{B20C0014-4852-4621-9E25-16328D0A29B8}" dt="2023-10-29T15:58:54.307" v="3462" actId="14100"/>
          <ac:spMkLst>
            <pc:docMk/>
            <pc:sldMk cId="310361873" sldId="2147377911"/>
            <ac:spMk id="3213" creationId="{EB8B3ABE-3C4C-9AEA-15EA-0AEE2D466044}"/>
          </ac:spMkLst>
        </pc:spChg>
        <pc:spChg chg="mod">
          <ac:chgData name="Bill Poe" userId="acce3b10-3e94-49f7-91ca-12f90565c05f" providerId="ADAL" clId="{B20C0014-4852-4621-9E25-16328D0A29B8}" dt="2023-10-29T15:58:54.307" v="3462" actId="14100"/>
          <ac:spMkLst>
            <pc:docMk/>
            <pc:sldMk cId="310361873" sldId="2147377911"/>
            <ac:spMk id="3214" creationId="{109AC71B-11CB-32B4-9006-76637306DE1E}"/>
          </ac:spMkLst>
        </pc:spChg>
        <pc:spChg chg="mod">
          <ac:chgData name="Bill Poe" userId="acce3b10-3e94-49f7-91ca-12f90565c05f" providerId="ADAL" clId="{B20C0014-4852-4621-9E25-16328D0A29B8}" dt="2023-10-29T15:58:54.307" v="3462" actId="14100"/>
          <ac:spMkLst>
            <pc:docMk/>
            <pc:sldMk cId="310361873" sldId="2147377911"/>
            <ac:spMk id="3215" creationId="{2C943774-4239-EC3A-834E-5EAFE7351D92}"/>
          </ac:spMkLst>
        </pc:spChg>
        <pc:spChg chg="mod">
          <ac:chgData name="Bill Poe" userId="acce3b10-3e94-49f7-91ca-12f90565c05f" providerId="ADAL" clId="{B20C0014-4852-4621-9E25-16328D0A29B8}" dt="2023-10-29T15:58:54.307" v="3462" actId="14100"/>
          <ac:spMkLst>
            <pc:docMk/>
            <pc:sldMk cId="310361873" sldId="2147377911"/>
            <ac:spMk id="3216" creationId="{2A83C4C7-3D75-EB5F-6EA4-D00FC67685B8}"/>
          </ac:spMkLst>
        </pc:spChg>
        <pc:spChg chg="mod">
          <ac:chgData name="Bill Poe" userId="acce3b10-3e94-49f7-91ca-12f90565c05f" providerId="ADAL" clId="{B20C0014-4852-4621-9E25-16328D0A29B8}" dt="2023-10-29T15:58:54.307" v="3462" actId="14100"/>
          <ac:spMkLst>
            <pc:docMk/>
            <pc:sldMk cId="310361873" sldId="2147377911"/>
            <ac:spMk id="3217" creationId="{7A4D630E-E643-A326-48C2-495E7780C304}"/>
          </ac:spMkLst>
        </pc:spChg>
        <pc:spChg chg="mod">
          <ac:chgData name="Bill Poe" userId="acce3b10-3e94-49f7-91ca-12f90565c05f" providerId="ADAL" clId="{B20C0014-4852-4621-9E25-16328D0A29B8}" dt="2023-10-29T15:58:54.307" v="3462" actId="14100"/>
          <ac:spMkLst>
            <pc:docMk/>
            <pc:sldMk cId="310361873" sldId="2147377911"/>
            <ac:spMk id="3218" creationId="{09884759-755A-5E5D-F139-F40AD8261232}"/>
          </ac:spMkLst>
        </pc:spChg>
        <pc:spChg chg="mod">
          <ac:chgData name="Bill Poe" userId="acce3b10-3e94-49f7-91ca-12f90565c05f" providerId="ADAL" clId="{B20C0014-4852-4621-9E25-16328D0A29B8}" dt="2023-10-29T15:58:54.307" v="3462" actId="14100"/>
          <ac:spMkLst>
            <pc:docMk/>
            <pc:sldMk cId="310361873" sldId="2147377911"/>
            <ac:spMk id="3219" creationId="{21B49BC0-825D-10A6-B1AD-B51ABD18688B}"/>
          </ac:spMkLst>
        </pc:spChg>
        <pc:spChg chg="mod">
          <ac:chgData name="Bill Poe" userId="acce3b10-3e94-49f7-91ca-12f90565c05f" providerId="ADAL" clId="{B20C0014-4852-4621-9E25-16328D0A29B8}" dt="2023-10-29T15:58:54.307" v="3462" actId="14100"/>
          <ac:spMkLst>
            <pc:docMk/>
            <pc:sldMk cId="310361873" sldId="2147377911"/>
            <ac:spMk id="3220" creationId="{80D639F4-F8E0-B03A-C228-610488D39186}"/>
          </ac:spMkLst>
        </pc:spChg>
        <pc:spChg chg="mod">
          <ac:chgData name="Bill Poe" userId="acce3b10-3e94-49f7-91ca-12f90565c05f" providerId="ADAL" clId="{B20C0014-4852-4621-9E25-16328D0A29B8}" dt="2023-10-29T15:58:54.307" v="3462" actId="14100"/>
          <ac:spMkLst>
            <pc:docMk/>
            <pc:sldMk cId="310361873" sldId="2147377911"/>
            <ac:spMk id="3221" creationId="{C0661BEF-CB17-23C2-F021-D88752E74AFE}"/>
          </ac:spMkLst>
        </pc:spChg>
        <pc:spChg chg="mod">
          <ac:chgData name="Bill Poe" userId="acce3b10-3e94-49f7-91ca-12f90565c05f" providerId="ADAL" clId="{B20C0014-4852-4621-9E25-16328D0A29B8}" dt="2023-10-29T15:58:54.307" v="3462" actId="14100"/>
          <ac:spMkLst>
            <pc:docMk/>
            <pc:sldMk cId="310361873" sldId="2147377911"/>
            <ac:spMk id="3222" creationId="{7F178204-78C7-EE0F-D96C-0BE0AD793EDB}"/>
          </ac:spMkLst>
        </pc:spChg>
        <pc:spChg chg="mod">
          <ac:chgData name="Bill Poe" userId="acce3b10-3e94-49f7-91ca-12f90565c05f" providerId="ADAL" clId="{B20C0014-4852-4621-9E25-16328D0A29B8}" dt="2023-10-29T15:58:54.307" v="3462" actId="14100"/>
          <ac:spMkLst>
            <pc:docMk/>
            <pc:sldMk cId="310361873" sldId="2147377911"/>
            <ac:spMk id="3223" creationId="{EF3E9B19-AC92-AE53-D061-47B1509F0548}"/>
          </ac:spMkLst>
        </pc:spChg>
        <pc:spChg chg="mod">
          <ac:chgData name="Bill Poe" userId="acce3b10-3e94-49f7-91ca-12f90565c05f" providerId="ADAL" clId="{B20C0014-4852-4621-9E25-16328D0A29B8}" dt="2023-10-29T15:58:54.307" v="3462" actId="14100"/>
          <ac:spMkLst>
            <pc:docMk/>
            <pc:sldMk cId="310361873" sldId="2147377911"/>
            <ac:spMk id="3227" creationId="{74BC52A8-B08D-084A-AFDA-CFABA4B02FDC}"/>
          </ac:spMkLst>
        </pc:spChg>
        <pc:spChg chg="mod">
          <ac:chgData name="Bill Poe" userId="acce3b10-3e94-49f7-91ca-12f90565c05f" providerId="ADAL" clId="{B20C0014-4852-4621-9E25-16328D0A29B8}" dt="2023-10-29T15:58:54.307" v="3462" actId="14100"/>
          <ac:spMkLst>
            <pc:docMk/>
            <pc:sldMk cId="310361873" sldId="2147377911"/>
            <ac:spMk id="3228" creationId="{6D4481EF-8093-BC20-4389-0095D0759803}"/>
          </ac:spMkLst>
        </pc:spChg>
        <pc:spChg chg="mod">
          <ac:chgData name="Bill Poe" userId="acce3b10-3e94-49f7-91ca-12f90565c05f" providerId="ADAL" clId="{B20C0014-4852-4621-9E25-16328D0A29B8}" dt="2023-10-29T15:58:54.307" v="3462" actId="14100"/>
          <ac:spMkLst>
            <pc:docMk/>
            <pc:sldMk cId="310361873" sldId="2147377911"/>
            <ac:spMk id="3229" creationId="{1C119A4D-D601-8503-84FF-BBA5DDD875F4}"/>
          </ac:spMkLst>
        </pc:spChg>
        <pc:spChg chg="mod">
          <ac:chgData name="Bill Poe" userId="acce3b10-3e94-49f7-91ca-12f90565c05f" providerId="ADAL" clId="{B20C0014-4852-4621-9E25-16328D0A29B8}" dt="2023-10-29T15:58:54.307" v="3462" actId="14100"/>
          <ac:spMkLst>
            <pc:docMk/>
            <pc:sldMk cId="310361873" sldId="2147377911"/>
            <ac:spMk id="3233" creationId="{BDBFBCE9-DD37-B75E-C7BE-70B7CA96E65D}"/>
          </ac:spMkLst>
        </pc:spChg>
        <pc:spChg chg="mod">
          <ac:chgData name="Bill Poe" userId="acce3b10-3e94-49f7-91ca-12f90565c05f" providerId="ADAL" clId="{B20C0014-4852-4621-9E25-16328D0A29B8}" dt="2023-10-29T15:58:54.307" v="3462" actId="14100"/>
          <ac:spMkLst>
            <pc:docMk/>
            <pc:sldMk cId="310361873" sldId="2147377911"/>
            <ac:spMk id="3234" creationId="{36612EBC-D2ED-B200-1964-C6C261A99035}"/>
          </ac:spMkLst>
        </pc:spChg>
        <pc:spChg chg="mod">
          <ac:chgData name="Bill Poe" userId="acce3b10-3e94-49f7-91ca-12f90565c05f" providerId="ADAL" clId="{B20C0014-4852-4621-9E25-16328D0A29B8}" dt="2023-10-29T15:58:54.307" v="3462" actId="14100"/>
          <ac:spMkLst>
            <pc:docMk/>
            <pc:sldMk cId="310361873" sldId="2147377911"/>
            <ac:spMk id="3235" creationId="{B43B143C-01BD-CEE4-6D32-917E4FAEC086}"/>
          </ac:spMkLst>
        </pc:spChg>
        <pc:spChg chg="mod">
          <ac:chgData name="Bill Poe" userId="acce3b10-3e94-49f7-91ca-12f90565c05f" providerId="ADAL" clId="{B20C0014-4852-4621-9E25-16328D0A29B8}" dt="2023-10-29T15:58:54.307" v="3462" actId="14100"/>
          <ac:spMkLst>
            <pc:docMk/>
            <pc:sldMk cId="310361873" sldId="2147377911"/>
            <ac:spMk id="3236" creationId="{A1BB272F-D7EA-2F4F-CC00-A5365D4118A8}"/>
          </ac:spMkLst>
        </pc:spChg>
        <pc:spChg chg="mod">
          <ac:chgData name="Bill Poe" userId="acce3b10-3e94-49f7-91ca-12f90565c05f" providerId="ADAL" clId="{B20C0014-4852-4621-9E25-16328D0A29B8}" dt="2023-10-29T15:58:54.307" v="3462" actId="14100"/>
          <ac:spMkLst>
            <pc:docMk/>
            <pc:sldMk cId="310361873" sldId="2147377911"/>
            <ac:spMk id="3237" creationId="{0A0A1BEB-A74C-8031-56BB-40731F1DEB8E}"/>
          </ac:spMkLst>
        </pc:spChg>
        <pc:spChg chg="mod">
          <ac:chgData name="Bill Poe" userId="acce3b10-3e94-49f7-91ca-12f90565c05f" providerId="ADAL" clId="{B20C0014-4852-4621-9E25-16328D0A29B8}" dt="2023-10-29T15:58:54.307" v="3462" actId="14100"/>
          <ac:spMkLst>
            <pc:docMk/>
            <pc:sldMk cId="310361873" sldId="2147377911"/>
            <ac:spMk id="3238" creationId="{375FC022-0D0A-D32B-1F38-325F6907F5F1}"/>
          </ac:spMkLst>
        </pc:spChg>
        <pc:spChg chg="mod">
          <ac:chgData name="Bill Poe" userId="acce3b10-3e94-49f7-91ca-12f90565c05f" providerId="ADAL" clId="{B20C0014-4852-4621-9E25-16328D0A29B8}" dt="2023-10-29T15:58:54.307" v="3462" actId="14100"/>
          <ac:spMkLst>
            <pc:docMk/>
            <pc:sldMk cId="310361873" sldId="2147377911"/>
            <ac:spMk id="3239" creationId="{4559E6A9-600B-73CD-C890-DEEA1479126D}"/>
          </ac:spMkLst>
        </pc:spChg>
        <pc:spChg chg="mod">
          <ac:chgData name="Bill Poe" userId="acce3b10-3e94-49f7-91ca-12f90565c05f" providerId="ADAL" clId="{B20C0014-4852-4621-9E25-16328D0A29B8}" dt="2023-10-29T15:58:54.307" v="3462" actId="14100"/>
          <ac:spMkLst>
            <pc:docMk/>
            <pc:sldMk cId="310361873" sldId="2147377911"/>
            <ac:spMk id="3240" creationId="{FEF9B18C-551B-69F9-C7F8-512B960C266C}"/>
          </ac:spMkLst>
        </pc:spChg>
        <pc:spChg chg="mod">
          <ac:chgData name="Bill Poe" userId="acce3b10-3e94-49f7-91ca-12f90565c05f" providerId="ADAL" clId="{B20C0014-4852-4621-9E25-16328D0A29B8}" dt="2023-10-29T15:58:54.307" v="3462" actId="14100"/>
          <ac:spMkLst>
            <pc:docMk/>
            <pc:sldMk cId="310361873" sldId="2147377911"/>
            <ac:spMk id="3241" creationId="{7AFE43E3-3343-533C-7D82-42F40EBF796F}"/>
          </ac:spMkLst>
        </pc:spChg>
        <pc:spChg chg="mod">
          <ac:chgData name="Bill Poe" userId="acce3b10-3e94-49f7-91ca-12f90565c05f" providerId="ADAL" clId="{B20C0014-4852-4621-9E25-16328D0A29B8}" dt="2023-10-29T15:58:54.307" v="3462" actId="14100"/>
          <ac:spMkLst>
            <pc:docMk/>
            <pc:sldMk cId="310361873" sldId="2147377911"/>
            <ac:spMk id="3242" creationId="{D9021832-D16A-63F5-337D-B0C3097C816B}"/>
          </ac:spMkLst>
        </pc:spChg>
        <pc:spChg chg="mod">
          <ac:chgData name="Bill Poe" userId="acce3b10-3e94-49f7-91ca-12f90565c05f" providerId="ADAL" clId="{B20C0014-4852-4621-9E25-16328D0A29B8}" dt="2023-10-29T15:58:54.307" v="3462" actId="14100"/>
          <ac:spMkLst>
            <pc:docMk/>
            <pc:sldMk cId="310361873" sldId="2147377911"/>
            <ac:spMk id="3243" creationId="{FE06B3FC-6C6C-592F-FD0E-A0127EC027BA}"/>
          </ac:spMkLst>
        </pc:spChg>
        <pc:spChg chg="mod">
          <ac:chgData name="Bill Poe" userId="acce3b10-3e94-49f7-91ca-12f90565c05f" providerId="ADAL" clId="{B20C0014-4852-4621-9E25-16328D0A29B8}" dt="2023-10-29T15:58:54.307" v="3462" actId="14100"/>
          <ac:spMkLst>
            <pc:docMk/>
            <pc:sldMk cId="310361873" sldId="2147377911"/>
            <ac:spMk id="3244" creationId="{3838BED4-AA44-0E71-6E3A-FE996A87B327}"/>
          </ac:spMkLst>
        </pc:spChg>
        <pc:spChg chg="mod">
          <ac:chgData name="Bill Poe" userId="acce3b10-3e94-49f7-91ca-12f90565c05f" providerId="ADAL" clId="{B20C0014-4852-4621-9E25-16328D0A29B8}" dt="2023-10-29T15:58:54.307" v="3462" actId="14100"/>
          <ac:spMkLst>
            <pc:docMk/>
            <pc:sldMk cId="310361873" sldId="2147377911"/>
            <ac:spMk id="3245" creationId="{B885821F-B5F4-B7FC-40CC-B7E7418D503A}"/>
          </ac:spMkLst>
        </pc:spChg>
        <pc:spChg chg="mod">
          <ac:chgData name="Bill Poe" userId="acce3b10-3e94-49f7-91ca-12f90565c05f" providerId="ADAL" clId="{B20C0014-4852-4621-9E25-16328D0A29B8}" dt="2023-10-29T15:58:54.307" v="3462" actId="14100"/>
          <ac:spMkLst>
            <pc:docMk/>
            <pc:sldMk cId="310361873" sldId="2147377911"/>
            <ac:spMk id="3246" creationId="{289BC1A7-97B2-1634-83A1-12B3EF15D670}"/>
          </ac:spMkLst>
        </pc:spChg>
        <pc:spChg chg="mod">
          <ac:chgData name="Bill Poe" userId="acce3b10-3e94-49f7-91ca-12f90565c05f" providerId="ADAL" clId="{B20C0014-4852-4621-9E25-16328D0A29B8}" dt="2023-10-29T15:58:54.307" v="3462" actId="14100"/>
          <ac:spMkLst>
            <pc:docMk/>
            <pc:sldMk cId="310361873" sldId="2147377911"/>
            <ac:spMk id="3247" creationId="{9A5175FD-AE2F-8592-8E4C-A31D0C5C5C6F}"/>
          </ac:spMkLst>
        </pc:spChg>
        <pc:spChg chg="mod">
          <ac:chgData name="Bill Poe" userId="acce3b10-3e94-49f7-91ca-12f90565c05f" providerId="ADAL" clId="{B20C0014-4852-4621-9E25-16328D0A29B8}" dt="2023-10-29T15:58:54.307" v="3462" actId="14100"/>
          <ac:spMkLst>
            <pc:docMk/>
            <pc:sldMk cId="310361873" sldId="2147377911"/>
            <ac:spMk id="3248" creationId="{0CF08BF5-EE72-59A8-1749-4713F135868B}"/>
          </ac:spMkLst>
        </pc:spChg>
        <pc:spChg chg="mod">
          <ac:chgData name="Bill Poe" userId="acce3b10-3e94-49f7-91ca-12f90565c05f" providerId="ADAL" clId="{B20C0014-4852-4621-9E25-16328D0A29B8}" dt="2023-10-29T15:58:54.307" v="3462" actId="14100"/>
          <ac:spMkLst>
            <pc:docMk/>
            <pc:sldMk cId="310361873" sldId="2147377911"/>
            <ac:spMk id="3249" creationId="{2BEC153B-CFD3-C4B4-D564-4147DA018AEA}"/>
          </ac:spMkLst>
        </pc:spChg>
        <pc:spChg chg="mod">
          <ac:chgData name="Bill Poe" userId="acce3b10-3e94-49f7-91ca-12f90565c05f" providerId="ADAL" clId="{B20C0014-4852-4621-9E25-16328D0A29B8}" dt="2023-10-29T15:58:54.307" v="3462" actId="14100"/>
          <ac:spMkLst>
            <pc:docMk/>
            <pc:sldMk cId="310361873" sldId="2147377911"/>
            <ac:spMk id="3250" creationId="{206E1CB8-4937-3FBC-8DAA-00313D6042F9}"/>
          </ac:spMkLst>
        </pc:spChg>
        <pc:spChg chg="mod">
          <ac:chgData name="Bill Poe" userId="acce3b10-3e94-49f7-91ca-12f90565c05f" providerId="ADAL" clId="{B20C0014-4852-4621-9E25-16328D0A29B8}" dt="2023-10-29T15:58:54.307" v="3462" actId="14100"/>
          <ac:spMkLst>
            <pc:docMk/>
            <pc:sldMk cId="310361873" sldId="2147377911"/>
            <ac:spMk id="3251" creationId="{BE54C612-12B4-9AF1-792D-151DAD096822}"/>
          </ac:spMkLst>
        </pc:spChg>
        <pc:spChg chg="mod">
          <ac:chgData name="Bill Poe" userId="acce3b10-3e94-49f7-91ca-12f90565c05f" providerId="ADAL" clId="{B20C0014-4852-4621-9E25-16328D0A29B8}" dt="2023-10-29T15:58:54.307" v="3462" actId="14100"/>
          <ac:spMkLst>
            <pc:docMk/>
            <pc:sldMk cId="310361873" sldId="2147377911"/>
            <ac:spMk id="3252" creationId="{9B8E8C87-2072-0DD7-2E28-0E4286995F87}"/>
          </ac:spMkLst>
        </pc:spChg>
        <pc:spChg chg="mod">
          <ac:chgData name="Bill Poe" userId="acce3b10-3e94-49f7-91ca-12f90565c05f" providerId="ADAL" clId="{B20C0014-4852-4621-9E25-16328D0A29B8}" dt="2023-10-29T15:58:54.307" v="3462" actId="14100"/>
          <ac:spMkLst>
            <pc:docMk/>
            <pc:sldMk cId="310361873" sldId="2147377911"/>
            <ac:spMk id="3253" creationId="{55F2D3E2-3AD0-AE1A-7124-EE71FC67036F}"/>
          </ac:spMkLst>
        </pc:spChg>
        <pc:spChg chg="mod">
          <ac:chgData name="Bill Poe" userId="acce3b10-3e94-49f7-91ca-12f90565c05f" providerId="ADAL" clId="{B20C0014-4852-4621-9E25-16328D0A29B8}" dt="2023-10-29T15:58:54.307" v="3462" actId="14100"/>
          <ac:spMkLst>
            <pc:docMk/>
            <pc:sldMk cId="310361873" sldId="2147377911"/>
            <ac:spMk id="3254" creationId="{31B4AAD8-896C-9AC1-8409-F47DE51A59B4}"/>
          </ac:spMkLst>
        </pc:spChg>
        <pc:spChg chg="mod">
          <ac:chgData name="Bill Poe" userId="acce3b10-3e94-49f7-91ca-12f90565c05f" providerId="ADAL" clId="{B20C0014-4852-4621-9E25-16328D0A29B8}" dt="2023-10-29T15:58:54.307" v="3462" actId="14100"/>
          <ac:spMkLst>
            <pc:docMk/>
            <pc:sldMk cId="310361873" sldId="2147377911"/>
            <ac:spMk id="3255" creationId="{5D5E1DE2-6133-11D2-384F-FA4D1A0704CD}"/>
          </ac:spMkLst>
        </pc:spChg>
        <pc:spChg chg="mod">
          <ac:chgData name="Bill Poe" userId="acce3b10-3e94-49f7-91ca-12f90565c05f" providerId="ADAL" clId="{B20C0014-4852-4621-9E25-16328D0A29B8}" dt="2023-10-29T15:58:54.307" v="3462" actId="14100"/>
          <ac:spMkLst>
            <pc:docMk/>
            <pc:sldMk cId="310361873" sldId="2147377911"/>
            <ac:spMk id="3256" creationId="{1D6EAC0D-7C7F-6B7C-8A04-B3DE2E33FE57}"/>
          </ac:spMkLst>
        </pc:spChg>
        <pc:spChg chg="mod">
          <ac:chgData name="Bill Poe" userId="acce3b10-3e94-49f7-91ca-12f90565c05f" providerId="ADAL" clId="{B20C0014-4852-4621-9E25-16328D0A29B8}" dt="2023-10-29T15:58:54.307" v="3462" actId="14100"/>
          <ac:spMkLst>
            <pc:docMk/>
            <pc:sldMk cId="310361873" sldId="2147377911"/>
            <ac:spMk id="3257" creationId="{71C61B72-4E30-2629-FD98-C84A49110AB5}"/>
          </ac:spMkLst>
        </pc:spChg>
        <pc:spChg chg="mod">
          <ac:chgData name="Bill Poe" userId="acce3b10-3e94-49f7-91ca-12f90565c05f" providerId="ADAL" clId="{B20C0014-4852-4621-9E25-16328D0A29B8}" dt="2023-10-29T15:58:54.307" v="3462" actId="14100"/>
          <ac:spMkLst>
            <pc:docMk/>
            <pc:sldMk cId="310361873" sldId="2147377911"/>
            <ac:spMk id="3258" creationId="{36A385D6-2A2B-25C8-D5AA-770FF4711F2A}"/>
          </ac:spMkLst>
        </pc:spChg>
        <pc:spChg chg="mod">
          <ac:chgData name="Bill Poe" userId="acce3b10-3e94-49f7-91ca-12f90565c05f" providerId="ADAL" clId="{B20C0014-4852-4621-9E25-16328D0A29B8}" dt="2023-10-29T15:58:54.307" v="3462" actId="14100"/>
          <ac:spMkLst>
            <pc:docMk/>
            <pc:sldMk cId="310361873" sldId="2147377911"/>
            <ac:spMk id="3262" creationId="{1A00353E-506F-1018-BC04-165EF6D01BDF}"/>
          </ac:spMkLst>
        </pc:spChg>
        <pc:spChg chg="mod">
          <ac:chgData name="Bill Poe" userId="acce3b10-3e94-49f7-91ca-12f90565c05f" providerId="ADAL" clId="{B20C0014-4852-4621-9E25-16328D0A29B8}" dt="2023-10-29T15:58:54.307" v="3462" actId="14100"/>
          <ac:spMkLst>
            <pc:docMk/>
            <pc:sldMk cId="310361873" sldId="2147377911"/>
            <ac:spMk id="3263" creationId="{2B6E6AAC-BF3E-7EF9-8260-281620A12302}"/>
          </ac:spMkLst>
        </pc:spChg>
        <pc:grpChg chg="mod">
          <ac:chgData name="Bill Poe" userId="acce3b10-3e94-49f7-91ca-12f90565c05f" providerId="ADAL" clId="{B20C0014-4852-4621-9E25-16328D0A29B8}" dt="2023-10-29T15:57:43.683" v="3457" actId="338"/>
          <ac:grpSpMkLst>
            <pc:docMk/>
            <pc:sldMk cId="310361873" sldId="2147377911"/>
            <ac:grpSpMk id="1" creationId="{00000000-0000-0000-0000-000000000000}"/>
          </ac:grpSpMkLst>
        </pc:grpChg>
        <pc:grpChg chg="del">
          <ac:chgData name="Bill Poe" userId="acce3b10-3e94-49f7-91ca-12f90565c05f" providerId="ADAL" clId="{B20C0014-4852-4621-9E25-16328D0A29B8}" dt="2023-10-29T15:56:06.527" v="3448" actId="21"/>
          <ac:grpSpMkLst>
            <pc:docMk/>
            <pc:sldMk cId="310361873" sldId="2147377911"/>
            <ac:grpSpMk id="3" creationId="{4416FD23-5588-D3DB-2412-56AAA2CCED96}"/>
          </ac:grpSpMkLst>
        </pc:grpChg>
        <pc:grpChg chg="del">
          <ac:chgData name="Bill Poe" userId="acce3b10-3e94-49f7-91ca-12f90565c05f" providerId="ADAL" clId="{B20C0014-4852-4621-9E25-16328D0A29B8}" dt="2023-10-29T15:55:52.976" v="3446" actId="21"/>
          <ac:grpSpMkLst>
            <pc:docMk/>
            <pc:sldMk cId="310361873" sldId="2147377911"/>
            <ac:grpSpMk id="72" creationId="{AEEAE89B-4E6D-CE88-73EA-084B907596C9}"/>
          </ac:grpSpMkLst>
        </pc:grpChg>
        <pc:grpChg chg="mod">
          <ac:chgData name="Bill Poe" userId="acce3b10-3e94-49f7-91ca-12f90565c05f" providerId="ADAL" clId="{B20C0014-4852-4621-9E25-16328D0A29B8}" dt="2023-10-29T15:58:54.307" v="3462" actId="14100"/>
          <ac:grpSpMkLst>
            <pc:docMk/>
            <pc:sldMk cId="310361873" sldId="2147377911"/>
            <ac:grpSpMk id="73" creationId="{37CD738E-1644-E9E7-D8F2-FA6F0D93599C}"/>
          </ac:grpSpMkLst>
        </pc:grpChg>
        <pc:picChg chg="add del mod">
          <ac:chgData name="Bill Poe" userId="acce3b10-3e94-49f7-91ca-12f90565c05f" providerId="ADAL" clId="{B20C0014-4852-4621-9E25-16328D0A29B8}" dt="2023-10-29T15:57:43.683" v="3457" actId="338"/>
          <ac:picMkLst>
            <pc:docMk/>
            <pc:sldMk cId="310361873" sldId="2147377911"/>
            <ac:picMk id="12" creationId="{3894150B-491C-5DA7-7957-8CB279CFF418}"/>
          </ac:picMkLst>
        </pc:picChg>
        <pc:picChg chg="mod">
          <ac:chgData name="Bill Poe" userId="acce3b10-3e94-49f7-91ca-12f90565c05f" providerId="ADAL" clId="{B20C0014-4852-4621-9E25-16328D0A29B8}" dt="2023-10-29T15:58:54.307" v="3462" actId="14100"/>
          <ac:picMkLst>
            <pc:docMk/>
            <pc:sldMk cId="310361873" sldId="2147377911"/>
            <ac:picMk id="3097" creationId="{DBBA2781-FA23-015B-A7AA-7D88D6F9999B}"/>
          </ac:picMkLst>
        </pc:picChg>
        <pc:picChg chg="mod">
          <ac:chgData name="Bill Poe" userId="acce3b10-3e94-49f7-91ca-12f90565c05f" providerId="ADAL" clId="{B20C0014-4852-4621-9E25-16328D0A29B8}" dt="2023-10-29T15:58:54.307" v="3462" actId="14100"/>
          <ac:picMkLst>
            <pc:docMk/>
            <pc:sldMk cId="310361873" sldId="2147377911"/>
            <ac:picMk id="3098" creationId="{1A2B1F4F-90CC-1445-383E-106E84C85145}"/>
          </ac:picMkLst>
        </pc:picChg>
        <pc:picChg chg="mod">
          <ac:chgData name="Bill Poe" userId="acce3b10-3e94-49f7-91ca-12f90565c05f" providerId="ADAL" clId="{B20C0014-4852-4621-9E25-16328D0A29B8}" dt="2023-10-29T15:58:54.307" v="3462" actId="14100"/>
          <ac:picMkLst>
            <pc:docMk/>
            <pc:sldMk cId="310361873" sldId="2147377911"/>
            <ac:picMk id="3099" creationId="{A0297D3F-D659-1F24-7A23-F5E4922637A9}"/>
          </ac:picMkLst>
        </pc:picChg>
        <pc:picChg chg="mod">
          <ac:chgData name="Bill Poe" userId="acce3b10-3e94-49f7-91ca-12f90565c05f" providerId="ADAL" clId="{B20C0014-4852-4621-9E25-16328D0A29B8}" dt="2023-10-29T15:58:54.307" v="3462" actId="14100"/>
          <ac:picMkLst>
            <pc:docMk/>
            <pc:sldMk cId="310361873" sldId="2147377911"/>
            <ac:picMk id="3109" creationId="{2EEAE968-707A-6BCD-C32F-CD99B2089A31}"/>
          </ac:picMkLst>
        </pc:picChg>
        <pc:picChg chg="mod">
          <ac:chgData name="Bill Poe" userId="acce3b10-3e94-49f7-91ca-12f90565c05f" providerId="ADAL" clId="{B20C0014-4852-4621-9E25-16328D0A29B8}" dt="2023-10-29T15:58:54.307" v="3462" actId="14100"/>
          <ac:picMkLst>
            <pc:docMk/>
            <pc:sldMk cId="310361873" sldId="2147377911"/>
            <ac:picMk id="3110" creationId="{E1CDA27E-35B6-A776-853B-9EC943FB660A}"/>
          </ac:picMkLst>
        </pc:picChg>
        <pc:picChg chg="mod">
          <ac:chgData name="Bill Poe" userId="acce3b10-3e94-49f7-91ca-12f90565c05f" providerId="ADAL" clId="{B20C0014-4852-4621-9E25-16328D0A29B8}" dt="2023-10-29T15:58:54.307" v="3462" actId="14100"/>
          <ac:picMkLst>
            <pc:docMk/>
            <pc:sldMk cId="310361873" sldId="2147377911"/>
            <ac:picMk id="3111" creationId="{96917B14-4624-0A6F-744D-15B595097643}"/>
          </ac:picMkLst>
        </pc:picChg>
        <pc:picChg chg="mod">
          <ac:chgData name="Bill Poe" userId="acce3b10-3e94-49f7-91ca-12f90565c05f" providerId="ADAL" clId="{B20C0014-4852-4621-9E25-16328D0A29B8}" dt="2023-10-29T15:58:54.307" v="3462" actId="14100"/>
          <ac:picMkLst>
            <pc:docMk/>
            <pc:sldMk cId="310361873" sldId="2147377911"/>
            <ac:picMk id="3115" creationId="{16F866F3-3BCE-4EE1-6652-BAD408C7F538}"/>
          </ac:picMkLst>
        </pc:picChg>
        <pc:picChg chg="mod">
          <ac:chgData name="Bill Poe" userId="acce3b10-3e94-49f7-91ca-12f90565c05f" providerId="ADAL" clId="{B20C0014-4852-4621-9E25-16328D0A29B8}" dt="2023-10-29T15:58:54.307" v="3462" actId="14100"/>
          <ac:picMkLst>
            <pc:docMk/>
            <pc:sldMk cId="310361873" sldId="2147377911"/>
            <ac:picMk id="3116" creationId="{1E27E3F9-1D84-231C-7842-5A0E05015861}"/>
          </ac:picMkLst>
        </pc:picChg>
        <pc:picChg chg="mod">
          <ac:chgData name="Bill Poe" userId="acce3b10-3e94-49f7-91ca-12f90565c05f" providerId="ADAL" clId="{B20C0014-4852-4621-9E25-16328D0A29B8}" dt="2023-10-29T15:58:54.307" v="3462" actId="14100"/>
          <ac:picMkLst>
            <pc:docMk/>
            <pc:sldMk cId="310361873" sldId="2147377911"/>
            <ac:picMk id="3117" creationId="{B21CE1B0-15E7-E44A-D960-DAD918651720}"/>
          </ac:picMkLst>
        </pc:picChg>
        <pc:picChg chg="mod">
          <ac:chgData name="Bill Poe" userId="acce3b10-3e94-49f7-91ca-12f90565c05f" providerId="ADAL" clId="{B20C0014-4852-4621-9E25-16328D0A29B8}" dt="2023-10-29T15:58:54.307" v="3462" actId="14100"/>
          <ac:picMkLst>
            <pc:docMk/>
            <pc:sldMk cId="310361873" sldId="2147377911"/>
            <ac:picMk id="3132" creationId="{F75E0CB6-3AF9-33F2-AFDC-581E773F7A3C}"/>
          </ac:picMkLst>
        </pc:picChg>
        <pc:picChg chg="mod">
          <ac:chgData name="Bill Poe" userId="acce3b10-3e94-49f7-91ca-12f90565c05f" providerId="ADAL" clId="{B20C0014-4852-4621-9E25-16328D0A29B8}" dt="2023-10-29T15:58:54.307" v="3462" actId="14100"/>
          <ac:picMkLst>
            <pc:docMk/>
            <pc:sldMk cId="310361873" sldId="2147377911"/>
            <ac:picMk id="3133" creationId="{05E21FEC-32A0-04F0-75BB-5BF61CC3373D}"/>
          </ac:picMkLst>
        </pc:picChg>
        <pc:picChg chg="mod">
          <ac:chgData name="Bill Poe" userId="acce3b10-3e94-49f7-91ca-12f90565c05f" providerId="ADAL" clId="{B20C0014-4852-4621-9E25-16328D0A29B8}" dt="2023-10-29T15:58:54.307" v="3462" actId="14100"/>
          <ac:picMkLst>
            <pc:docMk/>
            <pc:sldMk cId="310361873" sldId="2147377911"/>
            <ac:picMk id="3134" creationId="{70D7E617-1FDC-9C7A-9CC4-44675418F496}"/>
          </ac:picMkLst>
        </pc:picChg>
        <pc:picChg chg="mod">
          <ac:chgData name="Bill Poe" userId="acce3b10-3e94-49f7-91ca-12f90565c05f" providerId="ADAL" clId="{B20C0014-4852-4621-9E25-16328D0A29B8}" dt="2023-10-29T15:58:54.307" v="3462" actId="14100"/>
          <ac:picMkLst>
            <pc:docMk/>
            <pc:sldMk cId="310361873" sldId="2147377911"/>
            <ac:picMk id="3141" creationId="{795B70C2-D377-9E03-6B72-E3130D455A92}"/>
          </ac:picMkLst>
        </pc:picChg>
        <pc:picChg chg="mod">
          <ac:chgData name="Bill Poe" userId="acce3b10-3e94-49f7-91ca-12f90565c05f" providerId="ADAL" clId="{B20C0014-4852-4621-9E25-16328D0A29B8}" dt="2023-10-29T15:58:54.307" v="3462" actId="14100"/>
          <ac:picMkLst>
            <pc:docMk/>
            <pc:sldMk cId="310361873" sldId="2147377911"/>
            <ac:picMk id="3142" creationId="{064A2317-8720-EA9E-3975-EF867AEBFC22}"/>
          </ac:picMkLst>
        </pc:picChg>
        <pc:picChg chg="mod">
          <ac:chgData name="Bill Poe" userId="acce3b10-3e94-49f7-91ca-12f90565c05f" providerId="ADAL" clId="{B20C0014-4852-4621-9E25-16328D0A29B8}" dt="2023-10-29T15:58:54.307" v="3462" actId="14100"/>
          <ac:picMkLst>
            <pc:docMk/>
            <pc:sldMk cId="310361873" sldId="2147377911"/>
            <ac:picMk id="3143" creationId="{646EDB50-2845-F629-7CD1-F306CA519EBF}"/>
          </ac:picMkLst>
        </pc:picChg>
        <pc:picChg chg="mod">
          <ac:chgData name="Bill Poe" userId="acce3b10-3e94-49f7-91ca-12f90565c05f" providerId="ADAL" clId="{B20C0014-4852-4621-9E25-16328D0A29B8}" dt="2023-10-29T15:58:54.307" v="3462" actId="14100"/>
          <ac:picMkLst>
            <pc:docMk/>
            <pc:sldMk cId="310361873" sldId="2147377911"/>
            <ac:picMk id="3200" creationId="{07AA85F4-5CB1-E1A0-F9F1-51001F72EDB8}"/>
          </ac:picMkLst>
        </pc:picChg>
        <pc:picChg chg="mod">
          <ac:chgData name="Bill Poe" userId="acce3b10-3e94-49f7-91ca-12f90565c05f" providerId="ADAL" clId="{B20C0014-4852-4621-9E25-16328D0A29B8}" dt="2023-10-29T15:58:54.307" v="3462" actId="14100"/>
          <ac:picMkLst>
            <pc:docMk/>
            <pc:sldMk cId="310361873" sldId="2147377911"/>
            <ac:picMk id="3201" creationId="{D8B797DA-A4E6-44C1-E99E-A694AADF37AB}"/>
          </ac:picMkLst>
        </pc:picChg>
        <pc:picChg chg="mod">
          <ac:chgData name="Bill Poe" userId="acce3b10-3e94-49f7-91ca-12f90565c05f" providerId="ADAL" clId="{B20C0014-4852-4621-9E25-16328D0A29B8}" dt="2023-10-29T15:58:54.307" v="3462" actId="14100"/>
          <ac:picMkLst>
            <pc:docMk/>
            <pc:sldMk cId="310361873" sldId="2147377911"/>
            <ac:picMk id="3202" creationId="{16D6F8F7-09A7-D0A4-0874-2D7B5121FB52}"/>
          </ac:picMkLst>
        </pc:picChg>
        <pc:picChg chg="mod">
          <ac:chgData name="Bill Poe" userId="acce3b10-3e94-49f7-91ca-12f90565c05f" providerId="ADAL" clId="{B20C0014-4852-4621-9E25-16328D0A29B8}" dt="2023-10-29T15:58:54.307" v="3462" actId="14100"/>
          <ac:picMkLst>
            <pc:docMk/>
            <pc:sldMk cId="310361873" sldId="2147377911"/>
            <ac:picMk id="3209" creationId="{3994170F-99B4-C940-7B93-E9BD14C1E7D6}"/>
          </ac:picMkLst>
        </pc:picChg>
        <pc:picChg chg="mod">
          <ac:chgData name="Bill Poe" userId="acce3b10-3e94-49f7-91ca-12f90565c05f" providerId="ADAL" clId="{B20C0014-4852-4621-9E25-16328D0A29B8}" dt="2023-10-29T15:58:54.307" v="3462" actId="14100"/>
          <ac:picMkLst>
            <pc:docMk/>
            <pc:sldMk cId="310361873" sldId="2147377911"/>
            <ac:picMk id="3210" creationId="{F16EB9B6-65C4-E9F9-0266-25823490DEAB}"/>
          </ac:picMkLst>
        </pc:picChg>
        <pc:picChg chg="mod">
          <ac:chgData name="Bill Poe" userId="acce3b10-3e94-49f7-91ca-12f90565c05f" providerId="ADAL" clId="{B20C0014-4852-4621-9E25-16328D0A29B8}" dt="2023-10-29T15:58:54.307" v="3462" actId="14100"/>
          <ac:picMkLst>
            <pc:docMk/>
            <pc:sldMk cId="310361873" sldId="2147377911"/>
            <ac:picMk id="3211" creationId="{EF7C59B1-3FFE-28CB-D056-3DEBC41EE809}"/>
          </ac:picMkLst>
        </pc:picChg>
        <pc:picChg chg="mod">
          <ac:chgData name="Bill Poe" userId="acce3b10-3e94-49f7-91ca-12f90565c05f" providerId="ADAL" clId="{B20C0014-4852-4621-9E25-16328D0A29B8}" dt="2023-10-29T15:58:54.307" v="3462" actId="14100"/>
          <ac:picMkLst>
            <pc:docMk/>
            <pc:sldMk cId="310361873" sldId="2147377911"/>
            <ac:picMk id="3224" creationId="{5B7AF17D-0421-3927-5F08-DF6ACFE4BCA7}"/>
          </ac:picMkLst>
        </pc:picChg>
        <pc:picChg chg="mod">
          <ac:chgData name="Bill Poe" userId="acce3b10-3e94-49f7-91ca-12f90565c05f" providerId="ADAL" clId="{B20C0014-4852-4621-9E25-16328D0A29B8}" dt="2023-10-29T15:58:54.307" v="3462" actId="14100"/>
          <ac:picMkLst>
            <pc:docMk/>
            <pc:sldMk cId="310361873" sldId="2147377911"/>
            <ac:picMk id="3225" creationId="{9D64E91B-6C52-D08C-C622-B0A6F9858B61}"/>
          </ac:picMkLst>
        </pc:picChg>
        <pc:picChg chg="mod">
          <ac:chgData name="Bill Poe" userId="acce3b10-3e94-49f7-91ca-12f90565c05f" providerId="ADAL" clId="{B20C0014-4852-4621-9E25-16328D0A29B8}" dt="2023-10-29T15:58:54.307" v="3462" actId="14100"/>
          <ac:picMkLst>
            <pc:docMk/>
            <pc:sldMk cId="310361873" sldId="2147377911"/>
            <ac:picMk id="3226" creationId="{FB8317FC-9BF5-4920-5041-1DD77907E0D9}"/>
          </ac:picMkLst>
        </pc:picChg>
        <pc:picChg chg="mod">
          <ac:chgData name="Bill Poe" userId="acce3b10-3e94-49f7-91ca-12f90565c05f" providerId="ADAL" clId="{B20C0014-4852-4621-9E25-16328D0A29B8}" dt="2023-10-29T15:58:54.307" v="3462" actId="14100"/>
          <ac:picMkLst>
            <pc:docMk/>
            <pc:sldMk cId="310361873" sldId="2147377911"/>
            <ac:picMk id="3230" creationId="{12D5886E-6EF6-676F-D709-03693A677782}"/>
          </ac:picMkLst>
        </pc:picChg>
        <pc:picChg chg="mod">
          <ac:chgData name="Bill Poe" userId="acce3b10-3e94-49f7-91ca-12f90565c05f" providerId="ADAL" clId="{B20C0014-4852-4621-9E25-16328D0A29B8}" dt="2023-10-29T15:58:54.307" v="3462" actId="14100"/>
          <ac:picMkLst>
            <pc:docMk/>
            <pc:sldMk cId="310361873" sldId="2147377911"/>
            <ac:picMk id="3231" creationId="{35C5ACEC-F68E-E759-E1F0-D8636919DA9B}"/>
          </ac:picMkLst>
        </pc:picChg>
        <pc:picChg chg="mod">
          <ac:chgData name="Bill Poe" userId="acce3b10-3e94-49f7-91ca-12f90565c05f" providerId="ADAL" clId="{B20C0014-4852-4621-9E25-16328D0A29B8}" dt="2023-10-29T15:58:54.307" v="3462" actId="14100"/>
          <ac:picMkLst>
            <pc:docMk/>
            <pc:sldMk cId="310361873" sldId="2147377911"/>
            <ac:picMk id="3232" creationId="{F29BB080-C727-A389-407B-4CD9536241D3}"/>
          </ac:picMkLst>
        </pc:picChg>
        <pc:picChg chg="mod">
          <ac:chgData name="Bill Poe" userId="acce3b10-3e94-49f7-91ca-12f90565c05f" providerId="ADAL" clId="{B20C0014-4852-4621-9E25-16328D0A29B8}" dt="2023-10-29T15:58:54.307" v="3462" actId="14100"/>
          <ac:picMkLst>
            <pc:docMk/>
            <pc:sldMk cId="310361873" sldId="2147377911"/>
            <ac:picMk id="3259" creationId="{7340FEE4-C2FD-4EEB-83BC-C12FE3228886}"/>
          </ac:picMkLst>
        </pc:picChg>
        <pc:picChg chg="mod">
          <ac:chgData name="Bill Poe" userId="acce3b10-3e94-49f7-91ca-12f90565c05f" providerId="ADAL" clId="{B20C0014-4852-4621-9E25-16328D0A29B8}" dt="2023-10-29T15:58:54.307" v="3462" actId="14100"/>
          <ac:picMkLst>
            <pc:docMk/>
            <pc:sldMk cId="310361873" sldId="2147377911"/>
            <ac:picMk id="3260" creationId="{697C436A-EA0C-24A6-BEA2-5935E320ED72}"/>
          </ac:picMkLst>
        </pc:picChg>
        <pc:picChg chg="mod">
          <ac:chgData name="Bill Poe" userId="acce3b10-3e94-49f7-91ca-12f90565c05f" providerId="ADAL" clId="{B20C0014-4852-4621-9E25-16328D0A29B8}" dt="2023-10-29T15:58:54.307" v="3462" actId="14100"/>
          <ac:picMkLst>
            <pc:docMk/>
            <pc:sldMk cId="310361873" sldId="2147377911"/>
            <ac:picMk id="3261" creationId="{56F1FB28-7268-1FD7-1EA1-2275319E3271}"/>
          </ac:picMkLst>
        </pc:picChg>
      </pc:sldChg>
      <pc:sldChg chg="addSp delSp modSp add mod">
        <pc:chgData name="Bill Poe" userId="acce3b10-3e94-49f7-91ca-12f90565c05f" providerId="ADAL" clId="{B20C0014-4852-4621-9E25-16328D0A29B8}" dt="2023-10-29T22:10:49.602" v="3589" actId="20577"/>
        <pc:sldMkLst>
          <pc:docMk/>
          <pc:sldMk cId="2757084614" sldId="2147377912"/>
        </pc:sldMkLst>
        <pc:spChg chg="mod">
          <ac:chgData name="Bill Poe" userId="acce3b10-3e94-49f7-91ca-12f90565c05f" providerId="ADAL" clId="{B20C0014-4852-4621-9E25-16328D0A29B8}" dt="2023-10-29T22:06:49.079" v="3544" actId="207"/>
          <ac:spMkLst>
            <pc:docMk/>
            <pc:sldMk cId="2757084614" sldId="2147377912"/>
            <ac:spMk id="2" creationId="{E29CC4C6-4F51-4C9E-22D6-E193454B4BE8}"/>
          </ac:spMkLst>
        </pc:spChg>
        <pc:spChg chg="add del mod">
          <ac:chgData name="Bill Poe" userId="acce3b10-3e94-49f7-91ca-12f90565c05f" providerId="ADAL" clId="{B20C0014-4852-4621-9E25-16328D0A29B8}" dt="2023-10-29T22:04:04.805" v="3523" actId="21"/>
          <ac:spMkLst>
            <pc:docMk/>
            <pc:sldMk cId="2757084614" sldId="2147377912"/>
            <ac:spMk id="5" creationId="{58E6553D-3814-BB1A-BE3B-60C22B2354C4}"/>
          </ac:spMkLst>
        </pc:spChg>
        <pc:spChg chg="add del mod">
          <ac:chgData name="Bill Poe" userId="acce3b10-3e94-49f7-91ca-12f90565c05f" providerId="ADAL" clId="{B20C0014-4852-4621-9E25-16328D0A29B8}" dt="2023-10-29T22:04:42.997" v="3529" actId="21"/>
          <ac:spMkLst>
            <pc:docMk/>
            <pc:sldMk cId="2757084614" sldId="2147377912"/>
            <ac:spMk id="6" creationId="{B20CD967-4F58-619C-B15A-C6CF0BC88720}"/>
          </ac:spMkLst>
        </pc:spChg>
        <pc:spChg chg="add del mod">
          <ac:chgData name="Bill Poe" userId="acce3b10-3e94-49f7-91ca-12f90565c05f" providerId="ADAL" clId="{B20C0014-4852-4621-9E25-16328D0A29B8}" dt="2023-10-29T22:04:42.997" v="3529" actId="21"/>
          <ac:spMkLst>
            <pc:docMk/>
            <pc:sldMk cId="2757084614" sldId="2147377912"/>
            <ac:spMk id="7" creationId="{1C7AF3A7-96ED-A15A-8904-E4169385933B}"/>
          </ac:spMkLst>
        </pc:spChg>
        <pc:spChg chg="add del mod">
          <ac:chgData name="Bill Poe" userId="acce3b10-3e94-49f7-91ca-12f90565c05f" providerId="ADAL" clId="{B20C0014-4852-4621-9E25-16328D0A29B8}" dt="2023-10-29T22:04:42.997" v="3529" actId="21"/>
          <ac:spMkLst>
            <pc:docMk/>
            <pc:sldMk cId="2757084614" sldId="2147377912"/>
            <ac:spMk id="8" creationId="{9EE9E6FA-7CF1-8193-66CB-5198E125093B}"/>
          </ac:spMkLst>
        </pc:spChg>
        <pc:spChg chg="del">
          <ac:chgData name="Bill Poe" userId="acce3b10-3e94-49f7-91ca-12f90565c05f" providerId="ADAL" clId="{B20C0014-4852-4621-9E25-16328D0A29B8}" dt="2023-10-29T22:03:54.156" v="3522" actId="21"/>
          <ac:spMkLst>
            <pc:docMk/>
            <pc:sldMk cId="2757084614" sldId="2147377912"/>
            <ac:spMk id="10" creationId="{83A5ED79-1D2D-829A-0AF0-D0CE9AD12CC7}"/>
          </ac:spMkLst>
        </pc:spChg>
        <pc:spChg chg="del">
          <ac:chgData name="Bill Poe" userId="acce3b10-3e94-49f7-91ca-12f90565c05f" providerId="ADAL" clId="{B20C0014-4852-4621-9E25-16328D0A29B8}" dt="2023-10-29T22:04:12.668" v="3525" actId="21"/>
          <ac:spMkLst>
            <pc:docMk/>
            <pc:sldMk cId="2757084614" sldId="2147377912"/>
            <ac:spMk id="14" creationId="{E10F69A3-6291-F445-7AC4-7947FD940383}"/>
          </ac:spMkLst>
        </pc:spChg>
        <pc:spChg chg="add del mod">
          <ac:chgData name="Bill Poe" userId="acce3b10-3e94-49f7-91ca-12f90565c05f" providerId="ADAL" clId="{B20C0014-4852-4621-9E25-16328D0A29B8}" dt="2023-10-29T22:06:11.774" v="3538" actId="21"/>
          <ac:spMkLst>
            <pc:docMk/>
            <pc:sldMk cId="2757084614" sldId="2147377912"/>
            <ac:spMk id="16" creationId="{2A3A4B8C-E72C-CAEF-30EC-34A39B8298FC}"/>
          </ac:spMkLst>
        </pc:spChg>
        <pc:spChg chg="add del mod">
          <ac:chgData name="Bill Poe" userId="acce3b10-3e94-49f7-91ca-12f90565c05f" providerId="ADAL" clId="{B20C0014-4852-4621-9E25-16328D0A29B8}" dt="2023-10-29T22:05:25.967" v="3532"/>
          <ac:spMkLst>
            <pc:docMk/>
            <pc:sldMk cId="2757084614" sldId="2147377912"/>
            <ac:spMk id="19" creationId="{BCC49D86-C5E4-25B2-75E0-DFA64FF80E97}"/>
          </ac:spMkLst>
        </pc:spChg>
        <pc:spChg chg="add del mod">
          <ac:chgData name="Bill Poe" userId="acce3b10-3e94-49f7-91ca-12f90565c05f" providerId="ADAL" clId="{B20C0014-4852-4621-9E25-16328D0A29B8}" dt="2023-10-29T22:06:17.324" v="3539" actId="21"/>
          <ac:spMkLst>
            <pc:docMk/>
            <pc:sldMk cId="2757084614" sldId="2147377912"/>
            <ac:spMk id="21" creationId="{8F2F81DD-3752-EE10-ED52-B47383CAED99}"/>
          </ac:spMkLst>
        </pc:spChg>
        <pc:spChg chg="add mod">
          <ac:chgData name="Bill Poe" userId="acce3b10-3e94-49f7-91ca-12f90565c05f" providerId="ADAL" clId="{B20C0014-4852-4621-9E25-16328D0A29B8}" dt="2023-10-29T22:10:49.602" v="3589" actId="20577"/>
          <ac:spMkLst>
            <pc:docMk/>
            <pc:sldMk cId="2757084614" sldId="2147377912"/>
            <ac:spMk id="23" creationId="{36BC402B-F19A-31DD-FC63-109D55DA0497}"/>
          </ac:spMkLst>
        </pc:spChg>
        <pc:grpChg chg="del">
          <ac:chgData name="Bill Poe" userId="acce3b10-3e94-49f7-91ca-12f90565c05f" providerId="ADAL" clId="{B20C0014-4852-4621-9E25-16328D0A29B8}" dt="2023-10-29T22:04:08.458" v="3524" actId="21"/>
          <ac:grpSpMkLst>
            <pc:docMk/>
            <pc:sldMk cId="2757084614" sldId="2147377912"/>
            <ac:grpSpMk id="73" creationId="{37CD738E-1644-E9E7-D8F2-FA6F0D93599C}"/>
          </ac:grpSpMkLst>
        </pc:grpChg>
        <pc:picChg chg="add del mod">
          <ac:chgData name="Bill Poe" userId="acce3b10-3e94-49f7-91ca-12f90565c05f" providerId="ADAL" clId="{B20C0014-4852-4621-9E25-16328D0A29B8}" dt="2023-10-29T22:04:42.997" v="3529" actId="21"/>
          <ac:picMkLst>
            <pc:docMk/>
            <pc:sldMk cId="2757084614" sldId="2147377912"/>
            <ac:picMk id="12" creationId="{85A37C3D-94D0-500F-2C72-860003515512}"/>
          </ac:picMkLst>
        </pc:picChg>
        <pc:picChg chg="add mod">
          <ac:chgData name="Bill Poe" userId="acce3b10-3e94-49f7-91ca-12f90565c05f" providerId="ADAL" clId="{B20C0014-4852-4621-9E25-16328D0A29B8}" dt="2023-10-29T22:09:25.701" v="3568" actId="1076"/>
          <ac:picMkLst>
            <pc:docMk/>
            <pc:sldMk cId="2757084614" sldId="2147377912"/>
            <ac:picMk id="18" creationId="{41C93B2F-6061-3C7A-4B14-BE595CF68422}"/>
          </ac:picMkLst>
        </pc:picChg>
        <pc:picChg chg="add del mod">
          <ac:chgData name="Bill Poe" userId="acce3b10-3e94-49f7-91ca-12f90565c05f" providerId="ADAL" clId="{B20C0014-4852-4621-9E25-16328D0A29B8}" dt="2023-10-29T22:05:25.967" v="3532"/>
          <ac:picMkLst>
            <pc:docMk/>
            <pc:sldMk cId="2757084614" sldId="2147377912"/>
            <ac:picMk id="20" creationId="{74830723-688B-3A9D-EA4C-D71AFFC5B56A}"/>
          </ac:picMkLst>
        </pc:picChg>
        <pc:picChg chg="add del mod">
          <ac:chgData name="Bill Poe" userId="acce3b10-3e94-49f7-91ca-12f90565c05f" providerId="ADAL" clId="{B20C0014-4852-4621-9E25-16328D0A29B8}" dt="2023-10-29T22:09:15.703" v="3567" actId="21"/>
          <ac:picMkLst>
            <pc:docMk/>
            <pc:sldMk cId="2757084614" sldId="2147377912"/>
            <ac:picMk id="22" creationId="{90D15377-63E3-C00D-0216-552102061C27}"/>
          </ac:picMkLst>
        </pc:picChg>
      </pc:sldChg>
      <pc:sldChg chg="addSp delSp modSp add mod">
        <pc:chgData name="Bill Poe" userId="acce3b10-3e94-49f7-91ca-12f90565c05f" providerId="ADAL" clId="{B20C0014-4852-4621-9E25-16328D0A29B8}" dt="2023-10-29T22:29:48.329" v="3658" actId="14100"/>
        <pc:sldMkLst>
          <pc:docMk/>
          <pc:sldMk cId="849597212" sldId="2147377913"/>
        </pc:sldMkLst>
        <pc:spChg chg="mod">
          <ac:chgData name="Bill Poe" userId="acce3b10-3e94-49f7-91ca-12f90565c05f" providerId="ADAL" clId="{B20C0014-4852-4621-9E25-16328D0A29B8}" dt="2023-10-29T22:11:43.052" v="3595" actId="207"/>
          <ac:spMkLst>
            <pc:docMk/>
            <pc:sldMk cId="849597212" sldId="2147377913"/>
            <ac:spMk id="2" creationId="{E29CC4C6-4F51-4C9E-22D6-E193454B4BE8}"/>
          </ac:spMkLst>
        </pc:spChg>
        <pc:spChg chg="mod topLvl">
          <ac:chgData name="Bill Poe" userId="acce3b10-3e94-49f7-91ca-12f90565c05f" providerId="ADAL" clId="{B20C0014-4852-4621-9E25-16328D0A29B8}" dt="2023-10-29T22:12:38.327" v="3599" actId="165"/>
          <ac:spMkLst>
            <pc:docMk/>
            <pc:sldMk cId="849597212" sldId="2147377913"/>
            <ac:spMk id="6" creationId="{987AE663-5857-788A-BDD2-627BC4305FD6}"/>
          </ac:spMkLst>
        </pc:spChg>
        <pc:spChg chg="mod topLvl">
          <ac:chgData name="Bill Poe" userId="acce3b10-3e94-49f7-91ca-12f90565c05f" providerId="ADAL" clId="{B20C0014-4852-4621-9E25-16328D0A29B8}" dt="2023-10-29T22:12:38.327" v="3599" actId="165"/>
          <ac:spMkLst>
            <pc:docMk/>
            <pc:sldMk cId="849597212" sldId="2147377913"/>
            <ac:spMk id="7" creationId="{C16AC52B-5152-E2AB-CB5D-242D1F8AFE03}"/>
          </ac:spMkLst>
        </pc:spChg>
        <pc:spChg chg="mod topLvl">
          <ac:chgData name="Bill Poe" userId="acce3b10-3e94-49f7-91ca-12f90565c05f" providerId="ADAL" clId="{B20C0014-4852-4621-9E25-16328D0A29B8}" dt="2023-10-29T22:12:38.327" v="3599" actId="165"/>
          <ac:spMkLst>
            <pc:docMk/>
            <pc:sldMk cId="849597212" sldId="2147377913"/>
            <ac:spMk id="10" creationId="{4DE7FE0A-BCD3-19B8-9DC0-B1F90DE9A356}"/>
          </ac:spMkLst>
        </pc:spChg>
        <pc:spChg chg="mod topLvl">
          <ac:chgData name="Bill Poe" userId="acce3b10-3e94-49f7-91ca-12f90565c05f" providerId="ADAL" clId="{B20C0014-4852-4621-9E25-16328D0A29B8}" dt="2023-10-29T22:12:38.327" v="3599" actId="165"/>
          <ac:spMkLst>
            <pc:docMk/>
            <pc:sldMk cId="849597212" sldId="2147377913"/>
            <ac:spMk id="12" creationId="{86067EA7-B334-95C4-90F7-E1EEF9EE1E71}"/>
          </ac:spMkLst>
        </pc:spChg>
        <pc:spChg chg="mod topLvl">
          <ac:chgData name="Bill Poe" userId="acce3b10-3e94-49f7-91ca-12f90565c05f" providerId="ADAL" clId="{B20C0014-4852-4621-9E25-16328D0A29B8}" dt="2023-10-29T22:12:38.327" v="3599" actId="165"/>
          <ac:spMkLst>
            <pc:docMk/>
            <pc:sldMk cId="849597212" sldId="2147377913"/>
            <ac:spMk id="14" creationId="{D03CB29D-40C9-D7E5-4319-D37269E84249}"/>
          </ac:spMkLst>
        </pc:spChg>
        <pc:spChg chg="mod topLvl">
          <ac:chgData name="Bill Poe" userId="acce3b10-3e94-49f7-91ca-12f90565c05f" providerId="ADAL" clId="{B20C0014-4852-4621-9E25-16328D0A29B8}" dt="2023-10-29T22:12:38.327" v="3599" actId="165"/>
          <ac:spMkLst>
            <pc:docMk/>
            <pc:sldMk cId="849597212" sldId="2147377913"/>
            <ac:spMk id="16" creationId="{60435D23-2F39-A710-70A7-E1BE487B224D}"/>
          </ac:spMkLst>
        </pc:spChg>
        <pc:spChg chg="mod topLvl">
          <ac:chgData name="Bill Poe" userId="acce3b10-3e94-49f7-91ca-12f90565c05f" providerId="ADAL" clId="{B20C0014-4852-4621-9E25-16328D0A29B8}" dt="2023-10-29T22:12:38.327" v="3599" actId="165"/>
          <ac:spMkLst>
            <pc:docMk/>
            <pc:sldMk cId="849597212" sldId="2147377913"/>
            <ac:spMk id="19" creationId="{071C53EC-2BE5-5FD8-3800-59B93ECFF464}"/>
          </ac:spMkLst>
        </pc:spChg>
        <pc:spChg chg="del">
          <ac:chgData name="Bill Poe" userId="acce3b10-3e94-49f7-91ca-12f90565c05f" providerId="ADAL" clId="{B20C0014-4852-4621-9E25-16328D0A29B8}" dt="2023-10-29T22:11:19.676" v="3592" actId="21"/>
          <ac:spMkLst>
            <pc:docMk/>
            <pc:sldMk cId="849597212" sldId="2147377913"/>
            <ac:spMk id="23" creationId="{36BC402B-F19A-31DD-FC63-109D55DA0497}"/>
          </ac:spMkLst>
        </pc:spChg>
        <pc:spChg chg="mod topLvl">
          <ac:chgData name="Bill Poe" userId="acce3b10-3e94-49f7-91ca-12f90565c05f" providerId="ADAL" clId="{B20C0014-4852-4621-9E25-16328D0A29B8}" dt="2023-10-29T22:12:38.327" v="3599" actId="165"/>
          <ac:spMkLst>
            <pc:docMk/>
            <pc:sldMk cId="849597212" sldId="2147377913"/>
            <ac:spMk id="29" creationId="{3ED1158A-DCE7-180F-FAB9-AA1DF3F930E6}"/>
          </ac:spMkLst>
        </pc:spChg>
        <pc:spChg chg="mod topLvl">
          <ac:chgData name="Bill Poe" userId="acce3b10-3e94-49f7-91ca-12f90565c05f" providerId="ADAL" clId="{B20C0014-4852-4621-9E25-16328D0A29B8}" dt="2023-10-29T22:12:38.327" v="3599" actId="165"/>
          <ac:spMkLst>
            <pc:docMk/>
            <pc:sldMk cId="849597212" sldId="2147377913"/>
            <ac:spMk id="30" creationId="{6E183FD4-47A5-8EA1-E03C-911F5A058656}"/>
          </ac:spMkLst>
        </pc:spChg>
        <pc:spChg chg="mod topLvl">
          <ac:chgData name="Bill Poe" userId="acce3b10-3e94-49f7-91ca-12f90565c05f" providerId="ADAL" clId="{B20C0014-4852-4621-9E25-16328D0A29B8}" dt="2023-10-29T22:12:38.327" v="3599" actId="165"/>
          <ac:spMkLst>
            <pc:docMk/>
            <pc:sldMk cId="849597212" sldId="2147377913"/>
            <ac:spMk id="31" creationId="{EC4D4FE7-5EB4-2E43-BB94-F95BCEEAB42A}"/>
          </ac:spMkLst>
        </pc:spChg>
        <pc:spChg chg="mod topLvl">
          <ac:chgData name="Bill Poe" userId="acce3b10-3e94-49f7-91ca-12f90565c05f" providerId="ADAL" clId="{B20C0014-4852-4621-9E25-16328D0A29B8}" dt="2023-10-29T22:12:38.327" v="3599" actId="165"/>
          <ac:spMkLst>
            <pc:docMk/>
            <pc:sldMk cId="849597212" sldId="2147377913"/>
            <ac:spMk id="32" creationId="{F096F1E9-B6E0-F08E-D1CB-7412F4DF85B4}"/>
          </ac:spMkLst>
        </pc:spChg>
        <pc:spChg chg="mod topLvl">
          <ac:chgData name="Bill Poe" userId="acce3b10-3e94-49f7-91ca-12f90565c05f" providerId="ADAL" clId="{B20C0014-4852-4621-9E25-16328D0A29B8}" dt="2023-10-29T22:12:38.327" v="3599" actId="165"/>
          <ac:spMkLst>
            <pc:docMk/>
            <pc:sldMk cId="849597212" sldId="2147377913"/>
            <ac:spMk id="33" creationId="{FD33E51B-BBD1-9C24-D180-280D04085763}"/>
          </ac:spMkLst>
        </pc:spChg>
        <pc:spChg chg="mod topLvl">
          <ac:chgData name="Bill Poe" userId="acce3b10-3e94-49f7-91ca-12f90565c05f" providerId="ADAL" clId="{B20C0014-4852-4621-9E25-16328D0A29B8}" dt="2023-10-29T22:12:38.327" v="3599" actId="165"/>
          <ac:spMkLst>
            <pc:docMk/>
            <pc:sldMk cId="849597212" sldId="2147377913"/>
            <ac:spMk id="34" creationId="{5B511083-0D3D-848F-4B28-1F5893B70991}"/>
          </ac:spMkLst>
        </pc:spChg>
        <pc:spChg chg="mod topLvl">
          <ac:chgData name="Bill Poe" userId="acce3b10-3e94-49f7-91ca-12f90565c05f" providerId="ADAL" clId="{B20C0014-4852-4621-9E25-16328D0A29B8}" dt="2023-10-29T22:12:38.327" v="3599" actId="165"/>
          <ac:spMkLst>
            <pc:docMk/>
            <pc:sldMk cId="849597212" sldId="2147377913"/>
            <ac:spMk id="35" creationId="{895A9E91-298D-1921-F1A3-4DBF57A03899}"/>
          </ac:spMkLst>
        </pc:spChg>
        <pc:spChg chg="mod topLvl">
          <ac:chgData name="Bill Poe" userId="acce3b10-3e94-49f7-91ca-12f90565c05f" providerId="ADAL" clId="{B20C0014-4852-4621-9E25-16328D0A29B8}" dt="2023-10-29T22:12:38.327" v="3599" actId="165"/>
          <ac:spMkLst>
            <pc:docMk/>
            <pc:sldMk cId="849597212" sldId="2147377913"/>
            <ac:spMk id="36" creationId="{EEB46B10-088B-EBF3-3777-79ECB2C19B35}"/>
          </ac:spMkLst>
        </pc:spChg>
        <pc:spChg chg="mod topLvl">
          <ac:chgData name="Bill Poe" userId="acce3b10-3e94-49f7-91ca-12f90565c05f" providerId="ADAL" clId="{B20C0014-4852-4621-9E25-16328D0A29B8}" dt="2023-10-29T22:12:38.327" v="3599" actId="165"/>
          <ac:spMkLst>
            <pc:docMk/>
            <pc:sldMk cId="849597212" sldId="2147377913"/>
            <ac:spMk id="37" creationId="{A3492650-0A97-E541-8E8B-C5D7EB088F39}"/>
          </ac:spMkLst>
        </pc:spChg>
        <pc:spChg chg="mod topLvl">
          <ac:chgData name="Bill Poe" userId="acce3b10-3e94-49f7-91ca-12f90565c05f" providerId="ADAL" clId="{B20C0014-4852-4621-9E25-16328D0A29B8}" dt="2023-10-29T22:12:38.327" v="3599" actId="165"/>
          <ac:spMkLst>
            <pc:docMk/>
            <pc:sldMk cId="849597212" sldId="2147377913"/>
            <ac:spMk id="38" creationId="{538E1AB1-BACF-BB1F-4014-8551E9D39B2D}"/>
          </ac:spMkLst>
        </pc:spChg>
        <pc:spChg chg="mod topLvl">
          <ac:chgData name="Bill Poe" userId="acce3b10-3e94-49f7-91ca-12f90565c05f" providerId="ADAL" clId="{B20C0014-4852-4621-9E25-16328D0A29B8}" dt="2023-10-29T22:12:38.327" v="3599" actId="165"/>
          <ac:spMkLst>
            <pc:docMk/>
            <pc:sldMk cId="849597212" sldId="2147377913"/>
            <ac:spMk id="39" creationId="{F5C2A76F-1D3C-3A63-BE42-65C033DECE03}"/>
          </ac:spMkLst>
        </pc:spChg>
        <pc:spChg chg="mod topLvl">
          <ac:chgData name="Bill Poe" userId="acce3b10-3e94-49f7-91ca-12f90565c05f" providerId="ADAL" clId="{B20C0014-4852-4621-9E25-16328D0A29B8}" dt="2023-10-29T22:12:38.327" v="3599" actId="165"/>
          <ac:spMkLst>
            <pc:docMk/>
            <pc:sldMk cId="849597212" sldId="2147377913"/>
            <ac:spMk id="40" creationId="{BF770AED-1EAB-0E5B-F812-B44AA154B4F7}"/>
          </ac:spMkLst>
        </pc:spChg>
        <pc:spChg chg="mod topLvl">
          <ac:chgData name="Bill Poe" userId="acce3b10-3e94-49f7-91ca-12f90565c05f" providerId="ADAL" clId="{B20C0014-4852-4621-9E25-16328D0A29B8}" dt="2023-10-29T22:12:38.327" v="3599" actId="165"/>
          <ac:spMkLst>
            <pc:docMk/>
            <pc:sldMk cId="849597212" sldId="2147377913"/>
            <ac:spMk id="41" creationId="{A7CB0B56-2DCC-5D11-BC67-3C19450F411C}"/>
          </ac:spMkLst>
        </pc:spChg>
        <pc:spChg chg="mod topLvl">
          <ac:chgData name="Bill Poe" userId="acce3b10-3e94-49f7-91ca-12f90565c05f" providerId="ADAL" clId="{B20C0014-4852-4621-9E25-16328D0A29B8}" dt="2023-10-29T22:12:38.327" v="3599" actId="165"/>
          <ac:spMkLst>
            <pc:docMk/>
            <pc:sldMk cId="849597212" sldId="2147377913"/>
            <ac:spMk id="42" creationId="{CAD71644-075D-C8E3-868F-9362FF728ED7}"/>
          </ac:spMkLst>
        </pc:spChg>
        <pc:spChg chg="mod topLvl">
          <ac:chgData name="Bill Poe" userId="acce3b10-3e94-49f7-91ca-12f90565c05f" providerId="ADAL" clId="{B20C0014-4852-4621-9E25-16328D0A29B8}" dt="2023-10-29T22:12:38.327" v="3599" actId="165"/>
          <ac:spMkLst>
            <pc:docMk/>
            <pc:sldMk cId="849597212" sldId="2147377913"/>
            <ac:spMk id="43" creationId="{A5F0EFCD-21FC-C5BB-25A8-2D6D6D023F9F}"/>
          </ac:spMkLst>
        </pc:spChg>
        <pc:spChg chg="mod topLvl">
          <ac:chgData name="Bill Poe" userId="acce3b10-3e94-49f7-91ca-12f90565c05f" providerId="ADAL" clId="{B20C0014-4852-4621-9E25-16328D0A29B8}" dt="2023-10-29T22:12:38.327" v="3599" actId="165"/>
          <ac:spMkLst>
            <pc:docMk/>
            <pc:sldMk cId="849597212" sldId="2147377913"/>
            <ac:spMk id="44" creationId="{0EC1DB7B-EC34-0B88-4B56-83335C851429}"/>
          </ac:spMkLst>
        </pc:spChg>
        <pc:spChg chg="mod topLvl">
          <ac:chgData name="Bill Poe" userId="acce3b10-3e94-49f7-91ca-12f90565c05f" providerId="ADAL" clId="{B20C0014-4852-4621-9E25-16328D0A29B8}" dt="2023-10-29T22:12:38.327" v="3599" actId="165"/>
          <ac:spMkLst>
            <pc:docMk/>
            <pc:sldMk cId="849597212" sldId="2147377913"/>
            <ac:spMk id="45" creationId="{F29BEDA9-6648-5DA7-1DE7-E7A136D25897}"/>
          </ac:spMkLst>
        </pc:spChg>
        <pc:spChg chg="mod topLvl">
          <ac:chgData name="Bill Poe" userId="acce3b10-3e94-49f7-91ca-12f90565c05f" providerId="ADAL" clId="{B20C0014-4852-4621-9E25-16328D0A29B8}" dt="2023-10-29T22:12:38.327" v="3599" actId="165"/>
          <ac:spMkLst>
            <pc:docMk/>
            <pc:sldMk cId="849597212" sldId="2147377913"/>
            <ac:spMk id="46" creationId="{624A38E8-8E9E-C460-5DE6-E8D4F5A1F0EF}"/>
          </ac:spMkLst>
        </pc:spChg>
        <pc:spChg chg="mod topLvl">
          <ac:chgData name="Bill Poe" userId="acce3b10-3e94-49f7-91ca-12f90565c05f" providerId="ADAL" clId="{B20C0014-4852-4621-9E25-16328D0A29B8}" dt="2023-10-29T22:12:38.327" v="3599" actId="165"/>
          <ac:spMkLst>
            <pc:docMk/>
            <pc:sldMk cId="849597212" sldId="2147377913"/>
            <ac:spMk id="47" creationId="{318F6B7D-BD57-FBFD-8867-D83D4449CF1F}"/>
          </ac:spMkLst>
        </pc:spChg>
        <pc:spChg chg="mod topLvl">
          <ac:chgData name="Bill Poe" userId="acce3b10-3e94-49f7-91ca-12f90565c05f" providerId="ADAL" clId="{B20C0014-4852-4621-9E25-16328D0A29B8}" dt="2023-10-29T22:12:38.327" v="3599" actId="165"/>
          <ac:spMkLst>
            <pc:docMk/>
            <pc:sldMk cId="849597212" sldId="2147377913"/>
            <ac:spMk id="48" creationId="{17FC0F34-AAA4-F3FE-F1B4-B06DF11D2D4A}"/>
          </ac:spMkLst>
        </pc:spChg>
        <pc:spChg chg="mod topLvl">
          <ac:chgData name="Bill Poe" userId="acce3b10-3e94-49f7-91ca-12f90565c05f" providerId="ADAL" clId="{B20C0014-4852-4621-9E25-16328D0A29B8}" dt="2023-10-29T22:12:38.327" v="3599" actId="165"/>
          <ac:spMkLst>
            <pc:docMk/>
            <pc:sldMk cId="849597212" sldId="2147377913"/>
            <ac:spMk id="49" creationId="{C620C5BE-9BF5-09F1-6551-F288E89DE629}"/>
          </ac:spMkLst>
        </pc:spChg>
        <pc:spChg chg="mod topLvl">
          <ac:chgData name="Bill Poe" userId="acce3b10-3e94-49f7-91ca-12f90565c05f" providerId="ADAL" clId="{B20C0014-4852-4621-9E25-16328D0A29B8}" dt="2023-10-29T22:12:38.327" v="3599" actId="165"/>
          <ac:spMkLst>
            <pc:docMk/>
            <pc:sldMk cId="849597212" sldId="2147377913"/>
            <ac:spMk id="50" creationId="{01677D21-62A0-E06A-BCDF-769C4A71B9F2}"/>
          </ac:spMkLst>
        </pc:spChg>
        <pc:spChg chg="mod topLvl">
          <ac:chgData name="Bill Poe" userId="acce3b10-3e94-49f7-91ca-12f90565c05f" providerId="ADAL" clId="{B20C0014-4852-4621-9E25-16328D0A29B8}" dt="2023-10-29T22:12:38.327" v="3599" actId="165"/>
          <ac:spMkLst>
            <pc:docMk/>
            <pc:sldMk cId="849597212" sldId="2147377913"/>
            <ac:spMk id="52" creationId="{2DF0BF06-0483-083A-C0BE-34E69D83957D}"/>
          </ac:spMkLst>
        </pc:spChg>
        <pc:spChg chg="mod topLvl">
          <ac:chgData name="Bill Poe" userId="acce3b10-3e94-49f7-91ca-12f90565c05f" providerId="ADAL" clId="{B20C0014-4852-4621-9E25-16328D0A29B8}" dt="2023-10-29T22:12:38.327" v="3599" actId="165"/>
          <ac:spMkLst>
            <pc:docMk/>
            <pc:sldMk cId="849597212" sldId="2147377913"/>
            <ac:spMk id="54" creationId="{16E0052A-3AE5-8E7B-946C-6CE3B6FA01D9}"/>
          </ac:spMkLst>
        </pc:spChg>
        <pc:spChg chg="mod topLvl">
          <ac:chgData name="Bill Poe" userId="acce3b10-3e94-49f7-91ca-12f90565c05f" providerId="ADAL" clId="{B20C0014-4852-4621-9E25-16328D0A29B8}" dt="2023-10-29T22:12:38.327" v="3599" actId="165"/>
          <ac:spMkLst>
            <pc:docMk/>
            <pc:sldMk cId="849597212" sldId="2147377913"/>
            <ac:spMk id="55" creationId="{D54F4EF5-63E6-A311-B5AE-5B7F5FE9B53D}"/>
          </ac:spMkLst>
        </pc:spChg>
        <pc:spChg chg="mod topLvl">
          <ac:chgData name="Bill Poe" userId="acce3b10-3e94-49f7-91ca-12f90565c05f" providerId="ADAL" clId="{B20C0014-4852-4621-9E25-16328D0A29B8}" dt="2023-10-29T22:12:38.327" v="3599" actId="165"/>
          <ac:spMkLst>
            <pc:docMk/>
            <pc:sldMk cId="849597212" sldId="2147377913"/>
            <ac:spMk id="58" creationId="{0199F5F9-26BD-36BC-0BC0-FDF24CA6D6A6}"/>
          </ac:spMkLst>
        </pc:spChg>
        <pc:spChg chg="mod topLvl">
          <ac:chgData name="Bill Poe" userId="acce3b10-3e94-49f7-91ca-12f90565c05f" providerId="ADAL" clId="{B20C0014-4852-4621-9E25-16328D0A29B8}" dt="2023-10-29T22:12:38.327" v="3599" actId="165"/>
          <ac:spMkLst>
            <pc:docMk/>
            <pc:sldMk cId="849597212" sldId="2147377913"/>
            <ac:spMk id="59" creationId="{B01E00E9-6313-6F0D-A9B0-F69C789F66BD}"/>
          </ac:spMkLst>
        </pc:spChg>
        <pc:spChg chg="mod topLvl">
          <ac:chgData name="Bill Poe" userId="acce3b10-3e94-49f7-91ca-12f90565c05f" providerId="ADAL" clId="{B20C0014-4852-4621-9E25-16328D0A29B8}" dt="2023-10-29T22:12:38.327" v="3599" actId="165"/>
          <ac:spMkLst>
            <pc:docMk/>
            <pc:sldMk cId="849597212" sldId="2147377913"/>
            <ac:spMk id="61" creationId="{7AE57895-286E-CAC6-A1BD-1A8948938CA1}"/>
          </ac:spMkLst>
        </pc:spChg>
        <pc:spChg chg="mod topLvl">
          <ac:chgData name="Bill Poe" userId="acce3b10-3e94-49f7-91ca-12f90565c05f" providerId="ADAL" clId="{B20C0014-4852-4621-9E25-16328D0A29B8}" dt="2023-10-29T22:12:38.327" v="3599" actId="165"/>
          <ac:spMkLst>
            <pc:docMk/>
            <pc:sldMk cId="849597212" sldId="2147377913"/>
            <ac:spMk id="62" creationId="{F742DE26-FEA2-A8D2-140F-A0BD3E9F9342}"/>
          </ac:spMkLst>
        </pc:spChg>
        <pc:spChg chg="mod topLvl">
          <ac:chgData name="Bill Poe" userId="acce3b10-3e94-49f7-91ca-12f90565c05f" providerId="ADAL" clId="{B20C0014-4852-4621-9E25-16328D0A29B8}" dt="2023-10-29T22:15:01.727" v="3611" actId="1076"/>
          <ac:spMkLst>
            <pc:docMk/>
            <pc:sldMk cId="849597212" sldId="2147377913"/>
            <ac:spMk id="64" creationId="{A9C05EB6-2BFA-556E-9E56-A0CD32670D3E}"/>
          </ac:spMkLst>
        </pc:spChg>
        <pc:spChg chg="mod topLvl">
          <ac:chgData name="Bill Poe" userId="acce3b10-3e94-49f7-91ca-12f90565c05f" providerId="ADAL" clId="{B20C0014-4852-4621-9E25-16328D0A29B8}" dt="2023-10-29T22:12:38.327" v="3599" actId="165"/>
          <ac:spMkLst>
            <pc:docMk/>
            <pc:sldMk cId="849597212" sldId="2147377913"/>
            <ac:spMk id="66" creationId="{8D81ECD5-B5C2-77AE-9517-2A9BD71DE70A}"/>
          </ac:spMkLst>
        </pc:spChg>
        <pc:spChg chg="mod topLvl">
          <ac:chgData name="Bill Poe" userId="acce3b10-3e94-49f7-91ca-12f90565c05f" providerId="ADAL" clId="{B20C0014-4852-4621-9E25-16328D0A29B8}" dt="2023-10-29T22:12:38.327" v="3599" actId="165"/>
          <ac:spMkLst>
            <pc:docMk/>
            <pc:sldMk cId="849597212" sldId="2147377913"/>
            <ac:spMk id="67" creationId="{ECEEF986-4265-746D-6359-EA0D2B5C6B6E}"/>
          </ac:spMkLst>
        </pc:spChg>
        <pc:spChg chg="mod topLvl">
          <ac:chgData name="Bill Poe" userId="acce3b10-3e94-49f7-91ca-12f90565c05f" providerId="ADAL" clId="{B20C0014-4852-4621-9E25-16328D0A29B8}" dt="2023-10-29T22:12:38.327" v="3599" actId="165"/>
          <ac:spMkLst>
            <pc:docMk/>
            <pc:sldMk cId="849597212" sldId="2147377913"/>
            <ac:spMk id="70" creationId="{4C38D9A5-E1C0-5ECA-F720-197DA4591BA8}"/>
          </ac:spMkLst>
        </pc:spChg>
        <pc:spChg chg="mod topLvl">
          <ac:chgData name="Bill Poe" userId="acce3b10-3e94-49f7-91ca-12f90565c05f" providerId="ADAL" clId="{B20C0014-4852-4621-9E25-16328D0A29B8}" dt="2023-10-29T22:12:38.327" v="3599" actId="165"/>
          <ac:spMkLst>
            <pc:docMk/>
            <pc:sldMk cId="849597212" sldId="2147377913"/>
            <ac:spMk id="71" creationId="{A332CDAE-1E16-CF8A-9A91-3722602F759E}"/>
          </ac:spMkLst>
        </pc:spChg>
        <pc:spChg chg="mod topLvl">
          <ac:chgData name="Bill Poe" userId="acce3b10-3e94-49f7-91ca-12f90565c05f" providerId="ADAL" clId="{B20C0014-4852-4621-9E25-16328D0A29B8}" dt="2023-10-29T22:12:38.327" v="3599" actId="165"/>
          <ac:spMkLst>
            <pc:docMk/>
            <pc:sldMk cId="849597212" sldId="2147377913"/>
            <ac:spMk id="73" creationId="{11D9264E-AFDB-8277-2B10-25276C752F29}"/>
          </ac:spMkLst>
        </pc:spChg>
        <pc:spChg chg="mod topLvl">
          <ac:chgData name="Bill Poe" userId="acce3b10-3e94-49f7-91ca-12f90565c05f" providerId="ADAL" clId="{B20C0014-4852-4621-9E25-16328D0A29B8}" dt="2023-10-29T22:12:38.327" v="3599" actId="165"/>
          <ac:spMkLst>
            <pc:docMk/>
            <pc:sldMk cId="849597212" sldId="2147377913"/>
            <ac:spMk id="74" creationId="{088453A8-9DCC-ADDF-589F-5220C15FFEB5}"/>
          </ac:spMkLst>
        </pc:spChg>
        <pc:spChg chg="mod topLvl">
          <ac:chgData name="Bill Poe" userId="acce3b10-3e94-49f7-91ca-12f90565c05f" providerId="ADAL" clId="{B20C0014-4852-4621-9E25-16328D0A29B8}" dt="2023-10-29T22:12:38.327" v="3599" actId="165"/>
          <ac:spMkLst>
            <pc:docMk/>
            <pc:sldMk cId="849597212" sldId="2147377913"/>
            <ac:spMk id="75" creationId="{EF789FC1-3738-7676-EB77-1B0269416AF9}"/>
          </ac:spMkLst>
        </pc:spChg>
        <pc:spChg chg="mod topLvl">
          <ac:chgData name="Bill Poe" userId="acce3b10-3e94-49f7-91ca-12f90565c05f" providerId="ADAL" clId="{B20C0014-4852-4621-9E25-16328D0A29B8}" dt="2023-10-29T22:12:38.327" v="3599" actId="165"/>
          <ac:spMkLst>
            <pc:docMk/>
            <pc:sldMk cId="849597212" sldId="2147377913"/>
            <ac:spMk id="77" creationId="{B4E68A24-C1C8-CC37-4FCE-A3F6ABB3C894}"/>
          </ac:spMkLst>
        </pc:spChg>
        <pc:spChg chg="mod topLvl">
          <ac:chgData name="Bill Poe" userId="acce3b10-3e94-49f7-91ca-12f90565c05f" providerId="ADAL" clId="{B20C0014-4852-4621-9E25-16328D0A29B8}" dt="2023-10-29T22:12:38.327" v="3599" actId="165"/>
          <ac:spMkLst>
            <pc:docMk/>
            <pc:sldMk cId="849597212" sldId="2147377913"/>
            <ac:spMk id="78" creationId="{BC225314-50FE-730A-43C0-CF22168147EA}"/>
          </ac:spMkLst>
        </pc:spChg>
        <pc:spChg chg="mod topLvl">
          <ac:chgData name="Bill Poe" userId="acce3b10-3e94-49f7-91ca-12f90565c05f" providerId="ADAL" clId="{B20C0014-4852-4621-9E25-16328D0A29B8}" dt="2023-10-29T22:12:38.327" v="3599" actId="165"/>
          <ac:spMkLst>
            <pc:docMk/>
            <pc:sldMk cId="849597212" sldId="2147377913"/>
            <ac:spMk id="79" creationId="{C19D6088-6C7A-5AD3-7FD0-850D1862780B}"/>
          </ac:spMkLst>
        </pc:spChg>
        <pc:spChg chg="mod topLvl">
          <ac:chgData name="Bill Poe" userId="acce3b10-3e94-49f7-91ca-12f90565c05f" providerId="ADAL" clId="{B20C0014-4852-4621-9E25-16328D0A29B8}" dt="2023-10-29T22:12:38.327" v="3599" actId="165"/>
          <ac:spMkLst>
            <pc:docMk/>
            <pc:sldMk cId="849597212" sldId="2147377913"/>
            <ac:spMk id="80" creationId="{E877198D-F6B5-EBA4-D4F3-FDB8F3809BCC}"/>
          </ac:spMkLst>
        </pc:spChg>
        <pc:spChg chg="mod topLvl">
          <ac:chgData name="Bill Poe" userId="acce3b10-3e94-49f7-91ca-12f90565c05f" providerId="ADAL" clId="{B20C0014-4852-4621-9E25-16328D0A29B8}" dt="2023-10-29T22:12:38.327" v="3599" actId="165"/>
          <ac:spMkLst>
            <pc:docMk/>
            <pc:sldMk cId="849597212" sldId="2147377913"/>
            <ac:spMk id="81" creationId="{A3E6B39D-9369-B88D-2BEE-7540A0C91D33}"/>
          </ac:spMkLst>
        </pc:spChg>
        <pc:spChg chg="mod topLvl">
          <ac:chgData name="Bill Poe" userId="acce3b10-3e94-49f7-91ca-12f90565c05f" providerId="ADAL" clId="{B20C0014-4852-4621-9E25-16328D0A29B8}" dt="2023-10-29T22:12:38.327" v="3599" actId="165"/>
          <ac:spMkLst>
            <pc:docMk/>
            <pc:sldMk cId="849597212" sldId="2147377913"/>
            <ac:spMk id="82" creationId="{C65E34D6-8164-9762-F5DA-D44F52965754}"/>
          </ac:spMkLst>
        </pc:spChg>
        <pc:spChg chg="mod topLvl">
          <ac:chgData name="Bill Poe" userId="acce3b10-3e94-49f7-91ca-12f90565c05f" providerId="ADAL" clId="{B20C0014-4852-4621-9E25-16328D0A29B8}" dt="2023-10-29T22:12:38.327" v="3599" actId="165"/>
          <ac:spMkLst>
            <pc:docMk/>
            <pc:sldMk cId="849597212" sldId="2147377913"/>
            <ac:spMk id="83" creationId="{9C0BAE02-6888-07C5-8243-102BE81F76E7}"/>
          </ac:spMkLst>
        </pc:spChg>
        <pc:spChg chg="mod topLvl">
          <ac:chgData name="Bill Poe" userId="acce3b10-3e94-49f7-91ca-12f90565c05f" providerId="ADAL" clId="{B20C0014-4852-4621-9E25-16328D0A29B8}" dt="2023-10-29T22:12:38.327" v="3599" actId="165"/>
          <ac:spMkLst>
            <pc:docMk/>
            <pc:sldMk cId="849597212" sldId="2147377913"/>
            <ac:spMk id="84" creationId="{AB68F4A4-B350-1BF9-AEB6-0BD3AACFD29C}"/>
          </ac:spMkLst>
        </pc:spChg>
        <pc:spChg chg="mod topLvl">
          <ac:chgData name="Bill Poe" userId="acce3b10-3e94-49f7-91ca-12f90565c05f" providerId="ADAL" clId="{B20C0014-4852-4621-9E25-16328D0A29B8}" dt="2023-10-29T22:12:38.327" v="3599" actId="165"/>
          <ac:spMkLst>
            <pc:docMk/>
            <pc:sldMk cId="849597212" sldId="2147377913"/>
            <ac:spMk id="85" creationId="{EE4CCB0D-2533-53CE-554B-166E7C0ABB13}"/>
          </ac:spMkLst>
        </pc:spChg>
        <pc:spChg chg="mod topLvl">
          <ac:chgData name="Bill Poe" userId="acce3b10-3e94-49f7-91ca-12f90565c05f" providerId="ADAL" clId="{B20C0014-4852-4621-9E25-16328D0A29B8}" dt="2023-10-29T22:12:38.327" v="3599" actId="165"/>
          <ac:spMkLst>
            <pc:docMk/>
            <pc:sldMk cId="849597212" sldId="2147377913"/>
            <ac:spMk id="88" creationId="{1A9E3A87-5758-605C-0044-A9F1EDFC6240}"/>
          </ac:spMkLst>
        </pc:spChg>
        <pc:spChg chg="mod topLvl">
          <ac:chgData name="Bill Poe" userId="acce3b10-3e94-49f7-91ca-12f90565c05f" providerId="ADAL" clId="{B20C0014-4852-4621-9E25-16328D0A29B8}" dt="2023-10-29T22:12:38.327" v="3599" actId="165"/>
          <ac:spMkLst>
            <pc:docMk/>
            <pc:sldMk cId="849597212" sldId="2147377913"/>
            <ac:spMk id="89" creationId="{48DE52E2-A51F-0CDC-5D86-F8F9D35094BC}"/>
          </ac:spMkLst>
        </pc:spChg>
        <pc:spChg chg="mod topLvl">
          <ac:chgData name="Bill Poe" userId="acce3b10-3e94-49f7-91ca-12f90565c05f" providerId="ADAL" clId="{B20C0014-4852-4621-9E25-16328D0A29B8}" dt="2023-10-29T22:12:38.327" v="3599" actId="165"/>
          <ac:spMkLst>
            <pc:docMk/>
            <pc:sldMk cId="849597212" sldId="2147377913"/>
            <ac:spMk id="90" creationId="{72BB26F8-A8B1-5A39-0924-6C97F31FFFE6}"/>
          </ac:spMkLst>
        </pc:spChg>
        <pc:spChg chg="mod topLvl">
          <ac:chgData name="Bill Poe" userId="acce3b10-3e94-49f7-91ca-12f90565c05f" providerId="ADAL" clId="{B20C0014-4852-4621-9E25-16328D0A29B8}" dt="2023-10-29T22:12:38.327" v="3599" actId="165"/>
          <ac:spMkLst>
            <pc:docMk/>
            <pc:sldMk cId="849597212" sldId="2147377913"/>
            <ac:spMk id="91" creationId="{05EDB6F9-9D64-F06E-B152-F4A3862DC3C7}"/>
          </ac:spMkLst>
        </pc:spChg>
        <pc:spChg chg="mod topLvl">
          <ac:chgData name="Bill Poe" userId="acce3b10-3e94-49f7-91ca-12f90565c05f" providerId="ADAL" clId="{B20C0014-4852-4621-9E25-16328D0A29B8}" dt="2023-10-29T22:12:38.327" v="3599" actId="165"/>
          <ac:spMkLst>
            <pc:docMk/>
            <pc:sldMk cId="849597212" sldId="2147377913"/>
            <ac:spMk id="92" creationId="{F01F468C-D995-86C1-3A2B-A3C9DC028709}"/>
          </ac:spMkLst>
        </pc:spChg>
        <pc:spChg chg="mod topLvl">
          <ac:chgData name="Bill Poe" userId="acce3b10-3e94-49f7-91ca-12f90565c05f" providerId="ADAL" clId="{B20C0014-4852-4621-9E25-16328D0A29B8}" dt="2023-10-29T22:12:38.327" v="3599" actId="165"/>
          <ac:spMkLst>
            <pc:docMk/>
            <pc:sldMk cId="849597212" sldId="2147377913"/>
            <ac:spMk id="93" creationId="{E11428AC-CB63-963A-3A04-8542E687C617}"/>
          </ac:spMkLst>
        </pc:spChg>
        <pc:spChg chg="mod topLvl">
          <ac:chgData name="Bill Poe" userId="acce3b10-3e94-49f7-91ca-12f90565c05f" providerId="ADAL" clId="{B20C0014-4852-4621-9E25-16328D0A29B8}" dt="2023-10-29T22:12:38.327" v="3599" actId="165"/>
          <ac:spMkLst>
            <pc:docMk/>
            <pc:sldMk cId="849597212" sldId="2147377913"/>
            <ac:spMk id="94" creationId="{F5ACDA2D-1EEF-2479-EEDF-7C081D38D7A5}"/>
          </ac:spMkLst>
        </pc:spChg>
        <pc:spChg chg="mod topLvl">
          <ac:chgData name="Bill Poe" userId="acce3b10-3e94-49f7-91ca-12f90565c05f" providerId="ADAL" clId="{B20C0014-4852-4621-9E25-16328D0A29B8}" dt="2023-10-29T22:12:38.327" v="3599" actId="165"/>
          <ac:spMkLst>
            <pc:docMk/>
            <pc:sldMk cId="849597212" sldId="2147377913"/>
            <ac:spMk id="96" creationId="{EAC78BE5-312D-C442-5AD7-CE317894F89A}"/>
          </ac:spMkLst>
        </pc:spChg>
        <pc:spChg chg="mod topLvl">
          <ac:chgData name="Bill Poe" userId="acce3b10-3e94-49f7-91ca-12f90565c05f" providerId="ADAL" clId="{B20C0014-4852-4621-9E25-16328D0A29B8}" dt="2023-10-29T22:12:38.327" v="3599" actId="165"/>
          <ac:spMkLst>
            <pc:docMk/>
            <pc:sldMk cId="849597212" sldId="2147377913"/>
            <ac:spMk id="98" creationId="{EA83C671-B491-C541-D873-6FCA42B25182}"/>
          </ac:spMkLst>
        </pc:spChg>
        <pc:spChg chg="mod topLvl">
          <ac:chgData name="Bill Poe" userId="acce3b10-3e94-49f7-91ca-12f90565c05f" providerId="ADAL" clId="{B20C0014-4852-4621-9E25-16328D0A29B8}" dt="2023-10-29T22:12:38.327" v="3599" actId="165"/>
          <ac:spMkLst>
            <pc:docMk/>
            <pc:sldMk cId="849597212" sldId="2147377913"/>
            <ac:spMk id="100" creationId="{289BA5CE-3FAE-F227-1F3E-1786C38AF59F}"/>
          </ac:spMkLst>
        </pc:spChg>
        <pc:spChg chg="mod topLvl">
          <ac:chgData name="Bill Poe" userId="acce3b10-3e94-49f7-91ca-12f90565c05f" providerId="ADAL" clId="{B20C0014-4852-4621-9E25-16328D0A29B8}" dt="2023-10-29T22:12:38.327" v="3599" actId="165"/>
          <ac:spMkLst>
            <pc:docMk/>
            <pc:sldMk cId="849597212" sldId="2147377913"/>
            <ac:spMk id="102" creationId="{8C458953-9C1B-C5D6-E17B-DD0C144E49B7}"/>
          </ac:spMkLst>
        </pc:spChg>
        <pc:spChg chg="mod topLvl">
          <ac:chgData name="Bill Poe" userId="acce3b10-3e94-49f7-91ca-12f90565c05f" providerId="ADAL" clId="{B20C0014-4852-4621-9E25-16328D0A29B8}" dt="2023-10-29T22:12:38.327" v="3599" actId="165"/>
          <ac:spMkLst>
            <pc:docMk/>
            <pc:sldMk cId="849597212" sldId="2147377913"/>
            <ac:spMk id="105" creationId="{9C5879AC-73CD-8367-D5FC-871248C32782}"/>
          </ac:spMkLst>
        </pc:spChg>
        <pc:spChg chg="mod topLvl">
          <ac:chgData name="Bill Poe" userId="acce3b10-3e94-49f7-91ca-12f90565c05f" providerId="ADAL" clId="{B20C0014-4852-4621-9E25-16328D0A29B8}" dt="2023-10-29T22:12:38.327" v="3599" actId="165"/>
          <ac:spMkLst>
            <pc:docMk/>
            <pc:sldMk cId="849597212" sldId="2147377913"/>
            <ac:spMk id="109" creationId="{25F6AF85-2A37-C6C0-2054-0BA344C6D6B6}"/>
          </ac:spMkLst>
        </pc:spChg>
        <pc:spChg chg="mod topLvl">
          <ac:chgData name="Bill Poe" userId="acce3b10-3e94-49f7-91ca-12f90565c05f" providerId="ADAL" clId="{B20C0014-4852-4621-9E25-16328D0A29B8}" dt="2023-10-29T22:12:38.327" v="3599" actId="165"/>
          <ac:spMkLst>
            <pc:docMk/>
            <pc:sldMk cId="849597212" sldId="2147377913"/>
            <ac:spMk id="110" creationId="{95D9C2CC-5F80-EDE5-4F73-EC79BBD1203C}"/>
          </ac:spMkLst>
        </pc:spChg>
        <pc:spChg chg="mod topLvl">
          <ac:chgData name="Bill Poe" userId="acce3b10-3e94-49f7-91ca-12f90565c05f" providerId="ADAL" clId="{B20C0014-4852-4621-9E25-16328D0A29B8}" dt="2023-10-29T22:12:38.327" v="3599" actId="165"/>
          <ac:spMkLst>
            <pc:docMk/>
            <pc:sldMk cId="849597212" sldId="2147377913"/>
            <ac:spMk id="111" creationId="{0B223E6D-CC49-A5AC-1D42-83461B6A36C7}"/>
          </ac:spMkLst>
        </pc:spChg>
        <pc:grpChg chg="add del mod">
          <ac:chgData name="Bill Poe" userId="acce3b10-3e94-49f7-91ca-12f90565c05f" providerId="ADAL" clId="{B20C0014-4852-4621-9E25-16328D0A29B8}" dt="2023-10-29T22:12:38.327" v="3599" actId="165"/>
          <ac:grpSpMkLst>
            <pc:docMk/>
            <pc:sldMk cId="849597212" sldId="2147377913"/>
            <ac:grpSpMk id="3" creationId="{E711ACEF-599C-5D12-A506-5A3CFC9C6EF2}"/>
          </ac:grpSpMkLst>
        </pc:grpChg>
        <pc:picChg chg="del">
          <ac:chgData name="Bill Poe" userId="acce3b10-3e94-49f7-91ca-12f90565c05f" providerId="ADAL" clId="{B20C0014-4852-4621-9E25-16328D0A29B8}" dt="2023-10-29T22:11:24.301" v="3593" actId="21"/>
          <ac:picMkLst>
            <pc:docMk/>
            <pc:sldMk cId="849597212" sldId="2147377913"/>
            <ac:picMk id="18" creationId="{41C93B2F-6061-3C7A-4B14-BE595CF68422}"/>
          </ac:picMkLst>
        </pc:picChg>
        <pc:cxnChg chg="mod topLvl">
          <ac:chgData name="Bill Poe" userId="acce3b10-3e94-49f7-91ca-12f90565c05f" providerId="ADAL" clId="{B20C0014-4852-4621-9E25-16328D0A29B8}" dt="2023-10-29T22:26:26.348" v="3646" actId="1076"/>
          <ac:cxnSpMkLst>
            <pc:docMk/>
            <pc:sldMk cId="849597212" sldId="2147377913"/>
            <ac:cxnSpMk id="5" creationId="{D86D0BDD-84E4-569C-5C19-758612A3DCB5}"/>
          </ac:cxnSpMkLst>
        </pc:cxnChg>
        <pc:cxnChg chg="mod topLvl">
          <ac:chgData name="Bill Poe" userId="acce3b10-3e94-49f7-91ca-12f90565c05f" providerId="ADAL" clId="{B20C0014-4852-4621-9E25-16328D0A29B8}" dt="2023-10-29T22:12:38.327" v="3599" actId="165"/>
          <ac:cxnSpMkLst>
            <pc:docMk/>
            <pc:sldMk cId="849597212" sldId="2147377913"/>
            <ac:cxnSpMk id="8" creationId="{CF189DD5-3816-5240-C84C-E9604D691222}"/>
          </ac:cxnSpMkLst>
        </pc:cxnChg>
        <pc:cxnChg chg="mod topLvl">
          <ac:chgData name="Bill Poe" userId="acce3b10-3e94-49f7-91ca-12f90565c05f" providerId="ADAL" clId="{B20C0014-4852-4621-9E25-16328D0A29B8}" dt="2023-10-29T22:27:45.615" v="3654" actId="14100"/>
          <ac:cxnSpMkLst>
            <pc:docMk/>
            <pc:sldMk cId="849597212" sldId="2147377913"/>
            <ac:cxnSpMk id="20" creationId="{74D4CC29-3D9A-8EC8-F927-3E703771F119}"/>
          </ac:cxnSpMkLst>
        </pc:cxnChg>
        <pc:cxnChg chg="mod topLvl">
          <ac:chgData name="Bill Poe" userId="acce3b10-3e94-49f7-91ca-12f90565c05f" providerId="ADAL" clId="{B20C0014-4852-4621-9E25-16328D0A29B8}" dt="2023-10-29T22:12:38.327" v="3599" actId="165"/>
          <ac:cxnSpMkLst>
            <pc:docMk/>
            <pc:sldMk cId="849597212" sldId="2147377913"/>
            <ac:cxnSpMk id="21" creationId="{A9457F97-3617-EA9D-5A42-F1DFA6893558}"/>
          </ac:cxnSpMkLst>
        </pc:cxnChg>
        <pc:cxnChg chg="mod topLvl">
          <ac:chgData name="Bill Poe" userId="acce3b10-3e94-49f7-91ca-12f90565c05f" providerId="ADAL" clId="{B20C0014-4852-4621-9E25-16328D0A29B8}" dt="2023-10-29T22:12:38.327" v="3599" actId="165"/>
          <ac:cxnSpMkLst>
            <pc:docMk/>
            <pc:sldMk cId="849597212" sldId="2147377913"/>
            <ac:cxnSpMk id="22" creationId="{51B36A43-28EC-2BBD-40DF-AAAC8D55C367}"/>
          </ac:cxnSpMkLst>
        </pc:cxnChg>
        <pc:cxnChg chg="mod topLvl">
          <ac:chgData name="Bill Poe" userId="acce3b10-3e94-49f7-91ca-12f90565c05f" providerId="ADAL" clId="{B20C0014-4852-4621-9E25-16328D0A29B8}" dt="2023-10-29T22:12:38.327" v="3599" actId="165"/>
          <ac:cxnSpMkLst>
            <pc:docMk/>
            <pc:sldMk cId="849597212" sldId="2147377913"/>
            <ac:cxnSpMk id="24" creationId="{0A6F495D-537A-CEA5-0376-EBF505042E74}"/>
          </ac:cxnSpMkLst>
        </pc:cxnChg>
        <pc:cxnChg chg="mod topLvl">
          <ac:chgData name="Bill Poe" userId="acce3b10-3e94-49f7-91ca-12f90565c05f" providerId="ADAL" clId="{B20C0014-4852-4621-9E25-16328D0A29B8}" dt="2023-10-29T22:12:38.327" v="3599" actId="165"/>
          <ac:cxnSpMkLst>
            <pc:docMk/>
            <pc:sldMk cId="849597212" sldId="2147377913"/>
            <ac:cxnSpMk id="25" creationId="{E9DDA155-65BA-AC21-DA4F-FF55CFC63B59}"/>
          </ac:cxnSpMkLst>
        </pc:cxnChg>
        <pc:cxnChg chg="mod topLvl">
          <ac:chgData name="Bill Poe" userId="acce3b10-3e94-49f7-91ca-12f90565c05f" providerId="ADAL" clId="{B20C0014-4852-4621-9E25-16328D0A29B8}" dt="2023-10-29T22:12:38.327" v="3599" actId="165"/>
          <ac:cxnSpMkLst>
            <pc:docMk/>
            <pc:sldMk cId="849597212" sldId="2147377913"/>
            <ac:cxnSpMk id="26" creationId="{D56ED20B-74EF-7BEF-20A1-1F44597D7681}"/>
          </ac:cxnSpMkLst>
        </pc:cxnChg>
        <pc:cxnChg chg="mod topLvl">
          <ac:chgData name="Bill Poe" userId="acce3b10-3e94-49f7-91ca-12f90565c05f" providerId="ADAL" clId="{B20C0014-4852-4621-9E25-16328D0A29B8}" dt="2023-10-29T22:12:38.327" v="3599" actId="165"/>
          <ac:cxnSpMkLst>
            <pc:docMk/>
            <pc:sldMk cId="849597212" sldId="2147377913"/>
            <ac:cxnSpMk id="27" creationId="{6C9C374A-F720-D851-8597-4BFA041DC637}"/>
          </ac:cxnSpMkLst>
        </pc:cxnChg>
        <pc:cxnChg chg="mod topLvl">
          <ac:chgData name="Bill Poe" userId="acce3b10-3e94-49f7-91ca-12f90565c05f" providerId="ADAL" clId="{B20C0014-4852-4621-9E25-16328D0A29B8}" dt="2023-10-29T22:12:38.327" v="3599" actId="165"/>
          <ac:cxnSpMkLst>
            <pc:docMk/>
            <pc:sldMk cId="849597212" sldId="2147377913"/>
            <ac:cxnSpMk id="28" creationId="{0FBACCC5-7476-F948-F279-5E359E245077}"/>
          </ac:cxnSpMkLst>
        </pc:cxnChg>
        <pc:cxnChg chg="del mod topLvl">
          <ac:chgData name="Bill Poe" userId="acce3b10-3e94-49f7-91ca-12f90565c05f" providerId="ADAL" clId="{B20C0014-4852-4621-9E25-16328D0A29B8}" dt="2023-10-29T22:13:16.624" v="3604" actId="21"/>
          <ac:cxnSpMkLst>
            <pc:docMk/>
            <pc:sldMk cId="849597212" sldId="2147377913"/>
            <ac:cxnSpMk id="51" creationId="{405586CA-75CE-C277-5E5B-B2F7EF454789}"/>
          </ac:cxnSpMkLst>
        </pc:cxnChg>
        <pc:cxnChg chg="mod topLvl">
          <ac:chgData name="Bill Poe" userId="acce3b10-3e94-49f7-91ca-12f90565c05f" providerId="ADAL" clId="{B20C0014-4852-4621-9E25-16328D0A29B8}" dt="2023-10-29T22:12:38.327" v="3599" actId="165"/>
          <ac:cxnSpMkLst>
            <pc:docMk/>
            <pc:sldMk cId="849597212" sldId="2147377913"/>
            <ac:cxnSpMk id="53" creationId="{8C97D6EA-198D-0A04-2BD3-9120510A0203}"/>
          </ac:cxnSpMkLst>
        </pc:cxnChg>
        <pc:cxnChg chg="mod topLvl">
          <ac:chgData name="Bill Poe" userId="acce3b10-3e94-49f7-91ca-12f90565c05f" providerId="ADAL" clId="{B20C0014-4852-4621-9E25-16328D0A29B8}" dt="2023-10-29T22:12:38.327" v="3599" actId="165"/>
          <ac:cxnSpMkLst>
            <pc:docMk/>
            <pc:sldMk cId="849597212" sldId="2147377913"/>
            <ac:cxnSpMk id="56" creationId="{7803A1FB-8D10-7068-6E40-2B79558780DA}"/>
          </ac:cxnSpMkLst>
        </pc:cxnChg>
        <pc:cxnChg chg="mod topLvl">
          <ac:chgData name="Bill Poe" userId="acce3b10-3e94-49f7-91ca-12f90565c05f" providerId="ADAL" clId="{B20C0014-4852-4621-9E25-16328D0A29B8}" dt="2023-10-29T22:12:38.327" v="3599" actId="165"/>
          <ac:cxnSpMkLst>
            <pc:docMk/>
            <pc:sldMk cId="849597212" sldId="2147377913"/>
            <ac:cxnSpMk id="57" creationId="{3701D49E-268F-C7E6-7B18-5A6F7BD9A548}"/>
          </ac:cxnSpMkLst>
        </pc:cxnChg>
        <pc:cxnChg chg="mod topLvl">
          <ac:chgData name="Bill Poe" userId="acce3b10-3e94-49f7-91ca-12f90565c05f" providerId="ADAL" clId="{B20C0014-4852-4621-9E25-16328D0A29B8}" dt="2023-10-29T22:12:38.327" v="3599" actId="165"/>
          <ac:cxnSpMkLst>
            <pc:docMk/>
            <pc:sldMk cId="849597212" sldId="2147377913"/>
            <ac:cxnSpMk id="60" creationId="{3B79D97C-8A3B-941E-F5D1-287175C626D5}"/>
          </ac:cxnSpMkLst>
        </pc:cxnChg>
        <pc:cxnChg chg="mod topLvl">
          <ac:chgData name="Bill Poe" userId="acce3b10-3e94-49f7-91ca-12f90565c05f" providerId="ADAL" clId="{B20C0014-4852-4621-9E25-16328D0A29B8}" dt="2023-10-29T22:12:38.327" v="3599" actId="165"/>
          <ac:cxnSpMkLst>
            <pc:docMk/>
            <pc:sldMk cId="849597212" sldId="2147377913"/>
            <ac:cxnSpMk id="63" creationId="{722ACD88-3E6B-CAA5-5126-FAD6A52D6155}"/>
          </ac:cxnSpMkLst>
        </pc:cxnChg>
        <pc:cxnChg chg="mod topLvl">
          <ac:chgData name="Bill Poe" userId="acce3b10-3e94-49f7-91ca-12f90565c05f" providerId="ADAL" clId="{B20C0014-4852-4621-9E25-16328D0A29B8}" dt="2023-10-29T22:15:01.727" v="3611" actId="1076"/>
          <ac:cxnSpMkLst>
            <pc:docMk/>
            <pc:sldMk cId="849597212" sldId="2147377913"/>
            <ac:cxnSpMk id="65" creationId="{9217C00E-C3CB-C9D4-E9AA-8C058D2E63B1}"/>
          </ac:cxnSpMkLst>
        </pc:cxnChg>
        <pc:cxnChg chg="mod topLvl">
          <ac:chgData name="Bill Poe" userId="acce3b10-3e94-49f7-91ca-12f90565c05f" providerId="ADAL" clId="{B20C0014-4852-4621-9E25-16328D0A29B8}" dt="2023-10-29T22:12:38.327" v="3599" actId="165"/>
          <ac:cxnSpMkLst>
            <pc:docMk/>
            <pc:sldMk cId="849597212" sldId="2147377913"/>
            <ac:cxnSpMk id="68" creationId="{20057CE3-0EAB-370A-69E9-3BDC6CBF2CDB}"/>
          </ac:cxnSpMkLst>
        </pc:cxnChg>
        <pc:cxnChg chg="mod topLvl">
          <ac:chgData name="Bill Poe" userId="acce3b10-3e94-49f7-91ca-12f90565c05f" providerId="ADAL" clId="{B20C0014-4852-4621-9E25-16328D0A29B8}" dt="2023-10-29T22:12:38.327" v="3599" actId="165"/>
          <ac:cxnSpMkLst>
            <pc:docMk/>
            <pc:sldMk cId="849597212" sldId="2147377913"/>
            <ac:cxnSpMk id="69" creationId="{7C3486A8-48CA-254C-6440-10B0188570F4}"/>
          </ac:cxnSpMkLst>
        </pc:cxnChg>
        <pc:cxnChg chg="mod topLvl">
          <ac:chgData name="Bill Poe" userId="acce3b10-3e94-49f7-91ca-12f90565c05f" providerId="ADAL" clId="{B20C0014-4852-4621-9E25-16328D0A29B8}" dt="2023-10-29T22:29:48.329" v="3658" actId="14100"/>
          <ac:cxnSpMkLst>
            <pc:docMk/>
            <pc:sldMk cId="849597212" sldId="2147377913"/>
            <ac:cxnSpMk id="72" creationId="{F50A445C-1B62-27C8-AA22-14FC06823C24}"/>
          </ac:cxnSpMkLst>
        </pc:cxnChg>
        <pc:cxnChg chg="mod topLvl">
          <ac:chgData name="Bill Poe" userId="acce3b10-3e94-49f7-91ca-12f90565c05f" providerId="ADAL" clId="{B20C0014-4852-4621-9E25-16328D0A29B8}" dt="2023-10-29T22:12:38.327" v="3599" actId="165"/>
          <ac:cxnSpMkLst>
            <pc:docMk/>
            <pc:sldMk cId="849597212" sldId="2147377913"/>
            <ac:cxnSpMk id="76" creationId="{A71520BE-07DF-E485-5F21-4A447B8870A6}"/>
          </ac:cxnSpMkLst>
        </pc:cxnChg>
        <pc:cxnChg chg="mod topLvl">
          <ac:chgData name="Bill Poe" userId="acce3b10-3e94-49f7-91ca-12f90565c05f" providerId="ADAL" clId="{B20C0014-4852-4621-9E25-16328D0A29B8}" dt="2023-10-29T22:12:38.327" v="3599" actId="165"/>
          <ac:cxnSpMkLst>
            <pc:docMk/>
            <pc:sldMk cId="849597212" sldId="2147377913"/>
            <ac:cxnSpMk id="86" creationId="{AE0FFE94-82DB-3F1F-C514-25AF77FAB8A1}"/>
          </ac:cxnSpMkLst>
        </pc:cxnChg>
        <pc:cxnChg chg="mod topLvl">
          <ac:chgData name="Bill Poe" userId="acce3b10-3e94-49f7-91ca-12f90565c05f" providerId="ADAL" clId="{B20C0014-4852-4621-9E25-16328D0A29B8}" dt="2023-10-29T22:12:38.327" v="3599" actId="165"/>
          <ac:cxnSpMkLst>
            <pc:docMk/>
            <pc:sldMk cId="849597212" sldId="2147377913"/>
            <ac:cxnSpMk id="87" creationId="{67573E41-EF68-E0E3-1294-217FAF6B9174}"/>
          </ac:cxnSpMkLst>
        </pc:cxnChg>
        <pc:cxnChg chg="mod topLvl">
          <ac:chgData name="Bill Poe" userId="acce3b10-3e94-49f7-91ca-12f90565c05f" providerId="ADAL" clId="{B20C0014-4852-4621-9E25-16328D0A29B8}" dt="2023-10-29T22:12:38.327" v="3599" actId="165"/>
          <ac:cxnSpMkLst>
            <pc:docMk/>
            <pc:sldMk cId="849597212" sldId="2147377913"/>
            <ac:cxnSpMk id="95" creationId="{C07E075F-3566-B64D-250F-0FCEBED8ADC3}"/>
          </ac:cxnSpMkLst>
        </pc:cxnChg>
        <pc:cxnChg chg="mod topLvl">
          <ac:chgData name="Bill Poe" userId="acce3b10-3e94-49f7-91ca-12f90565c05f" providerId="ADAL" clId="{B20C0014-4852-4621-9E25-16328D0A29B8}" dt="2023-10-29T22:12:38.327" v="3599" actId="165"/>
          <ac:cxnSpMkLst>
            <pc:docMk/>
            <pc:sldMk cId="849597212" sldId="2147377913"/>
            <ac:cxnSpMk id="97" creationId="{BA608E62-C693-E036-58E7-60BED734682D}"/>
          </ac:cxnSpMkLst>
        </pc:cxnChg>
        <pc:cxnChg chg="mod topLvl">
          <ac:chgData name="Bill Poe" userId="acce3b10-3e94-49f7-91ca-12f90565c05f" providerId="ADAL" clId="{B20C0014-4852-4621-9E25-16328D0A29B8}" dt="2023-10-29T22:12:38.327" v="3599" actId="165"/>
          <ac:cxnSpMkLst>
            <pc:docMk/>
            <pc:sldMk cId="849597212" sldId="2147377913"/>
            <ac:cxnSpMk id="99" creationId="{68768B11-DDF6-5427-8D31-F8317478415B}"/>
          </ac:cxnSpMkLst>
        </pc:cxnChg>
        <pc:cxnChg chg="mod topLvl">
          <ac:chgData name="Bill Poe" userId="acce3b10-3e94-49f7-91ca-12f90565c05f" providerId="ADAL" clId="{B20C0014-4852-4621-9E25-16328D0A29B8}" dt="2023-10-29T22:12:38.327" v="3599" actId="165"/>
          <ac:cxnSpMkLst>
            <pc:docMk/>
            <pc:sldMk cId="849597212" sldId="2147377913"/>
            <ac:cxnSpMk id="101" creationId="{0F0B787E-D3F7-E1B6-41B6-0833B3C14144}"/>
          </ac:cxnSpMkLst>
        </pc:cxnChg>
        <pc:cxnChg chg="mod topLvl">
          <ac:chgData name="Bill Poe" userId="acce3b10-3e94-49f7-91ca-12f90565c05f" providerId="ADAL" clId="{B20C0014-4852-4621-9E25-16328D0A29B8}" dt="2023-10-29T22:12:38.327" v="3599" actId="165"/>
          <ac:cxnSpMkLst>
            <pc:docMk/>
            <pc:sldMk cId="849597212" sldId="2147377913"/>
            <ac:cxnSpMk id="103" creationId="{6E493A24-5E43-9747-1768-D13470518110}"/>
          </ac:cxnSpMkLst>
        </pc:cxnChg>
        <pc:cxnChg chg="mod topLvl">
          <ac:chgData name="Bill Poe" userId="acce3b10-3e94-49f7-91ca-12f90565c05f" providerId="ADAL" clId="{B20C0014-4852-4621-9E25-16328D0A29B8}" dt="2023-10-29T22:12:38.327" v="3599" actId="165"/>
          <ac:cxnSpMkLst>
            <pc:docMk/>
            <pc:sldMk cId="849597212" sldId="2147377913"/>
            <ac:cxnSpMk id="104" creationId="{56C3010D-009A-30B0-3BFB-F9FA652D8841}"/>
          </ac:cxnSpMkLst>
        </pc:cxnChg>
        <pc:cxnChg chg="mod topLvl">
          <ac:chgData name="Bill Poe" userId="acce3b10-3e94-49f7-91ca-12f90565c05f" providerId="ADAL" clId="{B20C0014-4852-4621-9E25-16328D0A29B8}" dt="2023-10-29T22:12:38.327" v="3599" actId="165"/>
          <ac:cxnSpMkLst>
            <pc:docMk/>
            <pc:sldMk cId="849597212" sldId="2147377913"/>
            <ac:cxnSpMk id="106" creationId="{60181CF6-67F5-125D-F8F4-9DC72744EE68}"/>
          </ac:cxnSpMkLst>
        </pc:cxnChg>
        <pc:cxnChg chg="mod topLvl">
          <ac:chgData name="Bill Poe" userId="acce3b10-3e94-49f7-91ca-12f90565c05f" providerId="ADAL" clId="{B20C0014-4852-4621-9E25-16328D0A29B8}" dt="2023-10-29T22:12:38.327" v="3599" actId="165"/>
          <ac:cxnSpMkLst>
            <pc:docMk/>
            <pc:sldMk cId="849597212" sldId="2147377913"/>
            <ac:cxnSpMk id="107" creationId="{56AA4557-FB40-5A33-FCA7-636F8F130FFA}"/>
          </ac:cxnSpMkLst>
        </pc:cxnChg>
        <pc:cxnChg chg="mod topLvl">
          <ac:chgData name="Bill Poe" userId="acce3b10-3e94-49f7-91ca-12f90565c05f" providerId="ADAL" clId="{B20C0014-4852-4621-9E25-16328D0A29B8}" dt="2023-10-29T22:12:38.327" v="3599" actId="165"/>
          <ac:cxnSpMkLst>
            <pc:docMk/>
            <pc:sldMk cId="849597212" sldId="2147377913"/>
            <ac:cxnSpMk id="108" creationId="{160C47F8-06DA-66BB-94F1-30D401C7EB29}"/>
          </ac:cxnSpMkLst>
        </pc:cxnChg>
        <pc:cxnChg chg="add mod">
          <ac:chgData name="Bill Poe" userId="acce3b10-3e94-49f7-91ca-12f90565c05f" providerId="ADAL" clId="{B20C0014-4852-4621-9E25-16328D0A29B8}" dt="2023-10-29T22:25:32.688" v="3644" actId="14100"/>
          <ac:cxnSpMkLst>
            <pc:docMk/>
            <pc:sldMk cId="849597212" sldId="2147377913"/>
            <ac:cxnSpMk id="117" creationId="{BB8EA2BA-A48F-1C42-5AC7-D83F023CF124}"/>
          </ac:cxnSpMkLst>
        </pc:cxnChg>
      </pc:sldChg>
      <pc:sldChg chg="addSp delSp modSp add mod">
        <pc:chgData name="Bill Poe" userId="acce3b10-3e94-49f7-91ca-12f90565c05f" providerId="ADAL" clId="{B20C0014-4852-4621-9E25-16328D0A29B8}" dt="2023-10-29T22:35:00.090" v="3682" actId="20577"/>
        <pc:sldMkLst>
          <pc:docMk/>
          <pc:sldMk cId="1943269657" sldId="2147377914"/>
        </pc:sldMkLst>
        <pc:spChg chg="mod">
          <ac:chgData name="Bill Poe" userId="acce3b10-3e94-49f7-91ca-12f90565c05f" providerId="ADAL" clId="{B20C0014-4852-4621-9E25-16328D0A29B8}" dt="2023-10-29T22:34:27.508" v="3671" actId="207"/>
          <ac:spMkLst>
            <pc:docMk/>
            <pc:sldMk cId="1943269657" sldId="2147377914"/>
            <ac:spMk id="2" creationId="{E29CC4C6-4F51-4C9E-22D6-E193454B4BE8}"/>
          </ac:spMkLst>
        </pc:spChg>
        <pc:spChg chg="mod">
          <ac:chgData name="Bill Poe" userId="acce3b10-3e94-49f7-91ca-12f90565c05f" providerId="ADAL" clId="{B20C0014-4852-4621-9E25-16328D0A29B8}" dt="2023-10-29T22:32:58.063" v="3661" actId="164"/>
          <ac:spMkLst>
            <pc:docMk/>
            <pc:sldMk cId="1943269657" sldId="2147377914"/>
            <ac:spMk id="6" creationId="{987AE663-5857-788A-BDD2-627BC4305FD6}"/>
          </ac:spMkLst>
        </pc:spChg>
        <pc:spChg chg="mod">
          <ac:chgData name="Bill Poe" userId="acce3b10-3e94-49f7-91ca-12f90565c05f" providerId="ADAL" clId="{B20C0014-4852-4621-9E25-16328D0A29B8}" dt="2023-10-29T22:32:58.063" v="3661" actId="164"/>
          <ac:spMkLst>
            <pc:docMk/>
            <pc:sldMk cId="1943269657" sldId="2147377914"/>
            <ac:spMk id="7" creationId="{C16AC52B-5152-E2AB-CB5D-242D1F8AFE03}"/>
          </ac:spMkLst>
        </pc:spChg>
        <pc:spChg chg="mod">
          <ac:chgData name="Bill Poe" userId="acce3b10-3e94-49f7-91ca-12f90565c05f" providerId="ADAL" clId="{B20C0014-4852-4621-9E25-16328D0A29B8}" dt="2023-10-29T22:32:58.063" v="3661" actId="164"/>
          <ac:spMkLst>
            <pc:docMk/>
            <pc:sldMk cId="1943269657" sldId="2147377914"/>
            <ac:spMk id="10" creationId="{4DE7FE0A-BCD3-19B8-9DC0-B1F90DE9A356}"/>
          </ac:spMkLst>
        </pc:spChg>
        <pc:spChg chg="mod">
          <ac:chgData name="Bill Poe" userId="acce3b10-3e94-49f7-91ca-12f90565c05f" providerId="ADAL" clId="{B20C0014-4852-4621-9E25-16328D0A29B8}" dt="2023-10-29T22:32:58.063" v="3661" actId="164"/>
          <ac:spMkLst>
            <pc:docMk/>
            <pc:sldMk cId="1943269657" sldId="2147377914"/>
            <ac:spMk id="12" creationId="{86067EA7-B334-95C4-90F7-E1EEF9EE1E71}"/>
          </ac:spMkLst>
        </pc:spChg>
        <pc:spChg chg="mod">
          <ac:chgData name="Bill Poe" userId="acce3b10-3e94-49f7-91ca-12f90565c05f" providerId="ADAL" clId="{B20C0014-4852-4621-9E25-16328D0A29B8}" dt="2023-10-29T22:32:58.063" v="3661" actId="164"/>
          <ac:spMkLst>
            <pc:docMk/>
            <pc:sldMk cId="1943269657" sldId="2147377914"/>
            <ac:spMk id="14" creationId="{D03CB29D-40C9-D7E5-4319-D37269E84249}"/>
          </ac:spMkLst>
        </pc:spChg>
        <pc:spChg chg="mod">
          <ac:chgData name="Bill Poe" userId="acce3b10-3e94-49f7-91ca-12f90565c05f" providerId="ADAL" clId="{B20C0014-4852-4621-9E25-16328D0A29B8}" dt="2023-10-29T22:32:58.063" v="3661" actId="164"/>
          <ac:spMkLst>
            <pc:docMk/>
            <pc:sldMk cId="1943269657" sldId="2147377914"/>
            <ac:spMk id="16" creationId="{60435D23-2F39-A710-70A7-E1BE487B224D}"/>
          </ac:spMkLst>
        </pc:spChg>
        <pc:spChg chg="mod">
          <ac:chgData name="Bill Poe" userId="acce3b10-3e94-49f7-91ca-12f90565c05f" providerId="ADAL" clId="{B20C0014-4852-4621-9E25-16328D0A29B8}" dt="2023-10-29T22:32:58.063" v="3661" actId="164"/>
          <ac:spMkLst>
            <pc:docMk/>
            <pc:sldMk cId="1943269657" sldId="2147377914"/>
            <ac:spMk id="19" creationId="{071C53EC-2BE5-5FD8-3800-59B93ECFF464}"/>
          </ac:spMkLst>
        </pc:spChg>
        <pc:spChg chg="mod">
          <ac:chgData name="Bill Poe" userId="acce3b10-3e94-49f7-91ca-12f90565c05f" providerId="ADAL" clId="{B20C0014-4852-4621-9E25-16328D0A29B8}" dt="2023-10-29T22:32:58.063" v="3661" actId="164"/>
          <ac:spMkLst>
            <pc:docMk/>
            <pc:sldMk cId="1943269657" sldId="2147377914"/>
            <ac:spMk id="29" creationId="{3ED1158A-DCE7-180F-FAB9-AA1DF3F930E6}"/>
          </ac:spMkLst>
        </pc:spChg>
        <pc:spChg chg="mod">
          <ac:chgData name="Bill Poe" userId="acce3b10-3e94-49f7-91ca-12f90565c05f" providerId="ADAL" clId="{B20C0014-4852-4621-9E25-16328D0A29B8}" dt="2023-10-29T22:32:58.063" v="3661" actId="164"/>
          <ac:spMkLst>
            <pc:docMk/>
            <pc:sldMk cId="1943269657" sldId="2147377914"/>
            <ac:spMk id="30" creationId="{6E183FD4-47A5-8EA1-E03C-911F5A058656}"/>
          </ac:spMkLst>
        </pc:spChg>
        <pc:spChg chg="mod">
          <ac:chgData name="Bill Poe" userId="acce3b10-3e94-49f7-91ca-12f90565c05f" providerId="ADAL" clId="{B20C0014-4852-4621-9E25-16328D0A29B8}" dt="2023-10-29T22:32:58.063" v="3661" actId="164"/>
          <ac:spMkLst>
            <pc:docMk/>
            <pc:sldMk cId="1943269657" sldId="2147377914"/>
            <ac:spMk id="31" creationId="{EC4D4FE7-5EB4-2E43-BB94-F95BCEEAB42A}"/>
          </ac:spMkLst>
        </pc:spChg>
        <pc:spChg chg="mod">
          <ac:chgData name="Bill Poe" userId="acce3b10-3e94-49f7-91ca-12f90565c05f" providerId="ADAL" clId="{B20C0014-4852-4621-9E25-16328D0A29B8}" dt="2023-10-29T22:32:58.063" v="3661" actId="164"/>
          <ac:spMkLst>
            <pc:docMk/>
            <pc:sldMk cId="1943269657" sldId="2147377914"/>
            <ac:spMk id="32" creationId="{F096F1E9-B6E0-F08E-D1CB-7412F4DF85B4}"/>
          </ac:spMkLst>
        </pc:spChg>
        <pc:spChg chg="mod">
          <ac:chgData name="Bill Poe" userId="acce3b10-3e94-49f7-91ca-12f90565c05f" providerId="ADAL" clId="{B20C0014-4852-4621-9E25-16328D0A29B8}" dt="2023-10-29T22:32:58.063" v="3661" actId="164"/>
          <ac:spMkLst>
            <pc:docMk/>
            <pc:sldMk cId="1943269657" sldId="2147377914"/>
            <ac:spMk id="33" creationId="{FD33E51B-BBD1-9C24-D180-280D04085763}"/>
          </ac:spMkLst>
        </pc:spChg>
        <pc:spChg chg="mod">
          <ac:chgData name="Bill Poe" userId="acce3b10-3e94-49f7-91ca-12f90565c05f" providerId="ADAL" clId="{B20C0014-4852-4621-9E25-16328D0A29B8}" dt="2023-10-29T22:32:58.063" v="3661" actId="164"/>
          <ac:spMkLst>
            <pc:docMk/>
            <pc:sldMk cId="1943269657" sldId="2147377914"/>
            <ac:spMk id="34" creationId="{5B511083-0D3D-848F-4B28-1F5893B70991}"/>
          </ac:spMkLst>
        </pc:spChg>
        <pc:spChg chg="mod">
          <ac:chgData name="Bill Poe" userId="acce3b10-3e94-49f7-91ca-12f90565c05f" providerId="ADAL" clId="{B20C0014-4852-4621-9E25-16328D0A29B8}" dt="2023-10-29T22:32:58.063" v="3661" actId="164"/>
          <ac:spMkLst>
            <pc:docMk/>
            <pc:sldMk cId="1943269657" sldId="2147377914"/>
            <ac:spMk id="35" creationId="{895A9E91-298D-1921-F1A3-4DBF57A03899}"/>
          </ac:spMkLst>
        </pc:spChg>
        <pc:spChg chg="mod">
          <ac:chgData name="Bill Poe" userId="acce3b10-3e94-49f7-91ca-12f90565c05f" providerId="ADAL" clId="{B20C0014-4852-4621-9E25-16328D0A29B8}" dt="2023-10-29T22:32:58.063" v="3661" actId="164"/>
          <ac:spMkLst>
            <pc:docMk/>
            <pc:sldMk cId="1943269657" sldId="2147377914"/>
            <ac:spMk id="36" creationId="{EEB46B10-088B-EBF3-3777-79ECB2C19B35}"/>
          </ac:spMkLst>
        </pc:spChg>
        <pc:spChg chg="mod">
          <ac:chgData name="Bill Poe" userId="acce3b10-3e94-49f7-91ca-12f90565c05f" providerId="ADAL" clId="{B20C0014-4852-4621-9E25-16328D0A29B8}" dt="2023-10-29T22:32:58.063" v="3661" actId="164"/>
          <ac:spMkLst>
            <pc:docMk/>
            <pc:sldMk cId="1943269657" sldId="2147377914"/>
            <ac:spMk id="37" creationId="{A3492650-0A97-E541-8E8B-C5D7EB088F39}"/>
          </ac:spMkLst>
        </pc:spChg>
        <pc:spChg chg="mod">
          <ac:chgData name="Bill Poe" userId="acce3b10-3e94-49f7-91ca-12f90565c05f" providerId="ADAL" clId="{B20C0014-4852-4621-9E25-16328D0A29B8}" dt="2023-10-29T22:32:58.063" v="3661" actId="164"/>
          <ac:spMkLst>
            <pc:docMk/>
            <pc:sldMk cId="1943269657" sldId="2147377914"/>
            <ac:spMk id="38" creationId="{538E1AB1-BACF-BB1F-4014-8551E9D39B2D}"/>
          </ac:spMkLst>
        </pc:spChg>
        <pc:spChg chg="mod">
          <ac:chgData name="Bill Poe" userId="acce3b10-3e94-49f7-91ca-12f90565c05f" providerId="ADAL" clId="{B20C0014-4852-4621-9E25-16328D0A29B8}" dt="2023-10-29T22:32:58.063" v="3661" actId="164"/>
          <ac:spMkLst>
            <pc:docMk/>
            <pc:sldMk cId="1943269657" sldId="2147377914"/>
            <ac:spMk id="39" creationId="{F5C2A76F-1D3C-3A63-BE42-65C033DECE03}"/>
          </ac:spMkLst>
        </pc:spChg>
        <pc:spChg chg="mod">
          <ac:chgData name="Bill Poe" userId="acce3b10-3e94-49f7-91ca-12f90565c05f" providerId="ADAL" clId="{B20C0014-4852-4621-9E25-16328D0A29B8}" dt="2023-10-29T22:32:58.063" v="3661" actId="164"/>
          <ac:spMkLst>
            <pc:docMk/>
            <pc:sldMk cId="1943269657" sldId="2147377914"/>
            <ac:spMk id="40" creationId="{BF770AED-1EAB-0E5B-F812-B44AA154B4F7}"/>
          </ac:spMkLst>
        </pc:spChg>
        <pc:spChg chg="mod">
          <ac:chgData name="Bill Poe" userId="acce3b10-3e94-49f7-91ca-12f90565c05f" providerId="ADAL" clId="{B20C0014-4852-4621-9E25-16328D0A29B8}" dt="2023-10-29T22:32:58.063" v="3661" actId="164"/>
          <ac:spMkLst>
            <pc:docMk/>
            <pc:sldMk cId="1943269657" sldId="2147377914"/>
            <ac:spMk id="41" creationId="{A7CB0B56-2DCC-5D11-BC67-3C19450F411C}"/>
          </ac:spMkLst>
        </pc:spChg>
        <pc:spChg chg="mod">
          <ac:chgData name="Bill Poe" userId="acce3b10-3e94-49f7-91ca-12f90565c05f" providerId="ADAL" clId="{B20C0014-4852-4621-9E25-16328D0A29B8}" dt="2023-10-29T22:32:58.063" v="3661" actId="164"/>
          <ac:spMkLst>
            <pc:docMk/>
            <pc:sldMk cId="1943269657" sldId="2147377914"/>
            <ac:spMk id="42" creationId="{CAD71644-075D-C8E3-868F-9362FF728ED7}"/>
          </ac:spMkLst>
        </pc:spChg>
        <pc:spChg chg="mod">
          <ac:chgData name="Bill Poe" userId="acce3b10-3e94-49f7-91ca-12f90565c05f" providerId="ADAL" clId="{B20C0014-4852-4621-9E25-16328D0A29B8}" dt="2023-10-29T22:32:58.063" v="3661" actId="164"/>
          <ac:spMkLst>
            <pc:docMk/>
            <pc:sldMk cId="1943269657" sldId="2147377914"/>
            <ac:spMk id="43" creationId="{A5F0EFCD-21FC-C5BB-25A8-2D6D6D023F9F}"/>
          </ac:spMkLst>
        </pc:spChg>
        <pc:spChg chg="mod">
          <ac:chgData name="Bill Poe" userId="acce3b10-3e94-49f7-91ca-12f90565c05f" providerId="ADAL" clId="{B20C0014-4852-4621-9E25-16328D0A29B8}" dt="2023-10-29T22:32:58.063" v="3661" actId="164"/>
          <ac:spMkLst>
            <pc:docMk/>
            <pc:sldMk cId="1943269657" sldId="2147377914"/>
            <ac:spMk id="44" creationId="{0EC1DB7B-EC34-0B88-4B56-83335C851429}"/>
          </ac:spMkLst>
        </pc:spChg>
        <pc:spChg chg="mod">
          <ac:chgData name="Bill Poe" userId="acce3b10-3e94-49f7-91ca-12f90565c05f" providerId="ADAL" clId="{B20C0014-4852-4621-9E25-16328D0A29B8}" dt="2023-10-29T22:32:58.063" v="3661" actId="164"/>
          <ac:spMkLst>
            <pc:docMk/>
            <pc:sldMk cId="1943269657" sldId="2147377914"/>
            <ac:spMk id="45" creationId="{F29BEDA9-6648-5DA7-1DE7-E7A136D25897}"/>
          </ac:spMkLst>
        </pc:spChg>
        <pc:spChg chg="mod">
          <ac:chgData name="Bill Poe" userId="acce3b10-3e94-49f7-91ca-12f90565c05f" providerId="ADAL" clId="{B20C0014-4852-4621-9E25-16328D0A29B8}" dt="2023-10-29T22:32:58.063" v="3661" actId="164"/>
          <ac:spMkLst>
            <pc:docMk/>
            <pc:sldMk cId="1943269657" sldId="2147377914"/>
            <ac:spMk id="46" creationId="{624A38E8-8E9E-C460-5DE6-E8D4F5A1F0EF}"/>
          </ac:spMkLst>
        </pc:spChg>
        <pc:spChg chg="mod">
          <ac:chgData name="Bill Poe" userId="acce3b10-3e94-49f7-91ca-12f90565c05f" providerId="ADAL" clId="{B20C0014-4852-4621-9E25-16328D0A29B8}" dt="2023-10-29T22:32:58.063" v="3661" actId="164"/>
          <ac:spMkLst>
            <pc:docMk/>
            <pc:sldMk cId="1943269657" sldId="2147377914"/>
            <ac:spMk id="47" creationId="{318F6B7D-BD57-FBFD-8867-D83D4449CF1F}"/>
          </ac:spMkLst>
        </pc:spChg>
        <pc:spChg chg="mod">
          <ac:chgData name="Bill Poe" userId="acce3b10-3e94-49f7-91ca-12f90565c05f" providerId="ADAL" clId="{B20C0014-4852-4621-9E25-16328D0A29B8}" dt="2023-10-29T22:32:58.063" v="3661" actId="164"/>
          <ac:spMkLst>
            <pc:docMk/>
            <pc:sldMk cId="1943269657" sldId="2147377914"/>
            <ac:spMk id="48" creationId="{17FC0F34-AAA4-F3FE-F1B4-B06DF11D2D4A}"/>
          </ac:spMkLst>
        </pc:spChg>
        <pc:spChg chg="mod">
          <ac:chgData name="Bill Poe" userId="acce3b10-3e94-49f7-91ca-12f90565c05f" providerId="ADAL" clId="{B20C0014-4852-4621-9E25-16328D0A29B8}" dt="2023-10-29T22:32:58.063" v="3661" actId="164"/>
          <ac:spMkLst>
            <pc:docMk/>
            <pc:sldMk cId="1943269657" sldId="2147377914"/>
            <ac:spMk id="49" creationId="{C620C5BE-9BF5-09F1-6551-F288E89DE629}"/>
          </ac:spMkLst>
        </pc:spChg>
        <pc:spChg chg="mod">
          <ac:chgData name="Bill Poe" userId="acce3b10-3e94-49f7-91ca-12f90565c05f" providerId="ADAL" clId="{B20C0014-4852-4621-9E25-16328D0A29B8}" dt="2023-10-29T22:32:58.063" v="3661" actId="164"/>
          <ac:spMkLst>
            <pc:docMk/>
            <pc:sldMk cId="1943269657" sldId="2147377914"/>
            <ac:spMk id="50" creationId="{01677D21-62A0-E06A-BCDF-769C4A71B9F2}"/>
          </ac:spMkLst>
        </pc:spChg>
        <pc:spChg chg="add mod">
          <ac:chgData name="Bill Poe" userId="acce3b10-3e94-49f7-91ca-12f90565c05f" providerId="ADAL" clId="{B20C0014-4852-4621-9E25-16328D0A29B8}" dt="2023-10-29T22:35:00.090" v="3682" actId="20577"/>
          <ac:spMkLst>
            <pc:docMk/>
            <pc:sldMk cId="1943269657" sldId="2147377914"/>
            <ac:spMk id="51" creationId="{7DDD68B0-27EE-7B38-1B51-6D50F83F2E2D}"/>
          </ac:spMkLst>
        </pc:spChg>
        <pc:spChg chg="mod">
          <ac:chgData name="Bill Poe" userId="acce3b10-3e94-49f7-91ca-12f90565c05f" providerId="ADAL" clId="{B20C0014-4852-4621-9E25-16328D0A29B8}" dt="2023-10-29T22:32:58.063" v="3661" actId="164"/>
          <ac:spMkLst>
            <pc:docMk/>
            <pc:sldMk cId="1943269657" sldId="2147377914"/>
            <ac:spMk id="52" creationId="{2DF0BF06-0483-083A-C0BE-34E69D83957D}"/>
          </ac:spMkLst>
        </pc:spChg>
        <pc:spChg chg="mod">
          <ac:chgData name="Bill Poe" userId="acce3b10-3e94-49f7-91ca-12f90565c05f" providerId="ADAL" clId="{B20C0014-4852-4621-9E25-16328D0A29B8}" dt="2023-10-29T22:32:58.063" v="3661" actId="164"/>
          <ac:spMkLst>
            <pc:docMk/>
            <pc:sldMk cId="1943269657" sldId="2147377914"/>
            <ac:spMk id="54" creationId="{16E0052A-3AE5-8E7B-946C-6CE3B6FA01D9}"/>
          </ac:spMkLst>
        </pc:spChg>
        <pc:spChg chg="mod">
          <ac:chgData name="Bill Poe" userId="acce3b10-3e94-49f7-91ca-12f90565c05f" providerId="ADAL" clId="{B20C0014-4852-4621-9E25-16328D0A29B8}" dt="2023-10-29T22:32:58.063" v="3661" actId="164"/>
          <ac:spMkLst>
            <pc:docMk/>
            <pc:sldMk cId="1943269657" sldId="2147377914"/>
            <ac:spMk id="55" creationId="{D54F4EF5-63E6-A311-B5AE-5B7F5FE9B53D}"/>
          </ac:spMkLst>
        </pc:spChg>
        <pc:spChg chg="mod">
          <ac:chgData name="Bill Poe" userId="acce3b10-3e94-49f7-91ca-12f90565c05f" providerId="ADAL" clId="{B20C0014-4852-4621-9E25-16328D0A29B8}" dt="2023-10-29T22:32:58.063" v="3661" actId="164"/>
          <ac:spMkLst>
            <pc:docMk/>
            <pc:sldMk cId="1943269657" sldId="2147377914"/>
            <ac:spMk id="58" creationId="{0199F5F9-26BD-36BC-0BC0-FDF24CA6D6A6}"/>
          </ac:spMkLst>
        </pc:spChg>
        <pc:spChg chg="mod">
          <ac:chgData name="Bill Poe" userId="acce3b10-3e94-49f7-91ca-12f90565c05f" providerId="ADAL" clId="{B20C0014-4852-4621-9E25-16328D0A29B8}" dt="2023-10-29T22:32:58.063" v="3661" actId="164"/>
          <ac:spMkLst>
            <pc:docMk/>
            <pc:sldMk cId="1943269657" sldId="2147377914"/>
            <ac:spMk id="59" creationId="{B01E00E9-6313-6F0D-A9B0-F69C789F66BD}"/>
          </ac:spMkLst>
        </pc:spChg>
        <pc:spChg chg="mod">
          <ac:chgData name="Bill Poe" userId="acce3b10-3e94-49f7-91ca-12f90565c05f" providerId="ADAL" clId="{B20C0014-4852-4621-9E25-16328D0A29B8}" dt="2023-10-29T22:32:58.063" v="3661" actId="164"/>
          <ac:spMkLst>
            <pc:docMk/>
            <pc:sldMk cId="1943269657" sldId="2147377914"/>
            <ac:spMk id="61" creationId="{7AE57895-286E-CAC6-A1BD-1A8948938CA1}"/>
          </ac:spMkLst>
        </pc:spChg>
        <pc:spChg chg="mod">
          <ac:chgData name="Bill Poe" userId="acce3b10-3e94-49f7-91ca-12f90565c05f" providerId="ADAL" clId="{B20C0014-4852-4621-9E25-16328D0A29B8}" dt="2023-10-29T22:32:58.063" v="3661" actId="164"/>
          <ac:spMkLst>
            <pc:docMk/>
            <pc:sldMk cId="1943269657" sldId="2147377914"/>
            <ac:spMk id="62" creationId="{F742DE26-FEA2-A8D2-140F-A0BD3E9F9342}"/>
          </ac:spMkLst>
        </pc:spChg>
        <pc:spChg chg="mod">
          <ac:chgData name="Bill Poe" userId="acce3b10-3e94-49f7-91ca-12f90565c05f" providerId="ADAL" clId="{B20C0014-4852-4621-9E25-16328D0A29B8}" dt="2023-10-29T22:32:58.063" v="3661" actId="164"/>
          <ac:spMkLst>
            <pc:docMk/>
            <pc:sldMk cId="1943269657" sldId="2147377914"/>
            <ac:spMk id="64" creationId="{A9C05EB6-2BFA-556E-9E56-A0CD32670D3E}"/>
          </ac:spMkLst>
        </pc:spChg>
        <pc:spChg chg="mod">
          <ac:chgData name="Bill Poe" userId="acce3b10-3e94-49f7-91ca-12f90565c05f" providerId="ADAL" clId="{B20C0014-4852-4621-9E25-16328D0A29B8}" dt="2023-10-29T22:32:58.063" v="3661" actId="164"/>
          <ac:spMkLst>
            <pc:docMk/>
            <pc:sldMk cId="1943269657" sldId="2147377914"/>
            <ac:spMk id="66" creationId="{8D81ECD5-B5C2-77AE-9517-2A9BD71DE70A}"/>
          </ac:spMkLst>
        </pc:spChg>
        <pc:spChg chg="mod">
          <ac:chgData name="Bill Poe" userId="acce3b10-3e94-49f7-91ca-12f90565c05f" providerId="ADAL" clId="{B20C0014-4852-4621-9E25-16328D0A29B8}" dt="2023-10-29T22:32:58.063" v="3661" actId="164"/>
          <ac:spMkLst>
            <pc:docMk/>
            <pc:sldMk cId="1943269657" sldId="2147377914"/>
            <ac:spMk id="67" creationId="{ECEEF986-4265-746D-6359-EA0D2B5C6B6E}"/>
          </ac:spMkLst>
        </pc:spChg>
        <pc:spChg chg="mod">
          <ac:chgData name="Bill Poe" userId="acce3b10-3e94-49f7-91ca-12f90565c05f" providerId="ADAL" clId="{B20C0014-4852-4621-9E25-16328D0A29B8}" dt="2023-10-29T22:32:58.063" v="3661" actId="164"/>
          <ac:spMkLst>
            <pc:docMk/>
            <pc:sldMk cId="1943269657" sldId="2147377914"/>
            <ac:spMk id="70" creationId="{4C38D9A5-E1C0-5ECA-F720-197DA4591BA8}"/>
          </ac:spMkLst>
        </pc:spChg>
        <pc:spChg chg="mod">
          <ac:chgData name="Bill Poe" userId="acce3b10-3e94-49f7-91ca-12f90565c05f" providerId="ADAL" clId="{B20C0014-4852-4621-9E25-16328D0A29B8}" dt="2023-10-29T22:32:58.063" v="3661" actId="164"/>
          <ac:spMkLst>
            <pc:docMk/>
            <pc:sldMk cId="1943269657" sldId="2147377914"/>
            <ac:spMk id="71" creationId="{A332CDAE-1E16-CF8A-9A91-3722602F759E}"/>
          </ac:spMkLst>
        </pc:spChg>
        <pc:spChg chg="mod">
          <ac:chgData name="Bill Poe" userId="acce3b10-3e94-49f7-91ca-12f90565c05f" providerId="ADAL" clId="{B20C0014-4852-4621-9E25-16328D0A29B8}" dt="2023-10-29T22:32:58.063" v="3661" actId="164"/>
          <ac:spMkLst>
            <pc:docMk/>
            <pc:sldMk cId="1943269657" sldId="2147377914"/>
            <ac:spMk id="73" creationId="{11D9264E-AFDB-8277-2B10-25276C752F29}"/>
          </ac:spMkLst>
        </pc:spChg>
        <pc:spChg chg="mod">
          <ac:chgData name="Bill Poe" userId="acce3b10-3e94-49f7-91ca-12f90565c05f" providerId="ADAL" clId="{B20C0014-4852-4621-9E25-16328D0A29B8}" dt="2023-10-29T22:32:58.063" v="3661" actId="164"/>
          <ac:spMkLst>
            <pc:docMk/>
            <pc:sldMk cId="1943269657" sldId="2147377914"/>
            <ac:spMk id="74" creationId="{088453A8-9DCC-ADDF-589F-5220C15FFEB5}"/>
          </ac:spMkLst>
        </pc:spChg>
        <pc:spChg chg="mod">
          <ac:chgData name="Bill Poe" userId="acce3b10-3e94-49f7-91ca-12f90565c05f" providerId="ADAL" clId="{B20C0014-4852-4621-9E25-16328D0A29B8}" dt="2023-10-29T22:32:58.063" v="3661" actId="164"/>
          <ac:spMkLst>
            <pc:docMk/>
            <pc:sldMk cId="1943269657" sldId="2147377914"/>
            <ac:spMk id="75" creationId="{EF789FC1-3738-7676-EB77-1B0269416AF9}"/>
          </ac:spMkLst>
        </pc:spChg>
        <pc:spChg chg="mod">
          <ac:chgData name="Bill Poe" userId="acce3b10-3e94-49f7-91ca-12f90565c05f" providerId="ADAL" clId="{B20C0014-4852-4621-9E25-16328D0A29B8}" dt="2023-10-29T22:32:58.063" v="3661" actId="164"/>
          <ac:spMkLst>
            <pc:docMk/>
            <pc:sldMk cId="1943269657" sldId="2147377914"/>
            <ac:spMk id="77" creationId="{B4E68A24-C1C8-CC37-4FCE-A3F6ABB3C894}"/>
          </ac:spMkLst>
        </pc:spChg>
        <pc:spChg chg="mod">
          <ac:chgData name="Bill Poe" userId="acce3b10-3e94-49f7-91ca-12f90565c05f" providerId="ADAL" clId="{B20C0014-4852-4621-9E25-16328D0A29B8}" dt="2023-10-29T22:32:58.063" v="3661" actId="164"/>
          <ac:spMkLst>
            <pc:docMk/>
            <pc:sldMk cId="1943269657" sldId="2147377914"/>
            <ac:spMk id="78" creationId="{BC225314-50FE-730A-43C0-CF22168147EA}"/>
          </ac:spMkLst>
        </pc:spChg>
        <pc:spChg chg="mod">
          <ac:chgData name="Bill Poe" userId="acce3b10-3e94-49f7-91ca-12f90565c05f" providerId="ADAL" clId="{B20C0014-4852-4621-9E25-16328D0A29B8}" dt="2023-10-29T22:32:58.063" v="3661" actId="164"/>
          <ac:spMkLst>
            <pc:docMk/>
            <pc:sldMk cId="1943269657" sldId="2147377914"/>
            <ac:spMk id="79" creationId="{C19D6088-6C7A-5AD3-7FD0-850D1862780B}"/>
          </ac:spMkLst>
        </pc:spChg>
        <pc:spChg chg="mod">
          <ac:chgData name="Bill Poe" userId="acce3b10-3e94-49f7-91ca-12f90565c05f" providerId="ADAL" clId="{B20C0014-4852-4621-9E25-16328D0A29B8}" dt="2023-10-29T22:32:58.063" v="3661" actId="164"/>
          <ac:spMkLst>
            <pc:docMk/>
            <pc:sldMk cId="1943269657" sldId="2147377914"/>
            <ac:spMk id="80" creationId="{E877198D-F6B5-EBA4-D4F3-FDB8F3809BCC}"/>
          </ac:spMkLst>
        </pc:spChg>
        <pc:spChg chg="mod">
          <ac:chgData name="Bill Poe" userId="acce3b10-3e94-49f7-91ca-12f90565c05f" providerId="ADAL" clId="{B20C0014-4852-4621-9E25-16328D0A29B8}" dt="2023-10-29T22:32:58.063" v="3661" actId="164"/>
          <ac:spMkLst>
            <pc:docMk/>
            <pc:sldMk cId="1943269657" sldId="2147377914"/>
            <ac:spMk id="81" creationId="{A3E6B39D-9369-B88D-2BEE-7540A0C91D33}"/>
          </ac:spMkLst>
        </pc:spChg>
        <pc:spChg chg="mod">
          <ac:chgData name="Bill Poe" userId="acce3b10-3e94-49f7-91ca-12f90565c05f" providerId="ADAL" clId="{B20C0014-4852-4621-9E25-16328D0A29B8}" dt="2023-10-29T22:32:58.063" v="3661" actId="164"/>
          <ac:spMkLst>
            <pc:docMk/>
            <pc:sldMk cId="1943269657" sldId="2147377914"/>
            <ac:spMk id="82" creationId="{C65E34D6-8164-9762-F5DA-D44F52965754}"/>
          </ac:spMkLst>
        </pc:spChg>
        <pc:spChg chg="mod">
          <ac:chgData name="Bill Poe" userId="acce3b10-3e94-49f7-91ca-12f90565c05f" providerId="ADAL" clId="{B20C0014-4852-4621-9E25-16328D0A29B8}" dt="2023-10-29T22:32:58.063" v="3661" actId="164"/>
          <ac:spMkLst>
            <pc:docMk/>
            <pc:sldMk cId="1943269657" sldId="2147377914"/>
            <ac:spMk id="83" creationId="{9C0BAE02-6888-07C5-8243-102BE81F76E7}"/>
          </ac:spMkLst>
        </pc:spChg>
        <pc:spChg chg="mod">
          <ac:chgData name="Bill Poe" userId="acce3b10-3e94-49f7-91ca-12f90565c05f" providerId="ADAL" clId="{B20C0014-4852-4621-9E25-16328D0A29B8}" dt="2023-10-29T22:32:58.063" v="3661" actId="164"/>
          <ac:spMkLst>
            <pc:docMk/>
            <pc:sldMk cId="1943269657" sldId="2147377914"/>
            <ac:spMk id="84" creationId="{AB68F4A4-B350-1BF9-AEB6-0BD3AACFD29C}"/>
          </ac:spMkLst>
        </pc:spChg>
        <pc:spChg chg="mod">
          <ac:chgData name="Bill Poe" userId="acce3b10-3e94-49f7-91ca-12f90565c05f" providerId="ADAL" clId="{B20C0014-4852-4621-9E25-16328D0A29B8}" dt="2023-10-29T22:32:58.063" v="3661" actId="164"/>
          <ac:spMkLst>
            <pc:docMk/>
            <pc:sldMk cId="1943269657" sldId="2147377914"/>
            <ac:spMk id="85" creationId="{EE4CCB0D-2533-53CE-554B-166E7C0ABB13}"/>
          </ac:spMkLst>
        </pc:spChg>
        <pc:spChg chg="mod">
          <ac:chgData name="Bill Poe" userId="acce3b10-3e94-49f7-91ca-12f90565c05f" providerId="ADAL" clId="{B20C0014-4852-4621-9E25-16328D0A29B8}" dt="2023-10-29T22:32:58.063" v="3661" actId="164"/>
          <ac:spMkLst>
            <pc:docMk/>
            <pc:sldMk cId="1943269657" sldId="2147377914"/>
            <ac:spMk id="88" creationId="{1A9E3A87-5758-605C-0044-A9F1EDFC6240}"/>
          </ac:spMkLst>
        </pc:spChg>
        <pc:spChg chg="mod">
          <ac:chgData name="Bill Poe" userId="acce3b10-3e94-49f7-91ca-12f90565c05f" providerId="ADAL" clId="{B20C0014-4852-4621-9E25-16328D0A29B8}" dt="2023-10-29T22:32:58.063" v="3661" actId="164"/>
          <ac:spMkLst>
            <pc:docMk/>
            <pc:sldMk cId="1943269657" sldId="2147377914"/>
            <ac:spMk id="89" creationId="{48DE52E2-A51F-0CDC-5D86-F8F9D35094BC}"/>
          </ac:spMkLst>
        </pc:spChg>
        <pc:spChg chg="mod">
          <ac:chgData name="Bill Poe" userId="acce3b10-3e94-49f7-91ca-12f90565c05f" providerId="ADAL" clId="{B20C0014-4852-4621-9E25-16328D0A29B8}" dt="2023-10-29T22:32:58.063" v="3661" actId="164"/>
          <ac:spMkLst>
            <pc:docMk/>
            <pc:sldMk cId="1943269657" sldId="2147377914"/>
            <ac:spMk id="90" creationId="{72BB26F8-A8B1-5A39-0924-6C97F31FFFE6}"/>
          </ac:spMkLst>
        </pc:spChg>
        <pc:spChg chg="mod">
          <ac:chgData name="Bill Poe" userId="acce3b10-3e94-49f7-91ca-12f90565c05f" providerId="ADAL" clId="{B20C0014-4852-4621-9E25-16328D0A29B8}" dt="2023-10-29T22:32:58.063" v="3661" actId="164"/>
          <ac:spMkLst>
            <pc:docMk/>
            <pc:sldMk cId="1943269657" sldId="2147377914"/>
            <ac:spMk id="91" creationId="{05EDB6F9-9D64-F06E-B152-F4A3862DC3C7}"/>
          </ac:spMkLst>
        </pc:spChg>
        <pc:spChg chg="mod">
          <ac:chgData name="Bill Poe" userId="acce3b10-3e94-49f7-91ca-12f90565c05f" providerId="ADAL" clId="{B20C0014-4852-4621-9E25-16328D0A29B8}" dt="2023-10-29T22:32:58.063" v="3661" actId="164"/>
          <ac:spMkLst>
            <pc:docMk/>
            <pc:sldMk cId="1943269657" sldId="2147377914"/>
            <ac:spMk id="92" creationId="{F01F468C-D995-86C1-3A2B-A3C9DC028709}"/>
          </ac:spMkLst>
        </pc:spChg>
        <pc:spChg chg="mod">
          <ac:chgData name="Bill Poe" userId="acce3b10-3e94-49f7-91ca-12f90565c05f" providerId="ADAL" clId="{B20C0014-4852-4621-9E25-16328D0A29B8}" dt="2023-10-29T22:32:58.063" v="3661" actId="164"/>
          <ac:spMkLst>
            <pc:docMk/>
            <pc:sldMk cId="1943269657" sldId="2147377914"/>
            <ac:spMk id="93" creationId="{E11428AC-CB63-963A-3A04-8542E687C617}"/>
          </ac:spMkLst>
        </pc:spChg>
        <pc:spChg chg="mod">
          <ac:chgData name="Bill Poe" userId="acce3b10-3e94-49f7-91ca-12f90565c05f" providerId="ADAL" clId="{B20C0014-4852-4621-9E25-16328D0A29B8}" dt="2023-10-29T22:32:58.063" v="3661" actId="164"/>
          <ac:spMkLst>
            <pc:docMk/>
            <pc:sldMk cId="1943269657" sldId="2147377914"/>
            <ac:spMk id="94" creationId="{F5ACDA2D-1EEF-2479-EEDF-7C081D38D7A5}"/>
          </ac:spMkLst>
        </pc:spChg>
        <pc:spChg chg="mod">
          <ac:chgData name="Bill Poe" userId="acce3b10-3e94-49f7-91ca-12f90565c05f" providerId="ADAL" clId="{B20C0014-4852-4621-9E25-16328D0A29B8}" dt="2023-10-29T22:32:58.063" v="3661" actId="164"/>
          <ac:spMkLst>
            <pc:docMk/>
            <pc:sldMk cId="1943269657" sldId="2147377914"/>
            <ac:spMk id="96" creationId="{EAC78BE5-312D-C442-5AD7-CE317894F89A}"/>
          </ac:spMkLst>
        </pc:spChg>
        <pc:spChg chg="mod">
          <ac:chgData name="Bill Poe" userId="acce3b10-3e94-49f7-91ca-12f90565c05f" providerId="ADAL" clId="{B20C0014-4852-4621-9E25-16328D0A29B8}" dt="2023-10-29T22:32:58.063" v="3661" actId="164"/>
          <ac:spMkLst>
            <pc:docMk/>
            <pc:sldMk cId="1943269657" sldId="2147377914"/>
            <ac:spMk id="98" creationId="{EA83C671-B491-C541-D873-6FCA42B25182}"/>
          </ac:spMkLst>
        </pc:spChg>
        <pc:spChg chg="mod">
          <ac:chgData name="Bill Poe" userId="acce3b10-3e94-49f7-91ca-12f90565c05f" providerId="ADAL" clId="{B20C0014-4852-4621-9E25-16328D0A29B8}" dt="2023-10-29T22:32:58.063" v="3661" actId="164"/>
          <ac:spMkLst>
            <pc:docMk/>
            <pc:sldMk cId="1943269657" sldId="2147377914"/>
            <ac:spMk id="100" creationId="{289BA5CE-3FAE-F227-1F3E-1786C38AF59F}"/>
          </ac:spMkLst>
        </pc:spChg>
        <pc:spChg chg="mod">
          <ac:chgData name="Bill Poe" userId="acce3b10-3e94-49f7-91ca-12f90565c05f" providerId="ADAL" clId="{B20C0014-4852-4621-9E25-16328D0A29B8}" dt="2023-10-29T22:32:58.063" v="3661" actId="164"/>
          <ac:spMkLst>
            <pc:docMk/>
            <pc:sldMk cId="1943269657" sldId="2147377914"/>
            <ac:spMk id="102" creationId="{8C458953-9C1B-C5D6-E17B-DD0C144E49B7}"/>
          </ac:spMkLst>
        </pc:spChg>
        <pc:spChg chg="mod">
          <ac:chgData name="Bill Poe" userId="acce3b10-3e94-49f7-91ca-12f90565c05f" providerId="ADAL" clId="{B20C0014-4852-4621-9E25-16328D0A29B8}" dt="2023-10-29T22:32:58.063" v="3661" actId="164"/>
          <ac:spMkLst>
            <pc:docMk/>
            <pc:sldMk cId="1943269657" sldId="2147377914"/>
            <ac:spMk id="105" creationId="{9C5879AC-73CD-8367-D5FC-871248C32782}"/>
          </ac:spMkLst>
        </pc:spChg>
        <pc:spChg chg="mod">
          <ac:chgData name="Bill Poe" userId="acce3b10-3e94-49f7-91ca-12f90565c05f" providerId="ADAL" clId="{B20C0014-4852-4621-9E25-16328D0A29B8}" dt="2023-10-29T22:32:58.063" v="3661" actId="164"/>
          <ac:spMkLst>
            <pc:docMk/>
            <pc:sldMk cId="1943269657" sldId="2147377914"/>
            <ac:spMk id="109" creationId="{25F6AF85-2A37-C6C0-2054-0BA344C6D6B6}"/>
          </ac:spMkLst>
        </pc:spChg>
        <pc:spChg chg="mod">
          <ac:chgData name="Bill Poe" userId="acce3b10-3e94-49f7-91ca-12f90565c05f" providerId="ADAL" clId="{B20C0014-4852-4621-9E25-16328D0A29B8}" dt="2023-10-29T22:32:58.063" v="3661" actId="164"/>
          <ac:spMkLst>
            <pc:docMk/>
            <pc:sldMk cId="1943269657" sldId="2147377914"/>
            <ac:spMk id="110" creationId="{95D9C2CC-5F80-EDE5-4F73-EC79BBD1203C}"/>
          </ac:spMkLst>
        </pc:spChg>
        <pc:spChg chg="mod">
          <ac:chgData name="Bill Poe" userId="acce3b10-3e94-49f7-91ca-12f90565c05f" providerId="ADAL" clId="{B20C0014-4852-4621-9E25-16328D0A29B8}" dt="2023-10-29T22:32:58.063" v="3661" actId="164"/>
          <ac:spMkLst>
            <pc:docMk/>
            <pc:sldMk cId="1943269657" sldId="2147377914"/>
            <ac:spMk id="111" creationId="{0B223E6D-CC49-A5AC-1D42-83461B6A36C7}"/>
          </ac:spMkLst>
        </pc:spChg>
        <pc:grpChg chg="add del mod">
          <ac:chgData name="Bill Poe" userId="acce3b10-3e94-49f7-91ca-12f90565c05f" providerId="ADAL" clId="{B20C0014-4852-4621-9E25-16328D0A29B8}" dt="2023-10-29T22:33:02.113" v="3662" actId="478"/>
          <ac:grpSpMkLst>
            <pc:docMk/>
            <pc:sldMk cId="1943269657" sldId="2147377914"/>
            <ac:grpSpMk id="3" creationId="{692CF102-1A24-6F3D-08AB-5B2040B6F5D1}"/>
          </ac:grpSpMkLst>
        </pc:grpChg>
        <pc:picChg chg="add mod">
          <ac:chgData name="Bill Poe" userId="acce3b10-3e94-49f7-91ca-12f90565c05f" providerId="ADAL" clId="{B20C0014-4852-4621-9E25-16328D0A29B8}" dt="2023-10-29T22:33:16.774" v="3664" actId="1076"/>
          <ac:picMkLst>
            <pc:docMk/>
            <pc:sldMk cId="1943269657" sldId="2147377914"/>
            <ac:picMk id="18" creationId="{E50995BE-2577-9787-0548-8600A2B6B42A}"/>
          </ac:picMkLst>
        </pc:picChg>
        <pc:cxnChg chg="mod">
          <ac:chgData name="Bill Poe" userId="acce3b10-3e94-49f7-91ca-12f90565c05f" providerId="ADAL" clId="{B20C0014-4852-4621-9E25-16328D0A29B8}" dt="2023-10-29T22:32:58.063" v="3661" actId="164"/>
          <ac:cxnSpMkLst>
            <pc:docMk/>
            <pc:sldMk cId="1943269657" sldId="2147377914"/>
            <ac:cxnSpMk id="5" creationId="{D86D0BDD-84E4-569C-5C19-758612A3DCB5}"/>
          </ac:cxnSpMkLst>
        </pc:cxnChg>
        <pc:cxnChg chg="mod">
          <ac:chgData name="Bill Poe" userId="acce3b10-3e94-49f7-91ca-12f90565c05f" providerId="ADAL" clId="{B20C0014-4852-4621-9E25-16328D0A29B8}" dt="2023-10-29T22:33:02.113" v="3662" actId="478"/>
          <ac:cxnSpMkLst>
            <pc:docMk/>
            <pc:sldMk cId="1943269657" sldId="2147377914"/>
            <ac:cxnSpMk id="8" creationId="{CF189DD5-3816-5240-C84C-E9604D691222}"/>
          </ac:cxnSpMkLst>
        </pc:cxnChg>
        <pc:cxnChg chg="mod">
          <ac:chgData name="Bill Poe" userId="acce3b10-3e94-49f7-91ca-12f90565c05f" providerId="ADAL" clId="{B20C0014-4852-4621-9E25-16328D0A29B8}" dt="2023-10-29T22:33:02.113" v="3662" actId="478"/>
          <ac:cxnSpMkLst>
            <pc:docMk/>
            <pc:sldMk cId="1943269657" sldId="2147377914"/>
            <ac:cxnSpMk id="20" creationId="{74D4CC29-3D9A-8EC8-F927-3E703771F119}"/>
          </ac:cxnSpMkLst>
        </pc:cxnChg>
        <pc:cxnChg chg="mod">
          <ac:chgData name="Bill Poe" userId="acce3b10-3e94-49f7-91ca-12f90565c05f" providerId="ADAL" clId="{B20C0014-4852-4621-9E25-16328D0A29B8}" dt="2023-10-29T22:33:02.113" v="3662" actId="478"/>
          <ac:cxnSpMkLst>
            <pc:docMk/>
            <pc:sldMk cId="1943269657" sldId="2147377914"/>
            <ac:cxnSpMk id="21" creationId="{A9457F97-3617-EA9D-5A42-F1DFA6893558}"/>
          </ac:cxnSpMkLst>
        </pc:cxnChg>
        <pc:cxnChg chg="mod">
          <ac:chgData name="Bill Poe" userId="acce3b10-3e94-49f7-91ca-12f90565c05f" providerId="ADAL" clId="{B20C0014-4852-4621-9E25-16328D0A29B8}" dt="2023-10-29T22:33:02.113" v="3662" actId="478"/>
          <ac:cxnSpMkLst>
            <pc:docMk/>
            <pc:sldMk cId="1943269657" sldId="2147377914"/>
            <ac:cxnSpMk id="22" creationId="{51B36A43-28EC-2BBD-40DF-AAAC8D55C367}"/>
          </ac:cxnSpMkLst>
        </pc:cxnChg>
        <pc:cxnChg chg="mod">
          <ac:chgData name="Bill Poe" userId="acce3b10-3e94-49f7-91ca-12f90565c05f" providerId="ADAL" clId="{B20C0014-4852-4621-9E25-16328D0A29B8}" dt="2023-10-29T22:33:02.113" v="3662" actId="478"/>
          <ac:cxnSpMkLst>
            <pc:docMk/>
            <pc:sldMk cId="1943269657" sldId="2147377914"/>
            <ac:cxnSpMk id="24" creationId="{0A6F495D-537A-CEA5-0376-EBF505042E74}"/>
          </ac:cxnSpMkLst>
        </pc:cxnChg>
        <pc:cxnChg chg="mod">
          <ac:chgData name="Bill Poe" userId="acce3b10-3e94-49f7-91ca-12f90565c05f" providerId="ADAL" clId="{B20C0014-4852-4621-9E25-16328D0A29B8}" dt="2023-10-29T22:33:02.113" v="3662" actId="478"/>
          <ac:cxnSpMkLst>
            <pc:docMk/>
            <pc:sldMk cId="1943269657" sldId="2147377914"/>
            <ac:cxnSpMk id="25" creationId="{E9DDA155-65BA-AC21-DA4F-FF55CFC63B59}"/>
          </ac:cxnSpMkLst>
        </pc:cxnChg>
        <pc:cxnChg chg="mod">
          <ac:chgData name="Bill Poe" userId="acce3b10-3e94-49f7-91ca-12f90565c05f" providerId="ADAL" clId="{B20C0014-4852-4621-9E25-16328D0A29B8}" dt="2023-10-29T22:33:02.113" v="3662" actId="478"/>
          <ac:cxnSpMkLst>
            <pc:docMk/>
            <pc:sldMk cId="1943269657" sldId="2147377914"/>
            <ac:cxnSpMk id="26" creationId="{D56ED20B-74EF-7BEF-20A1-1F44597D7681}"/>
          </ac:cxnSpMkLst>
        </pc:cxnChg>
        <pc:cxnChg chg="mod">
          <ac:chgData name="Bill Poe" userId="acce3b10-3e94-49f7-91ca-12f90565c05f" providerId="ADAL" clId="{B20C0014-4852-4621-9E25-16328D0A29B8}" dt="2023-10-29T22:33:02.113" v="3662" actId="478"/>
          <ac:cxnSpMkLst>
            <pc:docMk/>
            <pc:sldMk cId="1943269657" sldId="2147377914"/>
            <ac:cxnSpMk id="27" creationId="{6C9C374A-F720-D851-8597-4BFA041DC637}"/>
          </ac:cxnSpMkLst>
        </pc:cxnChg>
        <pc:cxnChg chg="mod">
          <ac:chgData name="Bill Poe" userId="acce3b10-3e94-49f7-91ca-12f90565c05f" providerId="ADAL" clId="{B20C0014-4852-4621-9E25-16328D0A29B8}" dt="2023-10-29T22:33:02.113" v="3662" actId="478"/>
          <ac:cxnSpMkLst>
            <pc:docMk/>
            <pc:sldMk cId="1943269657" sldId="2147377914"/>
            <ac:cxnSpMk id="28" creationId="{0FBACCC5-7476-F948-F279-5E359E245077}"/>
          </ac:cxnSpMkLst>
        </pc:cxnChg>
        <pc:cxnChg chg="mod">
          <ac:chgData name="Bill Poe" userId="acce3b10-3e94-49f7-91ca-12f90565c05f" providerId="ADAL" clId="{B20C0014-4852-4621-9E25-16328D0A29B8}" dt="2023-10-29T22:32:58.063" v="3661" actId="164"/>
          <ac:cxnSpMkLst>
            <pc:docMk/>
            <pc:sldMk cId="1943269657" sldId="2147377914"/>
            <ac:cxnSpMk id="53" creationId="{8C97D6EA-198D-0A04-2BD3-9120510A0203}"/>
          </ac:cxnSpMkLst>
        </pc:cxnChg>
        <pc:cxnChg chg="mod">
          <ac:chgData name="Bill Poe" userId="acce3b10-3e94-49f7-91ca-12f90565c05f" providerId="ADAL" clId="{B20C0014-4852-4621-9E25-16328D0A29B8}" dt="2023-10-29T22:33:02.113" v="3662" actId="478"/>
          <ac:cxnSpMkLst>
            <pc:docMk/>
            <pc:sldMk cId="1943269657" sldId="2147377914"/>
            <ac:cxnSpMk id="56" creationId="{7803A1FB-8D10-7068-6E40-2B79558780DA}"/>
          </ac:cxnSpMkLst>
        </pc:cxnChg>
        <pc:cxnChg chg="mod">
          <ac:chgData name="Bill Poe" userId="acce3b10-3e94-49f7-91ca-12f90565c05f" providerId="ADAL" clId="{B20C0014-4852-4621-9E25-16328D0A29B8}" dt="2023-10-29T22:33:02.113" v="3662" actId="478"/>
          <ac:cxnSpMkLst>
            <pc:docMk/>
            <pc:sldMk cId="1943269657" sldId="2147377914"/>
            <ac:cxnSpMk id="57" creationId="{3701D49E-268F-C7E6-7B18-5A6F7BD9A548}"/>
          </ac:cxnSpMkLst>
        </pc:cxnChg>
        <pc:cxnChg chg="mod">
          <ac:chgData name="Bill Poe" userId="acce3b10-3e94-49f7-91ca-12f90565c05f" providerId="ADAL" clId="{B20C0014-4852-4621-9E25-16328D0A29B8}" dt="2023-10-29T22:33:02.113" v="3662" actId="478"/>
          <ac:cxnSpMkLst>
            <pc:docMk/>
            <pc:sldMk cId="1943269657" sldId="2147377914"/>
            <ac:cxnSpMk id="60" creationId="{3B79D97C-8A3B-941E-F5D1-287175C626D5}"/>
          </ac:cxnSpMkLst>
        </pc:cxnChg>
        <pc:cxnChg chg="mod">
          <ac:chgData name="Bill Poe" userId="acce3b10-3e94-49f7-91ca-12f90565c05f" providerId="ADAL" clId="{B20C0014-4852-4621-9E25-16328D0A29B8}" dt="2023-10-29T22:33:02.113" v="3662" actId="478"/>
          <ac:cxnSpMkLst>
            <pc:docMk/>
            <pc:sldMk cId="1943269657" sldId="2147377914"/>
            <ac:cxnSpMk id="63" creationId="{722ACD88-3E6B-CAA5-5126-FAD6A52D6155}"/>
          </ac:cxnSpMkLst>
        </pc:cxnChg>
        <pc:cxnChg chg="mod">
          <ac:chgData name="Bill Poe" userId="acce3b10-3e94-49f7-91ca-12f90565c05f" providerId="ADAL" clId="{B20C0014-4852-4621-9E25-16328D0A29B8}" dt="2023-10-29T22:33:02.113" v="3662" actId="478"/>
          <ac:cxnSpMkLst>
            <pc:docMk/>
            <pc:sldMk cId="1943269657" sldId="2147377914"/>
            <ac:cxnSpMk id="65" creationId="{9217C00E-C3CB-C9D4-E9AA-8C058D2E63B1}"/>
          </ac:cxnSpMkLst>
        </pc:cxnChg>
        <pc:cxnChg chg="mod">
          <ac:chgData name="Bill Poe" userId="acce3b10-3e94-49f7-91ca-12f90565c05f" providerId="ADAL" clId="{B20C0014-4852-4621-9E25-16328D0A29B8}" dt="2023-10-29T22:33:02.113" v="3662" actId="478"/>
          <ac:cxnSpMkLst>
            <pc:docMk/>
            <pc:sldMk cId="1943269657" sldId="2147377914"/>
            <ac:cxnSpMk id="68" creationId="{20057CE3-0EAB-370A-69E9-3BDC6CBF2CDB}"/>
          </ac:cxnSpMkLst>
        </pc:cxnChg>
        <pc:cxnChg chg="mod">
          <ac:chgData name="Bill Poe" userId="acce3b10-3e94-49f7-91ca-12f90565c05f" providerId="ADAL" clId="{B20C0014-4852-4621-9E25-16328D0A29B8}" dt="2023-10-29T22:33:02.113" v="3662" actId="478"/>
          <ac:cxnSpMkLst>
            <pc:docMk/>
            <pc:sldMk cId="1943269657" sldId="2147377914"/>
            <ac:cxnSpMk id="69" creationId="{7C3486A8-48CA-254C-6440-10B0188570F4}"/>
          </ac:cxnSpMkLst>
        </pc:cxnChg>
        <pc:cxnChg chg="mod">
          <ac:chgData name="Bill Poe" userId="acce3b10-3e94-49f7-91ca-12f90565c05f" providerId="ADAL" clId="{B20C0014-4852-4621-9E25-16328D0A29B8}" dt="2023-10-29T22:32:58.063" v="3661" actId="164"/>
          <ac:cxnSpMkLst>
            <pc:docMk/>
            <pc:sldMk cId="1943269657" sldId="2147377914"/>
            <ac:cxnSpMk id="72" creationId="{F50A445C-1B62-27C8-AA22-14FC06823C24}"/>
          </ac:cxnSpMkLst>
        </pc:cxnChg>
        <pc:cxnChg chg="mod">
          <ac:chgData name="Bill Poe" userId="acce3b10-3e94-49f7-91ca-12f90565c05f" providerId="ADAL" clId="{B20C0014-4852-4621-9E25-16328D0A29B8}" dt="2023-10-29T22:33:02.113" v="3662" actId="478"/>
          <ac:cxnSpMkLst>
            <pc:docMk/>
            <pc:sldMk cId="1943269657" sldId="2147377914"/>
            <ac:cxnSpMk id="76" creationId="{A71520BE-07DF-E485-5F21-4A447B8870A6}"/>
          </ac:cxnSpMkLst>
        </pc:cxnChg>
        <pc:cxnChg chg="mod">
          <ac:chgData name="Bill Poe" userId="acce3b10-3e94-49f7-91ca-12f90565c05f" providerId="ADAL" clId="{B20C0014-4852-4621-9E25-16328D0A29B8}" dt="2023-10-29T22:32:58.063" v="3661" actId="164"/>
          <ac:cxnSpMkLst>
            <pc:docMk/>
            <pc:sldMk cId="1943269657" sldId="2147377914"/>
            <ac:cxnSpMk id="86" creationId="{AE0FFE94-82DB-3F1F-C514-25AF77FAB8A1}"/>
          </ac:cxnSpMkLst>
        </pc:cxnChg>
        <pc:cxnChg chg="mod">
          <ac:chgData name="Bill Poe" userId="acce3b10-3e94-49f7-91ca-12f90565c05f" providerId="ADAL" clId="{B20C0014-4852-4621-9E25-16328D0A29B8}" dt="2023-10-29T22:32:58.063" v="3661" actId="164"/>
          <ac:cxnSpMkLst>
            <pc:docMk/>
            <pc:sldMk cId="1943269657" sldId="2147377914"/>
            <ac:cxnSpMk id="87" creationId="{67573E41-EF68-E0E3-1294-217FAF6B9174}"/>
          </ac:cxnSpMkLst>
        </pc:cxnChg>
        <pc:cxnChg chg="mod">
          <ac:chgData name="Bill Poe" userId="acce3b10-3e94-49f7-91ca-12f90565c05f" providerId="ADAL" clId="{B20C0014-4852-4621-9E25-16328D0A29B8}" dt="2023-10-29T22:32:58.063" v="3661" actId="164"/>
          <ac:cxnSpMkLst>
            <pc:docMk/>
            <pc:sldMk cId="1943269657" sldId="2147377914"/>
            <ac:cxnSpMk id="95" creationId="{C07E075F-3566-B64D-250F-0FCEBED8ADC3}"/>
          </ac:cxnSpMkLst>
        </pc:cxnChg>
        <pc:cxnChg chg="mod">
          <ac:chgData name="Bill Poe" userId="acce3b10-3e94-49f7-91ca-12f90565c05f" providerId="ADAL" clId="{B20C0014-4852-4621-9E25-16328D0A29B8}" dt="2023-10-29T22:33:02.113" v="3662" actId="478"/>
          <ac:cxnSpMkLst>
            <pc:docMk/>
            <pc:sldMk cId="1943269657" sldId="2147377914"/>
            <ac:cxnSpMk id="97" creationId="{BA608E62-C693-E036-58E7-60BED734682D}"/>
          </ac:cxnSpMkLst>
        </pc:cxnChg>
        <pc:cxnChg chg="mod">
          <ac:chgData name="Bill Poe" userId="acce3b10-3e94-49f7-91ca-12f90565c05f" providerId="ADAL" clId="{B20C0014-4852-4621-9E25-16328D0A29B8}" dt="2023-10-29T22:33:02.113" v="3662" actId="478"/>
          <ac:cxnSpMkLst>
            <pc:docMk/>
            <pc:sldMk cId="1943269657" sldId="2147377914"/>
            <ac:cxnSpMk id="99" creationId="{68768B11-DDF6-5427-8D31-F8317478415B}"/>
          </ac:cxnSpMkLst>
        </pc:cxnChg>
        <pc:cxnChg chg="mod">
          <ac:chgData name="Bill Poe" userId="acce3b10-3e94-49f7-91ca-12f90565c05f" providerId="ADAL" clId="{B20C0014-4852-4621-9E25-16328D0A29B8}" dt="2023-10-29T22:32:58.063" v="3661" actId="164"/>
          <ac:cxnSpMkLst>
            <pc:docMk/>
            <pc:sldMk cId="1943269657" sldId="2147377914"/>
            <ac:cxnSpMk id="101" creationId="{0F0B787E-D3F7-E1B6-41B6-0833B3C14144}"/>
          </ac:cxnSpMkLst>
        </pc:cxnChg>
        <pc:cxnChg chg="mod">
          <ac:chgData name="Bill Poe" userId="acce3b10-3e94-49f7-91ca-12f90565c05f" providerId="ADAL" clId="{B20C0014-4852-4621-9E25-16328D0A29B8}" dt="2023-10-29T22:33:02.113" v="3662" actId="478"/>
          <ac:cxnSpMkLst>
            <pc:docMk/>
            <pc:sldMk cId="1943269657" sldId="2147377914"/>
            <ac:cxnSpMk id="103" creationId="{6E493A24-5E43-9747-1768-D13470518110}"/>
          </ac:cxnSpMkLst>
        </pc:cxnChg>
        <pc:cxnChg chg="mod">
          <ac:chgData name="Bill Poe" userId="acce3b10-3e94-49f7-91ca-12f90565c05f" providerId="ADAL" clId="{B20C0014-4852-4621-9E25-16328D0A29B8}" dt="2023-10-29T22:32:58.063" v="3661" actId="164"/>
          <ac:cxnSpMkLst>
            <pc:docMk/>
            <pc:sldMk cId="1943269657" sldId="2147377914"/>
            <ac:cxnSpMk id="104" creationId="{56C3010D-009A-30B0-3BFB-F9FA652D8841}"/>
          </ac:cxnSpMkLst>
        </pc:cxnChg>
        <pc:cxnChg chg="mod">
          <ac:chgData name="Bill Poe" userId="acce3b10-3e94-49f7-91ca-12f90565c05f" providerId="ADAL" clId="{B20C0014-4852-4621-9E25-16328D0A29B8}" dt="2023-10-29T22:32:58.063" v="3661" actId="164"/>
          <ac:cxnSpMkLst>
            <pc:docMk/>
            <pc:sldMk cId="1943269657" sldId="2147377914"/>
            <ac:cxnSpMk id="106" creationId="{60181CF6-67F5-125D-F8F4-9DC72744EE68}"/>
          </ac:cxnSpMkLst>
        </pc:cxnChg>
        <pc:cxnChg chg="mod">
          <ac:chgData name="Bill Poe" userId="acce3b10-3e94-49f7-91ca-12f90565c05f" providerId="ADAL" clId="{B20C0014-4852-4621-9E25-16328D0A29B8}" dt="2023-10-29T22:32:58.063" v="3661" actId="164"/>
          <ac:cxnSpMkLst>
            <pc:docMk/>
            <pc:sldMk cId="1943269657" sldId="2147377914"/>
            <ac:cxnSpMk id="107" creationId="{56AA4557-FB40-5A33-FCA7-636F8F130FFA}"/>
          </ac:cxnSpMkLst>
        </pc:cxnChg>
        <pc:cxnChg chg="mod">
          <ac:chgData name="Bill Poe" userId="acce3b10-3e94-49f7-91ca-12f90565c05f" providerId="ADAL" clId="{B20C0014-4852-4621-9E25-16328D0A29B8}" dt="2023-10-29T22:32:58.063" v="3661" actId="164"/>
          <ac:cxnSpMkLst>
            <pc:docMk/>
            <pc:sldMk cId="1943269657" sldId="2147377914"/>
            <ac:cxnSpMk id="108" creationId="{160C47F8-06DA-66BB-94F1-30D401C7EB29}"/>
          </ac:cxnSpMkLst>
        </pc:cxnChg>
        <pc:cxnChg chg="mod">
          <ac:chgData name="Bill Poe" userId="acce3b10-3e94-49f7-91ca-12f90565c05f" providerId="ADAL" clId="{B20C0014-4852-4621-9E25-16328D0A29B8}" dt="2023-10-29T22:33:02.113" v="3662" actId="478"/>
          <ac:cxnSpMkLst>
            <pc:docMk/>
            <pc:sldMk cId="1943269657" sldId="2147377914"/>
            <ac:cxnSpMk id="117" creationId="{BB8EA2BA-A48F-1C42-5AC7-D83F023CF124}"/>
          </ac:cxnSpMkLst>
        </pc:cxnChg>
      </pc:sldChg>
      <pc:sldChg chg="addSp delSp modSp add mod">
        <pc:chgData name="Bill Poe" userId="acce3b10-3e94-49f7-91ca-12f90565c05f" providerId="ADAL" clId="{B20C0014-4852-4621-9E25-16328D0A29B8}" dt="2023-10-29T22:39:38.409" v="3820" actId="6549"/>
        <pc:sldMkLst>
          <pc:docMk/>
          <pc:sldMk cId="3321522862" sldId="2147377915"/>
        </pc:sldMkLst>
        <pc:spChg chg="mod">
          <ac:chgData name="Bill Poe" userId="acce3b10-3e94-49f7-91ca-12f90565c05f" providerId="ADAL" clId="{B20C0014-4852-4621-9E25-16328D0A29B8}" dt="2023-10-29T22:37:36.314" v="3724" actId="20577"/>
          <ac:spMkLst>
            <pc:docMk/>
            <pc:sldMk cId="3321522862" sldId="2147377915"/>
            <ac:spMk id="2" creationId="{E29CC4C6-4F51-4C9E-22D6-E193454B4BE8}"/>
          </ac:spMkLst>
        </pc:spChg>
        <pc:spChg chg="add mod">
          <ac:chgData name="Bill Poe" userId="acce3b10-3e94-49f7-91ca-12f90565c05f" providerId="ADAL" clId="{B20C0014-4852-4621-9E25-16328D0A29B8}" dt="2023-10-29T22:39:38.409" v="3820" actId="6549"/>
          <ac:spMkLst>
            <pc:docMk/>
            <pc:sldMk cId="3321522862" sldId="2147377915"/>
            <ac:spMk id="5" creationId="{E5EB17E2-D192-0C6F-5B6E-8F4738DAE136}"/>
          </ac:spMkLst>
        </pc:spChg>
        <pc:spChg chg="del">
          <ac:chgData name="Bill Poe" userId="acce3b10-3e94-49f7-91ca-12f90565c05f" providerId="ADAL" clId="{B20C0014-4852-4621-9E25-16328D0A29B8}" dt="2023-10-29T22:35:16.526" v="3684" actId="21"/>
          <ac:spMkLst>
            <pc:docMk/>
            <pc:sldMk cId="3321522862" sldId="2147377915"/>
            <ac:spMk id="51" creationId="{7DDD68B0-27EE-7B38-1B51-6D50F83F2E2D}"/>
          </ac:spMkLst>
        </pc:spChg>
        <pc:picChg chg="del">
          <ac:chgData name="Bill Poe" userId="acce3b10-3e94-49f7-91ca-12f90565c05f" providerId="ADAL" clId="{B20C0014-4852-4621-9E25-16328D0A29B8}" dt="2023-10-29T22:35:19.789" v="3685" actId="21"/>
          <ac:picMkLst>
            <pc:docMk/>
            <pc:sldMk cId="3321522862" sldId="2147377915"/>
            <ac:picMk id="18" creationId="{E50995BE-2577-9787-0548-8600A2B6B42A}"/>
          </ac:picMkLst>
        </pc:picChg>
      </pc:sldChg>
      <pc:sldChg chg="delSp add del setBg delDesignElem">
        <pc:chgData name="Bill Poe" userId="acce3b10-3e94-49f7-91ca-12f90565c05f" providerId="ADAL" clId="{B20C0014-4852-4621-9E25-16328D0A29B8}" dt="2023-10-29T23:00:33.583" v="4081" actId="2696"/>
        <pc:sldMkLst>
          <pc:docMk/>
          <pc:sldMk cId="3450069640" sldId="2147377916"/>
        </pc:sldMkLst>
        <pc:spChg chg="del">
          <ac:chgData name="Bill Poe" userId="acce3b10-3e94-49f7-91ca-12f90565c05f" providerId="ADAL" clId="{B20C0014-4852-4621-9E25-16328D0A29B8}" dt="2023-10-29T23:00:05.769" v="4075"/>
          <ac:spMkLst>
            <pc:docMk/>
            <pc:sldMk cId="3450069640" sldId="2147377916"/>
            <ac:spMk id="14343" creationId="{0E30439A-8A5B-46EC-8283-9B6B031D40D0}"/>
          </ac:spMkLst>
        </pc:spChg>
        <pc:spChg chg="del">
          <ac:chgData name="Bill Poe" userId="acce3b10-3e94-49f7-91ca-12f90565c05f" providerId="ADAL" clId="{B20C0014-4852-4621-9E25-16328D0A29B8}" dt="2023-10-29T23:00:05.769" v="4075"/>
          <ac:spMkLst>
            <pc:docMk/>
            <pc:sldMk cId="3450069640" sldId="2147377916"/>
            <ac:spMk id="14345" creationId="{5CEAD642-85CF-4750-8432-7C80C901F001}"/>
          </ac:spMkLst>
        </pc:spChg>
        <pc:spChg chg="del">
          <ac:chgData name="Bill Poe" userId="acce3b10-3e94-49f7-91ca-12f90565c05f" providerId="ADAL" clId="{B20C0014-4852-4621-9E25-16328D0A29B8}" dt="2023-10-29T23:00:05.769" v="4075"/>
          <ac:spMkLst>
            <pc:docMk/>
            <pc:sldMk cId="3450069640" sldId="2147377916"/>
            <ac:spMk id="14347" creationId="{FA33EEAE-15D5-4119-8C1E-89D943F911EF}"/>
          </ac:spMkLst>
        </pc:spChg>
        <pc:spChg chg="del">
          <ac:chgData name="Bill Poe" userId="acce3b10-3e94-49f7-91ca-12f90565c05f" providerId="ADAL" clId="{B20C0014-4852-4621-9E25-16328D0A29B8}" dt="2023-10-29T23:00:05.769" v="4075"/>
          <ac:spMkLst>
            <pc:docMk/>
            <pc:sldMk cId="3450069640" sldId="2147377916"/>
            <ac:spMk id="14349" creationId="{730D8B3B-9B80-4025-B934-26DC7D7CD231}"/>
          </ac:spMkLst>
        </pc:spChg>
        <pc:spChg chg="del">
          <ac:chgData name="Bill Poe" userId="acce3b10-3e94-49f7-91ca-12f90565c05f" providerId="ADAL" clId="{B20C0014-4852-4621-9E25-16328D0A29B8}" dt="2023-10-29T23:00:05.769" v="4075"/>
          <ac:spMkLst>
            <pc:docMk/>
            <pc:sldMk cId="3450069640" sldId="2147377916"/>
            <ac:spMk id="14351" creationId="{B5A1B09C-1565-46F8-B70F-621C5EB48A09}"/>
          </ac:spMkLst>
        </pc:spChg>
        <pc:spChg chg="del">
          <ac:chgData name="Bill Poe" userId="acce3b10-3e94-49f7-91ca-12f90565c05f" providerId="ADAL" clId="{B20C0014-4852-4621-9E25-16328D0A29B8}" dt="2023-10-29T23:00:05.769" v="4075"/>
          <ac:spMkLst>
            <pc:docMk/>
            <pc:sldMk cId="3450069640" sldId="2147377916"/>
            <ac:spMk id="14353" creationId="{8C516CC8-80AC-446C-A56E-9F54B7210402}"/>
          </ac:spMkLst>
        </pc:spChg>
        <pc:spChg chg="del">
          <ac:chgData name="Bill Poe" userId="acce3b10-3e94-49f7-91ca-12f90565c05f" providerId="ADAL" clId="{B20C0014-4852-4621-9E25-16328D0A29B8}" dt="2023-10-29T23:00:05.769" v="4075"/>
          <ac:spMkLst>
            <pc:docMk/>
            <pc:sldMk cId="3450069640" sldId="2147377916"/>
            <ac:spMk id="14355" creationId="{53947E58-F088-49F1-A3D1-DEA690192E84}"/>
          </ac:spMkLst>
        </pc:spChg>
      </pc:sldChg>
      <pc:sldChg chg="modSp add mod ord">
        <pc:chgData name="Bill Poe" userId="acce3b10-3e94-49f7-91ca-12f90565c05f" providerId="ADAL" clId="{B20C0014-4852-4621-9E25-16328D0A29B8}" dt="2023-10-29T23:06:58.610" v="4148" actId="14100"/>
        <pc:sldMkLst>
          <pc:docMk/>
          <pc:sldMk cId="4029121841" sldId="2147377917"/>
        </pc:sldMkLst>
        <pc:spChg chg="mod">
          <ac:chgData name="Bill Poe" userId="acce3b10-3e94-49f7-91ca-12f90565c05f" providerId="ADAL" clId="{B20C0014-4852-4621-9E25-16328D0A29B8}" dt="2023-10-29T23:06:58.610" v="4148" actId="14100"/>
          <ac:spMkLst>
            <pc:docMk/>
            <pc:sldMk cId="4029121841" sldId="2147377917"/>
            <ac:spMk id="2" creationId="{4E83BDD3-2B1B-5496-32B4-F876E37EE7E6}"/>
          </ac:spMkLst>
        </pc:spChg>
        <pc:spChg chg="mod">
          <ac:chgData name="Bill Poe" userId="acce3b10-3e94-49f7-91ca-12f90565c05f" providerId="ADAL" clId="{B20C0014-4852-4621-9E25-16328D0A29B8}" dt="2023-10-29T23:00:47.535" v="4092" actId="122"/>
          <ac:spMkLst>
            <pc:docMk/>
            <pc:sldMk cId="4029121841" sldId="2147377917"/>
            <ac:spMk id="14338" creationId="{00000000-0000-0000-0000-000000000000}"/>
          </ac:spMkLst>
        </pc:spChg>
      </pc:sldChg>
      <pc:sldMasterChg chg="addSldLayout delSldLayout modSldLayout">
        <pc:chgData name="Bill Poe" userId="acce3b10-3e94-49f7-91ca-12f90565c05f" providerId="ADAL" clId="{B20C0014-4852-4621-9E25-16328D0A29B8}" dt="2023-10-29T22:31:55.781" v="3659" actId="2696"/>
        <pc:sldMasterMkLst>
          <pc:docMk/>
          <pc:sldMasterMk cId="2005484825" sldId="2147483648"/>
        </pc:sldMasterMkLst>
        <pc:sldLayoutChg chg="del">
          <pc:chgData name="Bill Poe" userId="acce3b10-3e94-49f7-91ca-12f90565c05f" providerId="ADAL" clId="{B20C0014-4852-4621-9E25-16328D0A29B8}" dt="2023-10-29T15:15:58.577" v="3152" actId="2696"/>
          <pc:sldLayoutMkLst>
            <pc:docMk/>
            <pc:sldMasterMk cId="2005484825" sldId="2147483648"/>
            <pc:sldLayoutMk cId="3540015241" sldId="2147483660"/>
          </pc:sldLayoutMkLst>
        </pc:sldLayoutChg>
        <pc:sldLayoutChg chg="del">
          <pc:chgData name="Bill Poe" userId="acce3b10-3e94-49f7-91ca-12f90565c05f" providerId="ADAL" clId="{B20C0014-4852-4621-9E25-16328D0A29B8}" dt="2023-10-24T03:14:55.970" v="1872" actId="2696"/>
          <pc:sldLayoutMkLst>
            <pc:docMk/>
            <pc:sldMasterMk cId="2005484825" sldId="2147483648"/>
            <pc:sldLayoutMk cId="4065710925" sldId="2147483661"/>
          </pc:sldLayoutMkLst>
        </pc:sldLayoutChg>
        <pc:sldLayoutChg chg="del">
          <pc:chgData name="Bill Poe" userId="acce3b10-3e94-49f7-91ca-12f90565c05f" providerId="ADAL" clId="{B20C0014-4852-4621-9E25-16328D0A29B8}" dt="2023-10-29T15:19:04.846" v="3198" actId="2696"/>
          <pc:sldLayoutMkLst>
            <pc:docMk/>
            <pc:sldMasterMk cId="2005484825" sldId="2147483648"/>
            <pc:sldLayoutMk cId="1307920511" sldId="2147483662"/>
          </pc:sldLayoutMkLst>
        </pc:sldLayoutChg>
        <pc:sldLayoutChg chg="new del mod">
          <pc:chgData name="Bill Poe" userId="acce3b10-3e94-49f7-91ca-12f90565c05f" providerId="ADAL" clId="{B20C0014-4852-4621-9E25-16328D0A29B8}" dt="2023-10-24T01:39:01.567" v="472" actId="2696"/>
          <pc:sldLayoutMkLst>
            <pc:docMk/>
            <pc:sldMasterMk cId="2005484825" sldId="2147483648"/>
            <pc:sldLayoutMk cId="541237049" sldId="2147483663"/>
          </pc:sldLayoutMkLst>
        </pc:sldLayoutChg>
        <pc:sldLayoutChg chg="del">
          <pc:chgData name="Bill Poe" userId="acce3b10-3e94-49f7-91ca-12f90565c05f" providerId="ADAL" clId="{B20C0014-4852-4621-9E25-16328D0A29B8}" dt="2023-10-29T15:59:36.368" v="3470" actId="2696"/>
          <pc:sldLayoutMkLst>
            <pc:docMk/>
            <pc:sldMasterMk cId="2005484825" sldId="2147483648"/>
            <pc:sldLayoutMk cId="701105227" sldId="2147483663"/>
          </pc:sldLayoutMkLst>
        </pc:sldLayoutChg>
        <pc:sldLayoutChg chg="del">
          <pc:chgData name="Bill Poe" userId="acce3b10-3e94-49f7-91ca-12f90565c05f" providerId="ADAL" clId="{B20C0014-4852-4621-9E25-16328D0A29B8}" dt="2023-10-29T22:11:05.977" v="3590" actId="2696"/>
          <pc:sldLayoutMkLst>
            <pc:docMk/>
            <pc:sldMasterMk cId="2005484825" sldId="2147483648"/>
            <pc:sldLayoutMk cId="1715790578" sldId="2147483664"/>
          </pc:sldLayoutMkLst>
        </pc:sldLayoutChg>
        <pc:sldLayoutChg chg="del">
          <pc:chgData name="Bill Poe" userId="acce3b10-3e94-49f7-91ca-12f90565c05f" providerId="ADAL" clId="{B20C0014-4852-4621-9E25-16328D0A29B8}" dt="2023-10-29T22:31:55.781" v="3659" actId="2696"/>
          <pc:sldLayoutMkLst>
            <pc:docMk/>
            <pc:sldMasterMk cId="2005484825" sldId="2147483648"/>
            <pc:sldLayoutMk cId="1895162688" sldId="2147483665"/>
          </pc:sldLayoutMkLst>
        </pc:sldLayoutChg>
      </pc:sldMasterChg>
      <pc:sldMasterChg chg="new del mod addSldLayout delSldLayout">
        <pc:chgData name="Bill Poe" userId="acce3b10-3e94-49f7-91ca-12f90565c05f" providerId="ADAL" clId="{B20C0014-4852-4621-9E25-16328D0A29B8}" dt="2023-10-24T01:42:15.390" v="485" actId="2696"/>
        <pc:sldMasterMkLst>
          <pc:docMk/>
          <pc:sldMasterMk cId="1090968374" sldId="2147483663"/>
        </pc:sldMasterMkLst>
        <pc:sldLayoutChg chg="new del replId">
          <pc:chgData name="Bill Poe" userId="acce3b10-3e94-49f7-91ca-12f90565c05f" providerId="ADAL" clId="{B20C0014-4852-4621-9E25-16328D0A29B8}" dt="2023-10-24T01:42:15.345" v="474" actId="2696"/>
          <pc:sldLayoutMkLst>
            <pc:docMk/>
            <pc:sldMasterMk cId="1090968374" sldId="2147483663"/>
            <pc:sldLayoutMk cId="1216244293" sldId="2147483664"/>
          </pc:sldLayoutMkLst>
        </pc:sldLayoutChg>
        <pc:sldLayoutChg chg="new del replId">
          <pc:chgData name="Bill Poe" userId="acce3b10-3e94-49f7-91ca-12f90565c05f" providerId="ADAL" clId="{B20C0014-4852-4621-9E25-16328D0A29B8}" dt="2023-10-24T01:42:15.347" v="475" actId="2696"/>
          <pc:sldLayoutMkLst>
            <pc:docMk/>
            <pc:sldMasterMk cId="1090968374" sldId="2147483663"/>
            <pc:sldLayoutMk cId="1426204962" sldId="2147483665"/>
          </pc:sldLayoutMkLst>
        </pc:sldLayoutChg>
        <pc:sldLayoutChg chg="new del replId">
          <pc:chgData name="Bill Poe" userId="acce3b10-3e94-49f7-91ca-12f90565c05f" providerId="ADAL" clId="{B20C0014-4852-4621-9E25-16328D0A29B8}" dt="2023-10-24T01:42:15.350" v="476" actId="2696"/>
          <pc:sldLayoutMkLst>
            <pc:docMk/>
            <pc:sldMasterMk cId="1090968374" sldId="2147483663"/>
            <pc:sldLayoutMk cId="1421246117" sldId="2147483666"/>
          </pc:sldLayoutMkLst>
        </pc:sldLayoutChg>
        <pc:sldLayoutChg chg="new del replId">
          <pc:chgData name="Bill Poe" userId="acce3b10-3e94-49f7-91ca-12f90565c05f" providerId="ADAL" clId="{B20C0014-4852-4621-9E25-16328D0A29B8}" dt="2023-10-24T01:42:15.353" v="477" actId="2696"/>
          <pc:sldLayoutMkLst>
            <pc:docMk/>
            <pc:sldMasterMk cId="1090968374" sldId="2147483663"/>
            <pc:sldLayoutMk cId="2100358857" sldId="2147483667"/>
          </pc:sldLayoutMkLst>
        </pc:sldLayoutChg>
        <pc:sldLayoutChg chg="new del replId">
          <pc:chgData name="Bill Poe" userId="acce3b10-3e94-49f7-91ca-12f90565c05f" providerId="ADAL" clId="{B20C0014-4852-4621-9E25-16328D0A29B8}" dt="2023-10-24T01:42:15.356" v="478" actId="2696"/>
          <pc:sldLayoutMkLst>
            <pc:docMk/>
            <pc:sldMasterMk cId="1090968374" sldId="2147483663"/>
            <pc:sldLayoutMk cId="3286800729" sldId="2147483668"/>
          </pc:sldLayoutMkLst>
        </pc:sldLayoutChg>
        <pc:sldLayoutChg chg="new del replId">
          <pc:chgData name="Bill Poe" userId="acce3b10-3e94-49f7-91ca-12f90565c05f" providerId="ADAL" clId="{B20C0014-4852-4621-9E25-16328D0A29B8}" dt="2023-10-24T01:42:15.361" v="479" actId="2696"/>
          <pc:sldLayoutMkLst>
            <pc:docMk/>
            <pc:sldMasterMk cId="1090968374" sldId="2147483663"/>
            <pc:sldLayoutMk cId="2082270449" sldId="2147483669"/>
          </pc:sldLayoutMkLst>
        </pc:sldLayoutChg>
        <pc:sldLayoutChg chg="new del replId">
          <pc:chgData name="Bill Poe" userId="acce3b10-3e94-49f7-91ca-12f90565c05f" providerId="ADAL" clId="{B20C0014-4852-4621-9E25-16328D0A29B8}" dt="2023-10-24T01:42:15.364" v="480" actId="2696"/>
          <pc:sldLayoutMkLst>
            <pc:docMk/>
            <pc:sldMasterMk cId="1090968374" sldId="2147483663"/>
            <pc:sldLayoutMk cId="3653022890" sldId="2147483670"/>
          </pc:sldLayoutMkLst>
        </pc:sldLayoutChg>
        <pc:sldLayoutChg chg="new del replId">
          <pc:chgData name="Bill Poe" userId="acce3b10-3e94-49f7-91ca-12f90565c05f" providerId="ADAL" clId="{B20C0014-4852-4621-9E25-16328D0A29B8}" dt="2023-10-24T01:42:15.367" v="481" actId="2696"/>
          <pc:sldLayoutMkLst>
            <pc:docMk/>
            <pc:sldMasterMk cId="1090968374" sldId="2147483663"/>
            <pc:sldLayoutMk cId="2329882978" sldId="2147483671"/>
          </pc:sldLayoutMkLst>
        </pc:sldLayoutChg>
        <pc:sldLayoutChg chg="new del replId">
          <pc:chgData name="Bill Poe" userId="acce3b10-3e94-49f7-91ca-12f90565c05f" providerId="ADAL" clId="{B20C0014-4852-4621-9E25-16328D0A29B8}" dt="2023-10-24T01:42:15.370" v="482" actId="2696"/>
          <pc:sldLayoutMkLst>
            <pc:docMk/>
            <pc:sldMasterMk cId="1090968374" sldId="2147483663"/>
            <pc:sldLayoutMk cId="1304228074" sldId="2147483672"/>
          </pc:sldLayoutMkLst>
        </pc:sldLayoutChg>
        <pc:sldLayoutChg chg="new del replId">
          <pc:chgData name="Bill Poe" userId="acce3b10-3e94-49f7-91ca-12f90565c05f" providerId="ADAL" clId="{B20C0014-4852-4621-9E25-16328D0A29B8}" dt="2023-10-24T01:42:15.382" v="483" actId="2696"/>
          <pc:sldLayoutMkLst>
            <pc:docMk/>
            <pc:sldMasterMk cId="1090968374" sldId="2147483663"/>
            <pc:sldLayoutMk cId="2755120046" sldId="2147483673"/>
          </pc:sldLayoutMkLst>
        </pc:sldLayoutChg>
        <pc:sldLayoutChg chg="new del replId">
          <pc:chgData name="Bill Poe" userId="acce3b10-3e94-49f7-91ca-12f90565c05f" providerId="ADAL" clId="{B20C0014-4852-4621-9E25-16328D0A29B8}" dt="2023-10-24T01:42:15.389" v="484" actId="2696"/>
          <pc:sldLayoutMkLst>
            <pc:docMk/>
            <pc:sldMasterMk cId="1090968374" sldId="2147483663"/>
            <pc:sldLayoutMk cId="1137669707" sldId="2147483674"/>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70" b="1" i="0" u="none" strike="noStrike" baseline="0">
                <a:solidFill>
                  <a:srgbClr val="000000"/>
                </a:solidFill>
                <a:latin typeface="Arial"/>
                <a:ea typeface="Arial"/>
                <a:cs typeface="Arial"/>
              </a:defRPr>
            </a:pPr>
            <a:r>
              <a:rPr lang="en-US" dirty="0" err="1"/>
              <a:t>DataRec</a:t>
            </a:r>
            <a:r>
              <a:rPr lang="en-US" dirty="0"/>
              <a:t> Percentage of Meters in Gross Error</a:t>
            </a:r>
          </a:p>
        </c:rich>
      </c:tx>
      <c:layout>
        <c:manualLayout>
          <c:xMode val="edge"/>
          <c:yMode val="edge"/>
          <c:x val="0.1476361344482584"/>
          <c:y val="5.4512416717141113E-3"/>
        </c:manualLayout>
      </c:layout>
      <c:overlay val="0"/>
      <c:spPr>
        <a:noFill/>
        <a:ln w="12019">
          <a:noFill/>
        </a:ln>
      </c:spPr>
    </c:title>
    <c:autoTitleDeleted val="0"/>
    <c:plotArea>
      <c:layout>
        <c:manualLayout>
          <c:layoutTarget val="inner"/>
          <c:xMode val="edge"/>
          <c:yMode val="edge"/>
          <c:x val="0.12244897959183673"/>
          <c:y val="0.14016736401673641"/>
          <c:w val="0.79980563654033043"/>
          <c:h val="0.78451882845188281"/>
        </c:manualLayout>
      </c:layout>
      <c:lineChart>
        <c:grouping val="standard"/>
        <c:varyColors val="0"/>
        <c:ser>
          <c:idx val="0"/>
          <c:order val="0"/>
          <c:tx>
            <c:v>% Meters in GE</c:v>
          </c:tx>
          <c:spPr>
            <a:ln w="6009">
              <a:solidFill>
                <a:srgbClr val="000080"/>
              </a:solidFill>
              <a:prstDash val="solid"/>
            </a:ln>
          </c:spPr>
          <c:marker>
            <c:symbol val="none"/>
          </c:marker>
          <c:cat>
            <c:numRef>
              <c:f>Sheet1!$A$3:$A$67</c:f>
              <c:numCache>
                <c:formatCode>dd\-mmm\-yy\ hh:mm:ss</c:formatCode>
                <c:ptCount val="65"/>
                <c:pt idx="0">
                  <c:v>39234</c:v>
                </c:pt>
                <c:pt idx="1">
                  <c:v>39241</c:v>
                </c:pt>
                <c:pt idx="2">
                  <c:v>39248</c:v>
                </c:pt>
                <c:pt idx="3">
                  <c:v>39255</c:v>
                </c:pt>
                <c:pt idx="4">
                  <c:v>39262</c:v>
                </c:pt>
                <c:pt idx="5">
                  <c:v>39269</c:v>
                </c:pt>
                <c:pt idx="6">
                  <c:v>39276</c:v>
                </c:pt>
                <c:pt idx="7">
                  <c:v>39283</c:v>
                </c:pt>
                <c:pt idx="8">
                  <c:v>39290</c:v>
                </c:pt>
                <c:pt idx="9">
                  <c:v>39297</c:v>
                </c:pt>
                <c:pt idx="10">
                  <c:v>39304</c:v>
                </c:pt>
                <c:pt idx="11">
                  <c:v>39311</c:v>
                </c:pt>
                <c:pt idx="12">
                  <c:v>39318</c:v>
                </c:pt>
                <c:pt idx="13">
                  <c:v>39325</c:v>
                </c:pt>
                <c:pt idx="14">
                  <c:v>39332</c:v>
                </c:pt>
                <c:pt idx="15">
                  <c:v>39339</c:v>
                </c:pt>
                <c:pt idx="16">
                  <c:v>39346</c:v>
                </c:pt>
                <c:pt idx="17">
                  <c:v>39353</c:v>
                </c:pt>
                <c:pt idx="18">
                  <c:v>39360</c:v>
                </c:pt>
                <c:pt idx="19">
                  <c:v>39367</c:v>
                </c:pt>
                <c:pt idx="20">
                  <c:v>39374</c:v>
                </c:pt>
                <c:pt idx="21">
                  <c:v>39381</c:v>
                </c:pt>
                <c:pt idx="22">
                  <c:v>39388</c:v>
                </c:pt>
                <c:pt idx="23">
                  <c:v>39395</c:v>
                </c:pt>
                <c:pt idx="24">
                  <c:v>39402</c:v>
                </c:pt>
                <c:pt idx="25">
                  <c:v>39409</c:v>
                </c:pt>
                <c:pt idx="26">
                  <c:v>39416</c:v>
                </c:pt>
                <c:pt idx="27">
                  <c:v>39423</c:v>
                </c:pt>
                <c:pt idx="28">
                  <c:v>39430</c:v>
                </c:pt>
                <c:pt idx="29">
                  <c:v>39437</c:v>
                </c:pt>
                <c:pt idx="30">
                  <c:v>39444</c:v>
                </c:pt>
                <c:pt idx="31">
                  <c:v>39451</c:v>
                </c:pt>
                <c:pt idx="32">
                  <c:v>39458</c:v>
                </c:pt>
                <c:pt idx="33">
                  <c:v>39465</c:v>
                </c:pt>
                <c:pt idx="34">
                  <c:v>39472</c:v>
                </c:pt>
                <c:pt idx="35">
                  <c:v>39479</c:v>
                </c:pt>
                <c:pt idx="36">
                  <c:v>39486</c:v>
                </c:pt>
                <c:pt idx="37">
                  <c:v>39493</c:v>
                </c:pt>
                <c:pt idx="38">
                  <c:v>39500</c:v>
                </c:pt>
                <c:pt idx="39">
                  <c:v>39507</c:v>
                </c:pt>
                <c:pt idx="40">
                  <c:v>39514</c:v>
                </c:pt>
                <c:pt idx="41">
                  <c:v>39521</c:v>
                </c:pt>
                <c:pt idx="42">
                  <c:v>39528</c:v>
                </c:pt>
                <c:pt idx="43">
                  <c:v>39535</c:v>
                </c:pt>
                <c:pt idx="44">
                  <c:v>39542</c:v>
                </c:pt>
                <c:pt idx="45">
                  <c:v>39549</c:v>
                </c:pt>
                <c:pt idx="46">
                  <c:v>39556</c:v>
                </c:pt>
                <c:pt idx="47">
                  <c:v>39563</c:v>
                </c:pt>
                <c:pt idx="48">
                  <c:v>39570</c:v>
                </c:pt>
                <c:pt idx="49">
                  <c:v>39577</c:v>
                </c:pt>
                <c:pt idx="50">
                  <c:v>39584</c:v>
                </c:pt>
                <c:pt idx="51">
                  <c:v>39591</c:v>
                </c:pt>
                <c:pt idx="52">
                  <c:v>39598</c:v>
                </c:pt>
                <c:pt idx="53">
                  <c:v>39605</c:v>
                </c:pt>
                <c:pt idx="54">
                  <c:v>39612</c:v>
                </c:pt>
                <c:pt idx="55">
                  <c:v>39619</c:v>
                </c:pt>
                <c:pt idx="56">
                  <c:v>39626</c:v>
                </c:pt>
                <c:pt idx="57">
                  <c:v>39633</c:v>
                </c:pt>
                <c:pt idx="58">
                  <c:v>39640</c:v>
                </c:pt>
                <c:pt idx="59">
                  <c:v>39647</c:v>
                </c:pt>
                <c:pt idx="60">
                  <c:v>39654</c:v>
                </c:pt>
                <c:pt idx="61">
                  <c:v>39661</c:v>
                </c:pt>
                <c:pt idx="62">
                  <c:v>39668</c:v>
                </c:pt>
                <c:pt idx="63">
                  <c:v>39675</c:v>
                </c:pt>
                <c:pt idx="64">
                  <c:v>39682</c:v>
                </c:pt>
              </c:numCache>
            </c:numRef>
          </c:cat>
          <c:val>
            <c:numRef>
              <c:f>Sheet1!$B$3:$B$67</c:f>
              <c:numCache>
                <c:formatCode>General</c:formatCode>
                <c:ptCount val="65"/>
                <c:pt idx="0">
                  <c:v>20.011070124360305</c:v>
                </c:pt>
                <c:pt idx="1">
                  <c:v>16.090903686308671</c:v>
                </c:pt>
                <c:pt idx="2">
                  <c:v>15.226250886917114</c:v>
                </c:pt>
                <c:pt idx="3">
                  <c:v>15.224545024690174</c:v>
                </c:pt>
                <c:pt idx="4">
                  <c:v>13.453348647980462</c:v>
                </c:pt>
                <c:pt idx="5">
                  <c:v>15.554912850970315</c:v>
                </c:pt>
                <c:pt idx="6">
                  <c:v>18.120206186254187</c:v>
                </c:pt>
                <c:pt idx="7">
                  <c:v>15.402911780867628</c:v>
                </c:pt>
                <c:pt idx="8">
                  <c:v>16.161903693464698</c:v>
                </c:pt>
                <c:pt idx="9">
                  <c:v>13.833333299273537</c:v>
                </c:pt>
                <c:pt idx="10">
                  <c:v>12.18321056843277</c:v>
                </c:pt>
                <c:pt idx="11">
                  <c:v>13.9620604742141</c:v>
                </c:pt>
                <c:pt idx="12">
                  <c:v>11.391424882979621</c:v>
                </c:pt>
                <c:pt idx="13">
                  <c:v>12.164165224347796</c:v>
                </c:pt>
                <c:pt idx="14">
                  <c:v>12.159533182779947</c:v>
                </c:pt>
                <c:pt idx="15">
                  <c:v>15.65178887049357</c:v>
                </c:pt>
                <c:pt idx="16">
                  <c:v>15.572457903907413</c:v>
                </c:pt>
                <c:pt idx="17">
                  <c:v>16.812668845767067</c:v>
                </c:pt>
                <c:pt idx="18">
                  <c:v>15.661940529232933</c:v>
                </c:pt>
                <c:pt idx="19">
                  <c:v>13.770913805280413</c:v>
                </c:pt>
                <c:pt idx="20">
                  <c:v>13.701537961051578</c:v>
                </c:pt>
                <c:pt idx="21">
                  <c:v>14.992690824327015</c:v>
                </c:pt>
                <c:pt idx="22">
                  <c:v>15.509443204078449</c:v>
                </c:pt>
                <c:pt idx="23">
                  <c:v>13.154991649446034</c:v>
                </c:pt>
                <c:pt idx="24">
                  <c:v>12.59882310458592</c:v>
                </c:pt>
                <c:pt idx="25">
                  <c:v>7.6392721732457476</c:v>
                </c:pt>
                <c:pt idx="26">
                  <c:v>7.3867851609275457</c:v>
                </c:pt>
                <c:pt idx="27">
                  <c:v>6.5115279016040617</c:v>
                </c:pt>
                <c:pt idx="28">
                  <c:v>8.3066738900684172</c:v>
                </c:pt>
                <c:pt idx="29">
                  <c:v>8.016179073424567</c:v>
                </c:pt>
                <c:pt idx="30">
                  <c:v>8.4850153355371383</c:v>
                </c:pt>
                <c:pt idx="31">
                  <c:v>8.5999263354710163</c:v>
                </c:pt>
                <c:pt idx="32">
                  <c:v>7.4967823709760397</c:v>
                </c:pt>
                <c:pt idx="33">
                  <c:v>8.0913035529000421</c:v>
                </c:pt>
                <c:pt idx="34">
                  <c:v>7.5543014094943093</c:v>
                </c:pt>
                <c:pt idx="35">
                  <c:v>6.9865786234537763</c:v>
                </c:pt>
                <c:pt idx="36">
                  <c:v>5.1755837826501754</c:v>
                </c:pt>
                <c:pt idx="37">
                  <c:v>5.5157199587140768</c:v>
                </c:pt>
                <c:pt idx="38">
                  <c:v>4.3941903568449474</c:v>
                </c:pt>
                <c:pt idx="39">
                  <c:v>3.3691852461724054</c:v>
                </c:pt>
                <c:pt idx="40">
                  <c:v>3.40879176619524</c:v>
                </c:pt>
                <c:pt idx="41">
                  <c:v>4.5799665223984487</c:v>
                </c:pt>
                <c:pt idx="42">
                  <c:v>3.9952089389165244</c:v>
                </c:pt>
                <c:pt idx="43">
                  <c:v>4.8345435659090681</c:v>
                </c:pt>
                <c:pt idx="44">
                  <c:v>3.959470365728651</c:v>
                </c:pt>
                <c:pt idx="45">
                  <c:v>4.4579505977176481</c:v>
                </c:pt>
                <c:pt idx="46">
                  <c:v>5.6349607762836271</c:v>
                </c:pt>
                <c:pt idx="47">
                  <c:v>6.8617392267499655</c:v>
                </c:pt>
                <c:pt idx="48">
                  <c:v>5.0043975285121371</c:v>
                </c:pt>
                <c:pt idx="49">
                  <c:v>3.0999999841054282</c:v>
                </c:pt>
                <c:pt idx="50">
                  <c:v>5.208827455838521</c:v>
                </c:pt>
                <c:pt idx="51">
                  <c:v>5.4347827434539795</c:v>
                </c:pt>
                <c:pt idx="52">
                  <c:v>4.619886140028636</c:v>
                </c:pt>
                <c:pt idx="53">
                  <c:v>2.7716909476688931</c:v>
                </c:pt>
                <c:pt idx="54">
                  <c:v>2.8349079063960483</c:v>
                </c:pt>
                <c:pt idx="55">
                  <c:v>2.658884197473526</c:v>
                </c:pt>
                <c:pt idx="56">
                  <c:v>2.4828606574308303</c:v>
                </c:pt>
                <c:pt idx="57">
                  <c:v>4.0439134978112721</c:v>
                </c:pt>
                <c:pt idx="58">
                  <c:v>3.7752459702037631</c:v>
                </c:pt>
                <c:pt idx="59">
                  <c:v>3.9605341014407931</c:v>
                </c:pt>
                <c:pt idx="60">
                  <c:v>4.4839728701682322</c:v>
                </c:pt>
                <c:pt idx="61">
                  <c:v>3.45562367779868</c:v>
                </c:pt>
                <c:pt idx="62">
                  <c:v>3.3398183101699468</c:v>
                </c:pt>
                <c:pt idx="63">
                  <c:v>3.0526215320541743</c:v>
                </c:pt>
                <c:pt idx="64">
                  <c:v>3.2657032864434377</c:v>
                </c:pt>
              </c:numCache>
            </c:numRef>
          </c:val>
          <c:smooth val="0"/>
          <c:extLst>
            <c:ext xmlns:c16="http://schemas.microsoft.com/office/drawing/2014/chart" uri="{C3380CC4-5D6E-409C-BE32-E72D297353CC}">
              <c16:uniqueId val="{00000000-F5AE-42B4-9B16-D78BA059F00B}"/>
            </c:ext>
          </c:extLst>
        </c:ser>
        <c:ser>
          <c:idx val="1"/>
          <c:order val="1"/>
          <c:tx>
            <c:v>Gross Error Target</c:v>
          </c:tx>
          <c:spPr>
            <a:ln w="6009">
              <a:solidFill>
                <a:srgbClr val="FF00FF"/>
              </a:solidFill>
              <a:prstDash val="solid"/>
            </a:ln>
          </c:spPr>
          <c:marker>
            <c:symbol val="none"/>
          </c:marker>
          <c:val>
            <c:numRef>
              <c:f>Sheet1!$C$3:$C$67</c:f>
              <c:numCache>
                <c:formatCode>General</c:formatCode>
                <c:ptCount val="65"/>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pt idx="30">
                  <c:v>6</c:v>
                </c:pt>
                <c:pt idx="31">
                  <c:v>6</c:v>
                </c:pt>
                <c:pt idx="32">
                  <c:v>6</c:v>
                </c:pt>
                <c:pt idx="33">
                  <c:v>6</c:v>
                </c:pt>
                <c:pt idx="34">
                  <c:v>6</c:v>
                </c:pt>
                <c:pt idx="35">
                  <c:v>6</c:v>
                </c:pt>
                <c:pt idx="36">
                  <c:v>6</c:v>
                </c:pt>
                <c:pt idx="37">
                  <c:v>6</c:v>
                </c:pt>
                <c:pt idx="38">
                  <c:v>6</c:v>
                </c:pt>
                <c:pt idx="39">
                  <c:v>6</c:v>
                </c:pt>
                <c:pt idx="40">
                  <c:v>6</c:v>
                </c:pt>
                <c:pt idx="41">
                  <c:v>6</c:v>
                </c:pt>
                <c:pt idx="42">
                  <c:v>6</c:v>
                </c:pt>
                <c:pt idx="43">
                  <c:v>6</c:v>
                </c:pt>
                <c:pt idx="44">
                  <c:v>6</c:v>
                </c:pt>
                <c:pt idx="45">
                  <c:v>6</c:v>
                </c:pt>
                <c:pt idx="46">
                  <c:v>6</c:v>
                </c:pt>
                <c:pt idx="47">
                  <c:v>6</c:v>
                </c:pt>
                <c:pt idx="48">
                  <c:v>6</c:v>
                </c:pt>
                <c:pt idx="49">
                  <c:v>6</c:v>
                </c:pt>
                <c:pt idx="50">
                  <c:v>6</c:v>
                </c:pt>
                <c:pt idx="51">
                  <c:v>6</c:v>
                </c:pt>
                <c:pt idx="52">
                  <c:v>6</c:v>
                </c:pt>
                <c:pt idx="53">
                  <c:v>6</c:v>
                </c:pt>
                <c:pt idx="54">
                  <c:v>6</c:v>
                </c:pt>
                <c:pt idx="55">
                  <c:v>6</c:v>
                </c:pt>
                <c:pt idx="56">
                  <c:v>6</c:v>
                </c:pt>
                <c:pt idx="57">
                  <c:v>6</c:v>
                </c:pt>
                <c:pt idx="58">
                  <c:v>6</c:v>
                </c:pt>
                <c:pt idx="59">
                  <c:v>6</c:v>
                </c:pt>
                <c:pt idx="60">
                  <c:v>6</c:v>
                </c:pt>
                <c:pt idx="61">
                  <c:v>6</c:v>
                </c:pt>
                <c:pt idx="62">
                  <c:v>6</c:v>
                </c:pt>
                <c:pt idx="63">
                  <c:v>6</c:v>
                </c:pt>
                <c:pt idx="64">
                  <c:v>6</c:v>
                </c:pt>
              </c:numCache>
            </c:numRef>
          </c:val>
          <c:smooth val="0"/>
          <c:extLst>
            <c:ext xmlns:c16="http://schemas.microsoft.com/office/drawing/2014/chart" uri="{C3380CC4-5D6E-409C-BE32-E72D297353CC}">
              <c16:uniqueId val="{00000001-F5AE-42B4-9B16-D78BA059F00B}"/>
            </c:ext>
          </c:extLst>
        </c:ser>
        <c:dLbls>
          <c:showLegendKey val="0"/>
          <c:showVal val="0"/>
          <c:showCatName val="0"/>
          <c:showSerName val="0"/>
          <c:showPercent val="0"/>
          <c:showBubbleSize val="0"/>
        </c:dLbls>
        <c:smooth val="0"/>
        <c:axId val="395048928"/>
        <c:axId val="1"/>
      </c:lineChart>
      <c:dateAx>
        <c:axId val="395048928"/>
        <c:scaling>
          <c:orientation val="minMax"/>
        </c:scaling>
        <c:delete val="1"/>
        <c:axPos val="b"/>
        <c:numFmt formatCode="mmm\-yy" sourceLinked="0"/>
        <c:majorTickMark val="out"/>
        <c:minorTickMark val="none"/>
        <c:tickLblPos val="nextTo"/>
        <c:crossAx val="1"/>
        <c:crosses val="autoZero"/>
        <c:auto val="1"/>
        <c:lblOffset val="100"/>
        <c:baseTimeUnit val="days"/>
        <c:majorUnit val="2"/>
        <c:majorTimeUnit val="months"/>
        <c:minorUnit val="1"/>
        <c:minorTimeUnit val="days"/>
      </c:dateAx>
      <c:valAx>
        <c:axId val="1"/>
        <c:scaling>
          <c:orientation val="minMax"/>
        </c:scaling>
        <c:delete val="0"/>
        <c:axPos val="l"/>
        <c:majorGridlines>
          <c:spPr>
            <a:ln w="1502">
              <a:solidFill>
                <a:srgbClr val="000000"/>
              </a:solidFill>
              <a:prstDash val="solid"/>
            </a:ln>
          </c:spPr>
        </c:majorGridlines>
        <c:title>
          <c:tx>
            <c:rich>
              <a:bodyPr rot="0" vert="horz"/>
              <a:lstStyle/>
              <a:p>
                <a:pPr algn="ctr">
                  <a:defRPr sz="946" b="1" i="0" u="none" strike="noStrike" baseline="0">
                    <a:solidFill>
                      <a:srgbClr val="000000"/>
                    </a:solidFill>
                    <a:latin typeface="Arial"/>
                    <a:ea typeface="Arial"/>
                    <a:cs typeface="Arial"/>
                  </a:defRPr>
                </a:pPr>
                <a:r>
                  <a:rPr lang="en-US"/>
                  <a:t>(%)</a:t>
                </a:r>
              </a:p>
            </c:rich>
          </c:tx>
          <c:layout>
            <c:manualLayout>
              <c:xMode val="edge"/>
              <c:yMode val="edge"/>
              <c:x val="1.84645286686103E-2"/>
              <c:y val="0.50627615062761511"/>
            </c:manualLayout>
          </c:layout>
          <c:overlay val="0"/>
          <c:spPr>
            <a:noFill/>
            <a:ln w="12019">
              <a:noFill/>
            </a:ln>
          </c:spPr>
        </c:title>
        <c:numFmt formatCode="General" sourceLinked="1"/>
        <c:majorTickMark val="out"/>
        <c:minorTickMark val="none"/>
        <c:tickLblPos val="nextTo"/>
        <c:spPr>
          <a:ln w="1502">
            <a:solidFill>
              <a:srgbClr val="000000"/>
            </a:solidFill>
            <a:prstDash val="solid"/>
          </a:ln>
        </c:spPr>
        <c:txPr>
          <a:bodyPr rot="0" vert="horz"/>
          <a:lstStyle/>
          <a:p>
            <a:pPr>
              <a:defRPr sz="946" b="0" i="0" u="none" strike="noStrike" baseline="0">
                <a:solidFill>
                  <a:srgbClr val="000000"/>
                </a:solidFill>
                <a:latin typeface="Arial"/>
                <a:ea typeface="Arial"/>
                <a:cs typeface="Arial"/>
              </a:defRPr>
            </a:pPr>
            <a:endParaRPr lang="en-US"/>
          </a:p>
        </c:txPr>
        <c:crossAx val="395048928"/>
        <c:crosses val="autoZero"/>
        <c:crossBetween val="between"/>
      </c:valAx>
      <c:spPr>
        <a:solidFill>
          <a:srgbClr val="C0C0C0"/>
        </a:solidFill>
        <a:ln w="6009">
          <a:solidFill>
            <a:srgbClr val="808080"/>
          </a:solidFill>
          <a:prstDash val="solid"/>
        </a:ln>
      </c:spPr>
    </c:plotArea>
    <c:legend>
      <c:legendPos val="r"/>
      <c:layout>
        <c:manualLayout>
          <c:xMode val="edge"/>
          <c:yMode val="edge"/>
          <c:x val="0.63070942662779395"/>
          <c:y val="0.16527196652719664"/>
          <c:w val="0.26433430515063167"/>
          <c:h val="8.0543933054393307E-2"/>
        </c:manualLayout>
      </c:layout>
      <c:overlay val="0"/>
      <c:spPr>
        <a:solidFill>
          <a:srgbClr val="FFFFFF"/>
        </a:solidFill>
        <a:ln w="1502">
          <a:solidFill>
            <a:srgbClr val="000000"/>
          </a:solidFill>
          <a:prstDash val="solid"/>
        </a:ln>
      </c:spPr>
      <c:txPr>
        <a:bodyPr/>
        <a:lstStyle/>
        <a:p>
          <a:pPr>
            <a:defRPr sz="892"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544"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06838-1D51-4A25-AC5E-0BAA90E7E29A}" type="datetimeFigureOut">
              <a:rPr lang="en-US" smtClean="0"/>
              <a:t>10/29/2023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3AE43-63D4-4074-9CF8-E7095F02BDD7}" type="slidenum">
              <a:rPr lang="en-US" smtClean="0"/>
              <a:t>‹#›</a:t>
            </a:fld>
            <a:endParaRPr lang="en-US"/>
          </a:p>
        </p:txBody>
      </p:sp>
    </p:spTree>
    <p:extLst>
      <p:ext uri="{BB962C8B-B14F-4D97-AF65-F5344CB8AC3E}">
        <p14:creationId xmlns:p14="http://schemas.microsoft.com/office/powerpoint/2010/main" val="334895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7B25C808-8045-4405-8210-805889D54E3C}" type="slidenum">
              <a:rPr lang="en-US">
                <a:solidFill>
                  <a:prstClr val="black"/>
                </a:solidFill>
                <a:latin typeface="Calibri" panose="020F0502020204030204"/>
              </a:rPr>
              <a:pPr defTabSz="933237">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5000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0E4E-B815-5E42-CAA7-A4FD5B420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287B0-3940-318C-45B6-655FFFBBFD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74D40-05F6-C1B7-2EB2-834FC90A2035}"/>
              </a:ext>
            </a:extLst>
          </p:cNvPr>
          <p:cNvSpPr>
            <a:spLocks noGrp="1"/>
          </p:cNvSpPr>
          <p:nvPr>
            <p:ph type="dt" sz="half" idx="10"/>
          </p:nvPr>
        </p:nvSpPr>
        <p:spPr/>
        <p:txBody>
          <a:bodyPr/>
          <a:lstStyle/>
          <a:p>
            <a:fld id="{D59FCD26-C67C-4AB0-BF08-8F0E1E90E5F2}" type="datetimeFigureOut">
              <a:rPr lang="en-US" smtClean="0"/>
              <a:t>10/29/2023</a:t>
            </a:fld>
            <a:endParaRPr lang="en-US"/>
          </a:p>
        </p:txBody>
      </p:sp>
      <p:sp>
        <p:nvSpPr>
          <p:cNvPr id="5" name="Footer Placeholder 4">
            <a:extLst>
              <a:ext uri="{FF2B5EF4-FFF2-40B4-BE49-F238E27FC236}">
                <a16:creationId xmlns:a16="http://schemas.microsoft.com/office/drawing/2014/main" id="{1FA21AB7-A61F-B667-4673-4B9075076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B582A-D3E6-FFD9-573E-283744089DCF}"/>
              </a:ext>
            </a:extLst>
          </p:cNvPr>
          <p:cNvSpPr>
            <a:spLocks noGrp="1"/>
          </p:cNvSpPr>
          <p:nvPr>
            <p:ph type="sldNum" sz="quarter" idx="12"/>
          </p:nvPr>
        </p:nvSpPr>
        <p:spPr/>
        <p:txBody>
          <a:bodyPr/>
          <a:lstStyle/>
          <a:p>
            <a:fld id="{FFDAD9D1-9602-4CCA-8F26-0053D3DC8476}" type="slidenum">
              <a:rPr lang="en-US" smtClean="0"/>
              <a:t>‹#›</a:t>
            </a:fld>
            <a:endParaRPr lang="en-US"/>
          </a:p>
        </p:txBody>
      </p:sp>
    </p:spTree>
    <p:extLst>
      <p:ext uri="{BB962C8B-B14F-4D97-AF65-F5344CB8AC3E}">
        <p14:creationId xmlns:p14="http://schemas.microsoft.com/office/powerpoint/2010/main" val="80763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D76D-3D38-1242-1A97-FD527D91FD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DC04A-ED00-62F8-0395-C44271BB52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4AC96-C85F-BFD8-0FAB-B23D2387852B}"/>
              </a:ext>
            </a:extLst>
          </p:cNvPr>
          <p:cNvSpPr>
            <a:spLocks noGrp="1"/>
          </p:cNvSpPr>
          <p:nvPr>
            <p:ph type="dt" sz="half" idx="10"/>
          </p:nvPr>
        </p:nvSpPr>
        <p:spPr/>
        <p:txBody>
          <a:bodyPr/>
          <a:lstStyle/>
          <a:p>
            <a:fld id="{D59FCD26-C67C-4AB0-BF08-8F0E1E90E5F2}" type="datetimeFigureOut">
              <a:rPr lang="en-US" smtClean="0"/>
              <a:t>10/29/2023</a:t>
            </a:fld>
            <a:endParaRPr lang="en-US"/>
          </a:p>
        </p:txBody>
      </p:sp>
      <p:sp>
        <p:nvSpPr>
          <p:cNvPr id="5" name="Footer Placeholder 4">
            <a:extLst>
              <a:ext uri="{FF2B5EF4-FFF2-40B4-BE49-F238E27FC236}">
                <a16:creationId xmlns:a16="http://schemas.microsoft.com/office/drawing/2014/main" id="{DCB1FE94-B0DB-184D-551E-E43E2531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F0BA7-5928-0E9B-B0A8-D3B74DBBE170}"/>
              </a:ext>
            </a:extLst>
          </p:cNvPr>
          <p:cNvSpPr>
            <a:spLocks noGrp="1"/>
          </p:cNvSpPr>
          <p:nvPr>
            <p:ph type="sldNum" sz="quarter" idx="12"/>
          </p:nvPr>
        </p:nvSpPr>
        <p:spPr/>
        <p:txBody>
          <a:bodyPr/>
          <a:lstStyle/>
          <a:p>
            <a:fld id="{FFDAD9D1-9602-4CCA-8F26-0053D3DC8476}" type="slidenum">
              <a:rPr lang="en-US" smtClean="0"/>
              <a:t>‹#›</a:t>
            </a:fld>
            <a:endParaRPr lang="en-US"/>
          </a:p>
        </p:txBody>
      </p:sp>
    </p:spTree>
    <p:extLst>
      <p:ext uri="{BB962C8B-B14F-4D97-AF65-F5344CB8AC3E}">
        <p14:creationId xmlns:p14="http://schemas.microsoft.com/office/powerpoint/2010/main" val="113212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D9ABBC-2068-38DC-00D8-6F311C2017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4D3AF8-53EE-6DDF-432C-2593AE36DC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1C9DA-E698-68B2-0288-BE824237A9DC}"/>
              </a:ext>
            </a:extLst>
          </p:cNvPr>
          <p:cNvSpPr>
            <a:spLocks noGrp="1"/>
          </p:cNvSpPr>
          <p:nvPr>
            <p:ph type="dt" sz="half" idx="10"/>
          </p:nvPr>
        </p:nvSpPr>
        <p:spPr/>
        <p:txBody>
          <a:bodyPr/>
          <a:lstStyle/>
          <a:p>
            <a:fld id="{D59FCD26-C67C-4AB0-BF08-8F0E1E90E5F2}" type="datetimeFigureOut">
              <a:rPr lang="en-US" smtClean="0"/>
              <a:t>10/29/2023</a:t>
            </a:fld>
            <a:endParaRPr lang="en-US"/>
          </a:p>
        </p:txBody>
      </p:sp>
      <p:sp>
        <p:nvSpPr>
          <p:cNvPr id="5" name="Footer Placeholder 4">
            <a:extLst>
              <a:ext uri="{FF2B5EF4-FFF2-40B4-BE49-F238E27FC236}">
                <a16:creationId xmlns:a16="http://schemas.microsoft.com/office/drawing/2014/main" id="{0D997533-570D-0B57-1117-735333238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FE85A-42BE-40C7-1CD8-D5943A9CAB9F}"/>
              </a:ext>
            </a:extLst>
          </p:cNvPr>
          <p:cNvSpPr>
            <a:spLocks noGrp="1"/>
          </p:cNvSpPr>
          <p:nvPr>
            <p:ph type="sldNum" sz="quarter" idx="12"/>
          </p:nvPr>
        </p:nvSpPr>
        <p:spPr/>
        <p:txBody>
          <a:bodyPr/>
          <a:lstStyle/>
          <a:p>
            <a:fld id="{FFDAD9D1-9602-4CCA-8F26-0053D3DC8476}" type="slidenum">
              <a:rPr lang="en-US" smtClean="0"/>
              <a:t>‹#›</a:t>
            </a:fld>
            <a:endParaRPr lang="en-US"/>
          </a:p>
        </p:txBody>
      </p:sp>
    </p:spTree>
    <p:extLst>
      <p:ext uri="{BB962C8B-B14F-4D97-AF65-F5344CB8AC3E}">
        <p14:creationId xmlns:p14="http://schemas.microsoft.com/office/powerpoint/2010/main" val="360664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873E-AEFD-4AD9-8A11-C80A18222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400FC-626E-1A90-89A4-0ABD177F9D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19ED-19D6-C5D2-7355-6DF2417E4E51}"/>
              </a:ext>
            </a:extLst>
          </p:cNvPr>
          <p:cNvSpPr>
            <a:spLocks noGrp="1"/>
          </p:cNvSpPr>
          <p:nvPr>
            <p:ph type="dt" sz="half" idx="10"/>
          </p:nvPr>
        </p:nvSpPr>
        <p:spPr/>
        <p:txBody>
          <a:bodyPr/>
          <a:lstStyle/>
          <a:p>
            <a:fld id="{D59FCD26-C67C-4AB0-BF08-8F0E1E90E5F2}" type="datetimeFigureOut">
              <a:rPr lang="en-US" smtClean="0"/>
              <a:t>10/29/2023</a:t>
            </a:fld>
            <a:endParaRPr lang="en-US"/>
          </a:p>
        </p:txBody>
      </p:sp>
      <p:sp>
        <p:nvSpPr>
          <p:cNvPr id="5" name="Footer Placeholder 4">
            <a:extLst>
              <a:ext uri="{FF2B5EF4-FFF2-40B4-BE49-F238E27FC236}">
                <a16:creationId xmlns:a16="http://schemas.microsoft.com/office/drawing/2014/main" id="{4DC27C7E-E0CD-0A6C-8749-09EDD916D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270C0-629F-DD33-91EA-5178FEF0AFF2}"/>
              </a:ext>
            </a:extLst>
          </p:cNvPr>
          <p:cNvSpPr>
            <a:spLocks noGrp="1"/>
          </p:cNvSpPr>
          <p:nvPr>
            <p:ph type="sldNum" sz="quarter" idx="12"/>
          </p:nvPr>
        </p:nvSpPr>
        <p:spPr/>
        <p:txBody>
          <a:bodyPr/>
          <a:lstStyle/>
          <a:p>
            <a:fld id="{FFDAD9D1-9602-4CCA-8F26-0053D3DC8476}" type="slidenum">
              <a:rPr lang="en-US" smtClean="0"/>
              <a:t>‹#›</a:t>
            </a:fld>
            <a:endParaRPr lang="en-US"/>
          </a:p>
        </p:txBody>
      </p:sp>
    </p:spTree>
    <p:extLst>
      <p:ext uri="{BB962C8B-B14F-4D97-AF65-F5344CB8AC3E}">
        <p14:creationId xmlns:p14="http://schemas.microsoft.com/office/powerpoint/2010/main" val="214822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E596-D095-5E37-D6D3-B92212771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DE1F96-BF23-27CA-82A5-3D3A89B3F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E37D03-5F39-446C-E463-B0817A4BA500}"/>
              </a:ext>
            </a:extLst>
          </p:cNvPr>
          <p:cNvSpPr>
            <a:spLocks noGrp="1"/>
          </p:cNvSpPr>
          <p:nvPr>
            <p:ph type="dt" sz="half" idx="10"/>
          </p:nvPr>
        </p:nvSpPr>
        <p:spPr/>
        <p:txBody>
          <a:bodyPr/>
          <a:lstStyle/>
          <a:p>
            <a:fld id="{D59FCD26-C67C-4AB0-BF08-8F0E1E90E5F2}" type="datetimeFigureOut">
              <a:rPr lang="en-US" smtClean="0"/>
              <a:t>10/29/2023</a:t>
            </a:fld>
            <a:endParaRPr lang="en-US"/>
          </a:p>
        </p:txBody>
      </p:sp>
      <p:sp>
        <p:nvSpPr>
          <p:cNvPr id="5" name="Footer Placeholder 4">
            <a:extLst>
              <a:ext uri="{FF2B5EF4-FFF2-40B4-BE49-F238E27FC236}">
                <a16:creationId xmlns:a16="http://schemas.microsoft.com/office/drawing/2014/main" id="{4AC0DD42-E7BD-FB64-5B84-13E874BF6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BDE64-CE8F-428B-9C3B-AED00274F69F}"/>
              </a:ext>
            </a:extLst>
          </p:cNvPr>
          <p:cNvSpPr>
            <a:spLocks noGrp="1"/>
          </p:cNvSpPr>
          <p:nvPr>
            <p:ph type="sldNum" sz="quarter" idx="12"/>
          </p:nvPr>
        </p:nvSpPr>
        <p:spPr/>
        <p:txBody>
          <a:bodyPr/>
          <a:lstStyle/>
          <a:p>
            <a:fld id="{FFDAD9D1-9602-4CCA-8F26-0053D3DC8476}" type="slidenum">
              <a:rPr lang="en-US" smtClean="0"/>
              <a:t>‹#›</a:t>
            </a:fld>
            <a:endParaRPr lang="en-US"/>
          </a:p>
        </p:txBody>
      </p:sp>
    </p:spTree>
    <p:extLst>
      <p:ext uri="{BB962C8B-B14F-4D97-AF65-F5344CB8AC3E}">
        <p14:creationId xmlns:p14="http://schemas.microsoft.com/office/powerpoint/2010/main" val="125767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A44E-5787-87DA-BED6-F3236347C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5CE4D-32B0-4D44-E158-55E4361DDE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B6DD05-4951-8B5D-883E-63C144D5D2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359002-483C-DF10-0682-C50B3D756773}"/>
              </a:ext>
            </a:extLst>
          </p:cNvPr>
          <p:cNvSpPr>
            <a:spLocks noGrp="1"/>
          </p:cNvSpPr>
          <p:nvPr>
            <p:ph type="dt" sz="half" idx="10"/>
          </p:nvPr>
        </p:nvSpPr>
        <p:spPr/>
        <p:txBody>
          <a:bodyPr/>
          <a:lstStyle/>
          <a:p>
            <a:fld id="{D59FCD26-C67C-4AB0-BF08-8F0E1E90E5F2}" type="datetimeFigureOut">
              <a:rPr lang="en-US" smtClean="0"/>
              <a:t>10/29/2023</a:t>
            </a:fld>
            <a:endParaRPr lang="en-US"/>
          </a:p>
        </p:txBody>
      </p:sp>
      <p:sp>
        <p:nvSpPr>
          <p:cNvPr id="6" name="Footer Placeholder 5">
            <a:extLst>
              <a:ext uri="{FF2B5EF4-FFF2-40B4-BE49-F238E27FC236}">
                <a16:creationId xmlns:a16="http://schemas.microsoft.com/office/drawing/2014/main" id="{2E663403-CE47-DD2B-BDF0-EC11B4B0B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CBD71-63DA-0A83-09AF-2125359D2227}"/>
              </a:ext>
            </a:extLst>
          </p:cNvPr>
          <p:cNvSpPr>
            <a:spLocks noGrp="1"/>
          </p:cNvSpPr>
          <p:nvPr>
            <p:ph type="sldNum" sz="quarter" idx="12"/>
          </p:nvPr>
        </p:nvSpPr>
        <p:spPr/>
        <p:txBody>
          <a:bodyPr/>
          <a:lstStyle/>
          <a:p>
            <a:fld id="{FFDAD9D1-9602-4CCA-8F26-0053D3DC8476}" type="slidenum">
              <a:rPr lang="en-US" smtClean="0"/>
              <a:t>‹#›</a:t>
            </a:fld>
            <a:endParaRPr lang="en-US"/>
          </a:p>
        </p:txBody>
      </p:sp>
    </p:spTree>
    <p:extLst>
      <p:ext uri="{BB962C8B-B14F-4D97-AF65-F5344CB8AC3E}">
        <p14:creationId xmlns:p14="http://schemas.microsoft.com/office/powerpoint/2010/main" val="100132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BCE7-D6DF-D46A-88FD-74F8D82B0D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2E5524-2D91-6461-D383-32AE8A5955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D00BA4-6D74-759C-2DF4-4B39DD70EE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DEAFA-F288-1B27-418D-E4DF0C98D3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2BFFA2-4823-D431-AD00-A925F139A9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FD1A43-79DA-1B5B-8848-A5EC3C9AE750}"/>
              </a:ext>
            </a:extLst>
          </p:cNvPr>
          <p:cNvSpPr>
            <a:spLocks noGrp="1"/>
          </p:cNvSpPr>
          <p:nvPr>
            <p:ph type="dt" sz="half" idx="10"/>
          </p:nvPr>
        </p:nvSpPr>
        <p:spPr/>
        <p:txBody>
          <a:bodyPr/>
          <a:lstStyle/>
          <a:p>
            <a:fld id="{D59FCD26-C67C-4AB0-BF08-8F0E1E90E5F2}" type="datetimeFigureOut">
              <a:rPr lang="en-US" smtClean="0"/>
              <a:t>10/29/2023</a:t>
            </a:fld>
            <a:endParaRPr lang="en-US"/>
          </a:p>
        </p:txBody>
      </p:sp>
      <p:sp>
        <p:nvSpPr>
          <p:cNvPr id="8" name="Footer Placeholder 7">
            <a:extLst>
              <a:ext uri="{FF2B5EF4-FFF2-40B4-BE49-F238E27FC236}">
                <a16:creationId xmlns:a16="http://schemas.microsoft.com/office/drawing/2014/main" id="{17CB6D03-F1A9-E406-17F3-86C482FFE9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6683F7-8722-FA51-A89C-0407F65680F0}"/>
              </a:ext>
            </a:extLst>
          </p:cNvPr>
          <p:cNvSpPr>
            <a:spLocks noGrp="1"/>
          </p:cNvSpPr>
          <p:nvPr>
            <p:ph type="sldNum" sz="quarter" idx="12"/>
          </p:nvPr>
        </p:nvSpPr>
        <p:spPr/>
        <p:txBody>
          <a:bodyPr/>
          <a:lstStyle/>
          <a:p>
            <a:fld id="{FFDAD9D1-9602-4CCA-8F26-0053D3DC8476}" type="slidenum">
              <a:rPr lang="en-US" smtClean="0"/>
              <a:t>‹#›</a:t>
            </a:fld>
            <a:endParaRPr lang="en-US"/>
          </a:p>
        </p:txBody>
      </p:sp>
    </p:spTree>
    <p:extLst>
      <p:ext uri="{BB962C8B-B14F-4D97-AF65-F5344CB8AC3E}">
        <p14:creationId xmlns:p14="http://schemas.microsoft.com/office/powerpoint/2010/main" val="57625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4E84-F004-05E8-475D-4F822BBEA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BAB809-8FD1-0DFD-6119-A3C74EFCA129}"/>
              </a:ext>
            </a:extLst>
          </p:cNvPr>
          <p:cNvSpPr>
            <a:spLocks noGrp="1"/>
          </p:cNvSpPr>
          <p:nvPr>
            <p:ph type="dt" sz="half" idx="10"/>
          </p:nvPr>
        </p:nvSpPr>
        <p:spPr/>
        <p:txBody>
          <a:bodyPr/>
          <a:lstStyle/>
          <a:p>
            <a:fld id="{D59FCD26-C67C-4AB0-BF08-8F0E1E90E5F2}" type="datetimeFigureOut">
              <a:rPr lang="en-US" smtClean="0"/>
              <a:t>10/29/2023</a:t>
            </a:fld>
            <a:endParaRPr lang="en-US"/>
          </a:p>
        </p:txBody>
      </p:sp>
      <p:sp>
        <p:nvSpPr>
          <p:cNvPr id="4" name="Footer Placeholder 3">
            <a:extLst>
              <a:ext uri="{FF2B5EF4-FFF2-40B4-BE49-F238E27FC236}">
                <a16:creationId xmlns:a16="http://schemas.microsoft.com/office/drawing/2014/main" id="{85A0DB11-EC52-0847-5B73-C3B3E3BFE0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AB3CD5-9061-ED85-FFA2-ADC516D9CF26}"/>
              </a:ext>
            </a:extLst>
          </p:cNvPr>
          <p:cNvSpPr>
            <a:spLocks noGrp="1"/>
          </p:cNvSpPr>
          <p:nvPr>
            <p:ph type="sldNum" sz="quarter" idx="12"/>
          </p:nvPr>
        </p:nvSpPr>
        <p:spPr/>
        <p:txBody>
          <a:bodyPr/>
          <a:lstStyle/>
          <a:p>
            <a:fld id="{FFDAD9D1-9602-4CCA-8F26-0053D3DC8476}" type="slidenum">
              <a:rPr lang="en-US" smtClean="0"/>
              <a:t>‹#›</a:t>
            </a:fld>
            <a:endParaRPr lang="en-US"/>
          </a:p>
        </p:txBody>
      </p:sp>
    </p:spTree>
    <p:extLst>
      <p:ext uri="{BB962C8B-B14F-4D97-AF65-F5344CB8AC3E}">
        <p14:creationId xmlns:p14="http://schemas.microsoft.com/office/powerpoint/2010/main" val="313630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52C615-A7CF-01CF-86E0-4CCAF5D137E3}"/>
              </a:ext>
            </a:extLst>
          </p:cNvPr>
          <p:cNvSpPr>
            <a:spLocks noGrp="1"/>
          </p:cNvSpPr>
          <p:nvPr>
            <p:ph type="dt" sz="half" idx="10"/>
          </p:nvPr>
        </p:nvSpPr>
        <p:spPr/>
        <p:txBody>
          <a:bodyPr/>
          <a:lstStyle/>
          <a:p>
            <a:fld id="{D59FCD26-C67C-4AB0-BF08-8F0E1E90E5F2}" type="datetimeFigureOut">
              <a:rPr lang="en-US" smtClean="0"/>
              <a:t>10/29/2023</a:t>
            </a:fld>
            <a:endParaRPr lang="en-US"/>
          </a:p>
        </p:txBody>
      </p:sp>
      <p:sp>
        <p:nvSpPr>
          <p:cNvPr id="3" name="Footer Placeholder 2">
            <a:extLst>
              <a:ext uri="{FF2B5EF4-FFF2-40B4-BE49-F238E27FC236}">
                <a16:creationId xmlns:a16="http://schemas.microsoft.com/office/drawing/2014/main" id="{7AE3FB1D-49FC-CAA8-F3D7-CEA2C1A4E5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649CBE-7F90-DDD1-BEFE-6E9B58DE77E6}"/>
              </a:ext>
            </a:extLst>
          </p:cNvPr>
          <p:cNvSpPr>
            <a:spLocks noGrp="1"/>
          </p:cNvSpPr>
          <p:nvPr>
            <p:ph type="sldNum" sz="quarter" idx="12"/>
          </p:nvPr>
        </p:nvSpPr>
        <p:spPr/>
        <p:txBody>
          <a:bodyPr/>
          <a:lstStyle/>
          <a:p>
            <a:fld id="{FFDAD9D1-9602-4CCA-8F26-0053D3DC8476}" type="slidenum">
              <a:rPr lang="en-US" smtClean="0"/>
              <a:t>‹#›</a:t>
            </a:fld>
            <a:endParaRPr lang="en-US"/>
          </a:p>
        </p:txBody>
      </p:sp>
    </p:spTree>
    <p:extLst>
      <p:ext uri="{BB962C8B-B14F-4D97-AF65-F5344CB8AC3E}">
        <p14:creationId xmlns:p14="http://schemas.microsoft.com/office/powerpoint/2010/main" val="87951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FB29-47EA-D278-0297-BE21E7059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0CA926-9569-5084-5033-FAB74BB44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EE6A52-8A8B-F084-CDA7-7A1AB3FBD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3E160-9219-06EA-682F-791CEFB760DF}"/>
              </a:ext>
            </a:extLst>
          </p:cNvPr>
          <p:cNvSpPr>
            <a:spLocks noGrp="1"/>
          </p:cNvSpPr>
          <p:nvPr>
            <p:ph type="dt" sz="half" idx="10"/>
          </p:nvPr>
        </p:nvSpPr>
        <p:spPr/>
        <p:txBody>
          <a:bodyPr/>
          <a:lstStyle/>
          <a:p>
            <a:fld id="{D59FCD26-C67C-4AB0-BF08-8F0E1E90E5F2}" type="datetimeFigureOut">
              <a:rPr lang="en-US" smtClean="0"/>
              <a:t>10/29/2023</a:t>
            </a:fld>
            <a:endParaRPr lang="en-US"/>
          </a:p>
        </p:txBody>
      </p:sp>
      <p:sp>
        <p:nvSpPr>
          <p:cNvPr id="6" name="Footer Placeholder 5">
            <a:extLst>
              <a:ext uri="{FF2B5EF4-FFF2-40B4-BE49-F238E27FC236}">
                <a16:creationId xmlns:a16="http://schemas.microsoft.com/office/drawing/2014/main" id="{BAD7F8D4-A3E2-C9E3-9E1F-DFC18C06D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6C263A-5671-EDBE-2B92-D98EE81BED07}"/>
              </a:ext>
            </a:extLst>
          </p:cNvPr>
          <p:cNvSpPr>
            <a:spLocks noGrp="1"/>
          </p:cNvSpPr>
          <p:nvPr>
            <p:ph type="sldNum" sz="quarter" idx="12"/>
          </p:nvPr>
        </p:nvSpPr>
        <p:spPr/>
        <p:txBody>
          <a:bodyPr/>
          <a:lstStyle/>
          <a:p>
            <a:fld id="{FFDAD9D1-9602-4CCA-8F26-0053D3DC8476}" type="slidenum">
              <a:rPr lang="en-US" smtClean="0"/>
              <a:t>‹#›</a:t>
            </a:fld>
            <a:endParaRPr lang="en-US"/>
          </a:p>
        </p:txBody>
      </p:sp>
    </p:spTree>
    <p:extLst>
      <p:ext uri="{BB962C8B-B14F-4D97-AF65-F5344CB8AC3E}">
        <p14:creationId xmlns:p14="http://schemas.microsoft.com/office/powerpoint/2010/main" val="286892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9977-1F6D-2BD8-925F-5C41903FB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299B4A-CDBB-DDE6-B7EB-CB60B7EEB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82D39D-BA8B-AE89-118A-D6C927E12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C8673-F501-AB30-CA3A-099E50681A4A}"/>
              </a:ext>
            </a:extLst>
          </p:cNvPr>
          <p:cNvSpPr>
            <a:spLocks noGrp="1"/>
          </p:cNvSpPr>
          <p:nvPr>
            <p:ph type="dt" sz="half" idx="10"/>
          </p:nvPr>
        </p:nvSpPr>
        <p:spPr/>
        <p:txBody>
          <a:bodyPr/>
          <a:lstStyle/>
          <a:p>
            <a:fld id="{D59FCD26-C67C-4AB0-BF08-8F0E1E90E5F2}" type="datetimeFigureOut">
              <a:rPr lang="en-US" smtClean="0"/>
              <a:t>10/29/2023</a:t>
            </a:fld>
            <a:endParaRPr lang="en-US"/>
          </a:p>
        </p:txBody>
      </p:sp>
      <p:sp>
        <p:nvSpPr>
          <p:cNvPr id="6" name="Footer Placeholder 5">
            <a:extLst>
              <a:ext uri="{FF2B5EF4-FFF2-40B4-BE49-F238E27FC236}">
                <a16:creationId xmlns:a16="http://schemas.microsoft.com/office/drawing/2014/main" id="{BDD5E601-19AE-AEBC-DE8D-887C2A840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094D9-99AA-6EC8-90A5-DE3E1FE013DE}"/>
              </a:ext>
            </a:extLst>
          </p:cNvPr>
          <p:cNvSpPr>
            <a:spLocks noGrp="1"/>
          </p:cNvSpPr>
          <p:nvPr>
            <p:ph type="sldNum" sz="quarter" idx="12"/>
          </p:nvPr>
        </p:nvSpPr>
        <p:spPr/>
        <p:txBody>
          <a:bodyPr/>
          <a:lstStyle/>
          <a:p>
            <a:fld id="{FFDAD9D1-9602-4CCA-8F26-0053D3DC8476}" type="slidenum">
              <a:rPr lang="en-US" smtClean="0"/>
              <a:t>‹#›</a:t>
            </a:fld>
            <a:endParaRPr lang="en-US"/>
          </a:p>
        </p:txBody>
      </p:sp>
    </p:spTree>
    <p:extLst>
      <p:ext uri="{BB962C8B-B14F-4D97-AF65-F5344CB8AC3E}">
        <p14:creationId xmlns:p14="http://schemas.microsoft.com/office/powerpoint/2010/main" val="311652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04010-2975-A627-0099-5398A2C6A4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2D8CB5-A036-C3D8-B175-4F4DA4AB7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B13E7-3931-3DB2-3BC7-37FE392B5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FCD26-C67C-4AB0-BF08-8F0E1E90E5F2}" type="datetimeFigureOut">
              <a:rPr lang="en-US" smtClean="0"/>
              <a:t>10/29/2023</a:t>
            </a:fld>
            <a:endParaRPr lang="en-US"/>
          </a:p>
        </p:txBody>
      </p:sp>
      <p:sp>
        <p:nvSpPr>
          <p:cNvPr id="5" name="Footer Placeholder 4">
            <a:extLst>
              <a:ext uri="{FF2B5EF4-FFF2-40B4-BE49-F238E27FC236}">
                <a16:creationId xmlns:a16="http://schemas.microsoft.com/office/drawing/2014/main" id="{7A79F832-2006-B5D0-8B58-97F77A314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F24CEB-3B50-5158-6E92-CCAA97B67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AD9D1-9602-4CCA-8F26-0053D3DC8476}" type="slidenum">
              <a:rPr lang="en-US" smtClean="0"/>
              <a:t>‹#›</a:t>
            </a:fld>
            <a:endParaRPr lang="en-US"/>
          </a:p>
        </p:txBody>
      </p:sp>
    </p:spTree>
    <p:extLst>
      <p:ext uri="{BB962C8B-B14F-4D97-AF65-F5344CB8AC3E}">
        <p14:creationId xmlns:p14="http://schemas.microsoft.com/office/powerpoint/2010/main" val="200548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emf"/><Relationship Id="rId18" Type="http://schemas.openxmlformats.org/officeDocument/2006/relationships/image" Target="../media/image33.emf"/><Relationship Id="rId3" Type="http://schemas.openxmlformats.org/officeDocument/2006/relationships/image" Target="../media/image18.emf"/><Relationship Id="rId21" Type="http://schemas.openxmlformats.org/officeDocument/2006/relationships/image" Target="../media/image36.emf"/><Relationship Id="rId7" Type="http://schemas.openxmlformats.org/officeDocument/2006/relationships/image" Target="../media/image22.emf"/><Relationship Id="rId12" Type="http://schemas.openxmlformats.org/officeDocument/2006/relationships/image" Target="../media/image27.emf"/><Relationship Id="rId17" Type="http://schemas.openxmlformats.org/officeDocument/2006/relationships/image" Target="../media/image32.emf"/><Relationship Id="rId2" Type="http://schemas.openxmlformats.org/officeDocument/2006/relationships/image" Target="../media/image17.emf"/><Relationship Id="rId16" Type="http://schemas.openxmlformats.org/officeDocument/2006/relationships/image" Target="../media/image31.emf"/><Relationship Id="rId20"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5" Type="http://schemas.openxmlformats.org/officeDocument/2006/relationships/image" Target="../media/image30.emf"/><Relationship Id="rId10" Type="http://schemas.openxmlformats.org/officeDocument/2006/relationships/image" Target="../media/image25.emf"/><Relationship Id="rId19" Type="http://schemas.openxmlformats.org/officeDocument/2006/relationships/image" Target="../media/image34.emf"/><Relationship Id="rId4" Type="http://schemas.openxmlformats.org/officeDocument/2006/relationships/image" Target="../media/image19.emf"/><Relationship Id="rId9" Type="http://schemas.openxmlformats.org/officeDocument/2006/relationships/image" Target="../media/image24.emf"/><Relationship Id="rId14" Type="http://schemas.openxmlformats.org/officeDocument/2006/relationships/image" Target="../media/image29.emf"/></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linkedin.com/in/bill-poe-0a3210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Rectangle 14348">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1" name="Oval 1435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Rectangle 2"/>
          <p:cNvSpPr>
            <a:spLocks noGrp="1" noChangeArrowheads="1"/>
          </p:cNvSpPr>
          <p:nvPr>
            <p:ph type="ctrTitle"/>
          </p:nvPr>
        </p:nvSpPr>
        <p:spPr>
          <a:xfrm>
            <a:off x="1386865" y="818984"/>
            <a:ext cx="6596245" cy="3268520"/>
          </a:xfrm>
        </p:spPr>
        <p:txBody>
          <a:bodyPr>
            <a:normAutofit/>
          </a:bodyPr>
          <a:lstStyle/>
          <a:p>
            <a:pPr algn="r" eaLnBrk="1" hangingPunct="1"/>
            <a:r>
              <a:rPr lang="en-US" sz="4800">
                <a:solidFill>
                  <a:srgbClr val="FFFFFF"/>
                </a:solidFill>
              </a:rPr>
              <a:t>Process Digital Twins for Optimal Plant Operations</a:t>
            </a:r>
            <a:br>
              <a:rPr lang="en-US" sz="4800">
                <a:solidFill>
                  <a:srgbClr val="FFFFFF"/>
                </a:solidFill>
              </a:rPr>
            </a:br>
            <a:br>
              <a:rPr lang="en-US" sz="4800">
                <a:solidFill>
                  <a:srgbClr val="FFFFFF"/>
                </a:solidFill>
              </a:rPr>
            </a:br>
            <a:endParaRPr lang="en-US" sz="4800">
              <a:solidFill>
                <a:srgbClr val="FFFFFF"/>
              </a:solidFill>
            </a:endParaRPr>
          </a:p>
        </p:txBody>
      </p:sp>
      <p:sp>
        <p:nvSpPr>
          <p:cNvPr id="14353" name="Rectangle 1435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a:extLst>
              <a:ext uri="{FF2B5EF4-FFF2-40B4-BE49-F238E27FC236}">
                <a16:creationId xmlns:a16="http://schemas.microsoft.com/office/drawing/2014/main" id="{4E83BDD3-2B1B-5496-32B4-F876E37EE7E6}"/>
              </a:ext>
            </a:extLst>
          </p:cNvPr>
          <p:cNvSpPr>
            <a:spLocks noGrp="1"/>
          </p:cNvSpPr>
          <p:nvPr>
            <p:ph type="subTitle" idx="1"/>
          </p:nvPr>
        </p:nvSpPr>
        <p:spPr>
          <a:xfrm>
            <a:off x="1931874" y="4797188"/>
            <a:ext cx="6051236" cy="1241828"/>
          </a:xfrm>
        </p:spPr>
        <p:txBody>
          <a:bodyPr>
            <a:normAutofit lnSpcReduction="10000"/>
          </a:bodyPr>
          <a:lstStyle/>
          <a:p>
            <a:pPr algn="r"/>
            <a:r>
              <a:rPr lang="en-US" dirty="0">
                <a:solidFill>
                  <a:srgbClr val="FFFFFF"/>
                </a:solidFill>
              </a:rPr>
              <a:t>Presented by Bill Poe</a:t>
            </a:r>
          </a:p>
          <a:p>
            <a:pPr algn="r"/>
            <a:r>
              <a:rPr lang="en-US" dirty="0">
                <a:solidFill>
                  <a:srgbClr val="FFFFFF"/>
                </a:solidFill>
              </a:rPr>
              <a:t>South Texas Section AIChE</a:t>
            </a:r>
          </a:p>
          <a:p>
            <a:pPr algn="r"/>
            <a:r>
              <a:rPr lang="en-US" dirty="0">
                <a:solidFill>
                  <a:srgbClr val="FFFFFF"/>
                </a:solidFill>
              </a:rPr>
              <a:t>November 2, 2023</a:t>
            </a:r>
          </a:p>
        </p:txBody>
      </p:sp>
      <p:sp>
        <p:nvSpPr>
          <p:cNvPr id="14355" name="Rectangle 14354">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3099126-2B57-95A6-794C-F016BF9E00A6}"/>
              </a:ext>
            </a:extLst>
          </p:cNvPr>
          <p:cNvSpPr>
            <a:spLocks noGrp="1"/>
          </p:cNvSpPr>
          <p:nvPr>
            <p:ph type="title"/>
          </p:nvPr>
        </p:nvSpPr>
        <p:spPr>
          <a:xfrm>
            <a:off x="881060" y="329224"/>
            <a:ext cx="10044023" cy="877729"/>
          </a:xfrm>
        </p:spPr>
        <p:txBody>
          <a:bodyPr anchor="ctr">
            <a:normAutofit/>
          </a:bodyPr>
          <a:lstStyle/>
          <a:p>
            <a:r>
              <a:rPr lang="en-US" sz="4000" dirty="0">
                <a:solidFill>
                  <a:schemeClr val="bg1">
                    <a:lumMod val="95000"/>
                  </a:schemeClr>
                </a:solidFill>
              </a:rPr>
              <a:t>Automate Performance Monitoring</a:t>
            </a:r>
          </a:p>
        </p:txBody>
      </p:sp>
      <p:sp>
        <p:nvSpPr>
          <p:cNvPr id="2" name="Slide Number Placeholder 3">
            <a:extLst>
              <a:ext uri="{FF2B5EF4-FFF2-40B4-BE49-F238E27FC236}">
                <a16:creationId xmlns:a16="http://schemas.microsoft.com/office/drawing/2014/main" id="{0DC58341-BDE8-2BF0-C5FF-B868A5FB9E66}"/>
              </a:ext>
            </a:extLst>
          </p:cNvPr>
          <p:cNvSpPr txBox="1">
            <a:spLocks/>
          </p:cNvSpPr>
          <p:nvPr/>
        </p:nvSpPr>
        <p:spPr>
          <a:xfrm>
            <a:off x="456170" y="6350534"/>
            <a:ext cx="2092207" cy="3172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86384">
              <a:lnSpc>
                <a:spcPct val="90000"/>
              </a:lnSpc>
              <a:spcAft>
                <a:spcPts val="516"/>
              </a:spcAft>
              <a:defRPr/>
            </a:pPr>
            <a:r>
              <a:rPr lang="en-US" sz="688" kern="1200" dirty="0">
                <a:solidFill>
                  <a:schemeClr val="tx1">
                    <a:lumMod val="50000"/>
                    <a:lumOff val="50000"/>
                  </a:schemeClr>
                </a:solidFill>
                <a:latin typeface="+mn-lt"/>
                <a:ea typeface="+mn-ea"/>
                <a:cs typeface="+mn-cs"/>
              </a:rPr>
              <a:t>South Texas Section AIChE – November 2, 2023</a:t>
            </a:r>
            <a:endParaRPr lang="en-US" sz="800" dirty="0">
              <a:solidFill>
                <a:schemeClr val="tx1">
                  <a:lumMod val="50000"/>
                  <a:lumOff val="50000"/>
                </a:schemeClr>
              </a:solidFill>
            </a:endParaRPr>
          </a:p>
        </p:txBody>
      </p:sp>
      <p:sp>
        <p:nvSpPr>
          <p:cNvPr id="3" name="Rectangle 3">
            <a:extLst>
              <a:ext uri="{FF2B5EF4-FFF2-40B4-BE49-F238E27FC236}">
                <a16:creationId xmlns:a16="http://schemas.microsoft.com/office/drawing/2014/main" id="{BD6130D8-0329-E247-B096-DCA295664015}"/>
              </a:ext>
            </a:extLst>
          </p:cNvPr>
          <p:cNvSpPr>
            <a:spLocks noGrp="1" noChangeArrowheads="1"/>
          </p:cNvSpPr>
          <p:nvPr>
            <p:ph idx="1"/>
          </p:nvPr>
        </p:nvSpPr>
        <p:spPr>
          <a:xfrm>
            <a:off x="796953" y="1660149"/>
            <a:ext cx="8534400" cy="1469068"/>
          </a:xfrm>
        </p:spPr>
        <p:txBody>
          <a:bodyPr/>
          <a:lstStyle/>
          <a:p>
            <a:pPr eaLnBrk="1" hangingPunct="1"/>
            <a:r>
              <a:rPr lang="en-US" sz="2000" dirty="0"/>
              <a:t>Real Time System (RTS)</a:t>
            </a:r>
          </a:p>
          <a:p>
            <a:pPr eaLnBrk="1" hangingPunct="1"/>
            <a:r>
              <a:rPr lang="en-US" sz="2000" dirty="0"/>
              <a:t>Graphical environment for scheduling and sequencing real-time activities</a:t>
            </a:r>
          </a:p>
          <a:p>
            <a:pPr lvl="1" eaLnBrk="1" hangingPunct="1"/>
            <a:r>
              <a:rPr lang="en-US" sz="2000" dirty="0"/>
              <a:t>Monitor online sequence</a:t>
            </a:r>
          </a:p>
        </p:txBody>
      </p:sp>
      <p:pic>
        <p:nvPicPr>
          <p:cNvPr id="4" name="Picture 4">
            <a:extLst>
              <a:ext uri="{FF2B5EF4-FFF2-40B4-BE49-F238E27FC236}">
                <a16:creationId xmlns:a16="http://schemas.microsoft.com/office/drawing/2014/main" id="{697858D6-62C1-6F89-D52F-7606DBCD4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970" y="3021865"/>
            <a:ext cx="3730130" cy="320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878DA3C0-69E2-149A-DCF6-B3909E50228B}"/>
              </a:ext>
            </a:extLst>
          </p:cNvPr>
          <p:cNvGrpSpPr>
            <a:grpSpLocks/>
          </p:cNvGrpSpPr>
          <p:nvPr/>
        </p:nvGrpSpPr>
        <p:grpSpPr bwMode="auto">
          <a:xfrm>
            <a:off x="716104" y="3155132"/>
            <a:ext cx="6600825" cy="3005137"/>
            <a:chOff x="194" y="1387"/>
            <a:chExt cx="5422" cy="2741"/>
          </a:xfrm>
        </p:grpSpPr>
        <p:pic>
          <p:nvPicPr>
            <p:cNvPr id="7" name="Picture 6" descr="imsicap_0033">
              <a:extLst>
                <a:ext uri="{FF2B5EF4-FFF2-40B4-BE49-F238E27FC236}">
                  <a16:creationId xmlns:a16="http://schemas.microsoft.com/office/drawing/2014/main" id="{F9752FC8-BA5D-61A5-E9E6-91727665A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854" b="3549"/>
            <a:stretch>
              <a:fillRect/>
            </a:stretch>
          </p:blipFill>
          <p:spPr bwMode="auto">
            <a:xfrm>
              <a:off x="1632" y="1387"/>
              <a:ext cx="2400" cy="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7">
              <a:extLst>
                <a:ext uri="{FF2B5EF4-FFF2-40B4-BE49-F238E27FC236}">
                  <a16:creationId xmlns:a16="http://schemas.microsoft.com/office/drawing/2014/main" id="{7D31E7E7-E3D4-7D54-76B5-F8655AD46ECF}"/>
                </a:ext>
              </a:extLst>
            </p:cNvPr>
            <p:cNvSpPr>
              <a:spLocks/>
            </p:cNvSpPr>
            <p:nvPr/>
          </p:nvSpPr>
          <p:spPr bwMode="auto">
            <a:xfrm flipH="1">
              <a:off x="239" y="1497"/>
              <a:ext cx="1104" cy="240"/>
            </a:xfrm>
            <a:prstGeom prst="borderCallout2">
              <a:avLst>
                <a:gd name="adj1" fmla="val 30000"/>
                <a:gd name="adj2" fmla="val -4352"/>
                <a:gd name="adj3" fmla="val 30000"/>
                <a:gd name="adj4" fmla="val -23009"/>
                <a:gd name="adj5" fmla="val 129167"/>
                <a:gd name="adj6" fmla="val -41759"/>
              </a:avLst>
            </a:prstGeom>
            <a:solidFill>
              <a:srgbClr val="FFFF99"/>
            </a:solidFill>
            <a:ln w="9525">
              <a:solidFill>
                <a:schemeClr val="tx1"/>
              </a:solidFill>
              <a:miter lim="800000"/>
              <a:headEnd/>
              <a:tailEnd/>
            </a:ln>
          </p:spPr>
          <p:txBody>
            <a:bodyPr/>
            <a:lstStyle/>
            <a:p>
              <a:pPr algn="ctr"/>
              <a:r>
                <a:rPr lang="en-US" sz="1200">
                  <a:latin typeface="Times" pitchFamily="18" charset="0"/>
                  <a:cs typeface="Arial" charset="0"/>
                </a:rPr>
                <a:t>Run daily at 6:00</a:t>
              </a:r>
            </a:p>
          </p:txBody>
        </p:sp>
        <p:sp>
          <p:nvSpPr>
            <p:cNvPr id="9" name="AutoShape 8">
              <a:extLst>
                <a:ext uri="{FF2B5EF4-FFF2-40B4-BE49-F238E27FC236}">
                  <a16:creationId xmlns:a16="http://schemas.microsoft.com/office/drawing/2014/main" id="{C33DFDBE-1E66-800F-7EF1-6261A9111BD5}"/>
                </a:ext>
              </a:extLst>
            </p:cNvPr>
            <p:cNvSpPr>
              <a:spLocks/>
            </p:cNvSpPr>
            <p:nvPr/>
          </p:nvSpPr>
          <p:spPr bwMode="auto">
            <a:xfrm>
              <a:off x="260" y="1929"/>
              <a:ext cx="1038" cy="438"/>
            </a:xfrm>
            <a:prstGeom prst="borderCallout2">
              <a:avLst>
                <a:gd name="adj1" fmla="val 20338"/>
                <a:gd name="adj2" fmla="val 104991"/>
                <a:gd name="adj3" fmla="val 20338"/>
                <a:gd name="adj4" fmla="val 132847"/>
                <a:gd name="adj5" fmla="val 135875"/>
                <a:gd name="adj6" fmla="val 160708"/>
              </a:avLst>
            </a:prstGeom>
            <a:solidFill>
              <a:srgbClr val="FFFF99"/>
            </a:solidFill>
            <a:ln w="9525">
              <a:solidFill>
                <a:schemeClr val="tx1"/>
              </a:solidFill>
              <a:miter lim="800000"/>
              <a:headEnd/>
              <a:tailEnd/>
            </a:ln>
          </p:spPr>
          <p:txBody>
            <a:bodyPr/>
            <a:lstStyle/>
            <a:p>
              <a:pPr algn="ctr"/>
              <a:r>
                <a:rPr lang="en-US" sz="1200" dirty="0">
                  <a:latin typeface="Times" pitchFamily="18" charset="0"/>
                  <a:cs typeface="Arial" charset="0"/>
                </a:rPr>
                <a:t>Download measurements</a:t>
              </a:r>
            </a:p>
          </p:txBody>
        </p:sp>
        <p:sp>
          <p:nvSpPr>
            <p:cNvPr id="10" name="AutoShape 9">
              <a:extLst>
                <a:ext uri="{FF2B5EF4-FFF2-40B4-BE49-F238E27FC236}">
                  <a16:creationId xmlns:a16="http://schemas.microsoft.com/office/drawing/2014/main" id="{56BC9602-FF9E-FB60-09EE-E9DD6E1B7025}"/>
                </a:ext>
              </a:extLst>
            </p:cNvPr>
            <p:cNvSpPr>
              <a:spLocks/>
            </p:cNvSpPr>
            <p:nvPr/>
          </p:nvSpPr>
          <p:spPr bwMode="auto">
            <a:xfrm>
              <a:off x="260" y="3120"/>
              <a:ext cx="942" cy="400"/>
            </a:xfrm>
            <a:prstGeom prst="borderCallout2">
              <a:avLst>
                <a:gd name="adj1" fmla="val 18000"/>
                <a:gd name="adj2" fmla="val 105097"/>
                <a:gd name="adj3" fmla="val 18000"/>
                <a:gd name="adj4" fmla="val 134606"/>
                <a:gd name="adj5" fmla="val 45750"/>
                <a:gd name="adj6" fmla="val 164648"/>
              </a:avLst>
            </a:prstGeom>
            <a:solidFill>
              <a:srgbClr val="FFFF99"/>
            </a:solidFill>
            <a:ln w="9525">
              <a:solidFill>
                <a:schemeClr val="tx1"/>
              </a:solidFill>
              <a:miter lim="800000"/>
              <a:headEnd/>
              <a:tailEnd/>
            </a:ln>
          </p:spPr>
          <p:txBody>
            <a:bodyPr/>
            <a:lstStyle/>
            <a:p>
              <a:pPr algn="ctr"/>
              <a:r>
                <a:rPr lang="en-US" sz="1200">
                  <a:latin typeface="Times" pitchFamily="18" charset="0"/>
                  <a:cs typeface="Arial" charset="0"/>
                </a:rPr>
                <a:t>Screen measurements</a:t>
              </a:r>
            </a:p>
          </p:txBody>
        </p:sp>
        <p:sp>
          <p:nvSpPr>
            <p:cNvPr id="12" name="AutoShape 10">
              <a:extLst>
                <a:ext uri="{FF2B5EF4-FFF2-40B4-BE49-F238E27FC236}">
                  <a16:creationId xmlns:a16="http://schemas.microsoft.com/office/drawing/2014/main" id="{4B744229-292C-312A-9C0B-CA05E6C1513B}"/>
                </a:ext>
              </a:extLst>
            </p:cNvPr>
            <p:cNvSpPr>
              <a:spLocks/>
            </p:cNvSpPr>
            <p:nvPr/>
          </p:nvSpPr>
          <p:spPr bwMode="auto">
            <a:xfrm>
              <a:off x="240" y="3744"/>
              <a:ext cx="942" cy="384"/>
            </a:xfrm>
            <a:prstGeom prst="borderCallout2">
              <a:avLst>
                <a:gd name="adj1" fmla="val 18750"/>
                <a:gd name="adj2" fmla="val 105097"/>
                <a:gd name="adj3" fmla="val 18750"/>
                <a:gd name="adj4" fmla="val 136093"/>
                <a:gd name="adj5" fmla="val -12241"/>
                <a:gd name="adj6" fmla="val 167940"/>
              </a:avLst>
            </a:prstGeom>
            <a:solidFill>
              <a:srgbClr val="FFFF99"/>
            </a:solidFill>
            <a:ln w="9525">
              <a:solidFill>
                <a:schemeClr val="tx1"/>
              </a:solidFill>
              <a:miter lim="800000"/>
              <a:headEnd/>
              <a:tailEnd/>
            </a:ln>
          </p:spPr>
          <p:txBody>
            <a:bodyPr/>
            <a:lstStyle/>
            <a:p>
              <a:pPr algn="ctr"/>
              <a:r>
                <a:rPr lang="en-US" sz="1200">
                  <a:latin typeface="Times" pitchFamily="18" charset="0"/>
                  <a:cs typeface="Arial" charset="0"/>
                </a:rPr>
                <a:t>Run macro to</a:t>
              </a:r>
              <a:br>
                <a:rPr lang="en-US" sz="1200">
                  <a:latin typeface="Times" pitchFamily="18" charset="0"/>
                  <a:cs typeface="Arial" charset="0"/>
                </a:rPr>
              </a:br>
              <a:r>
                <a:rPr lang="en-US" sz="1200">
                  <a:latin typeface="Times" pitchFamily="18" charset="0"/>
                  <a:cs typeface="Arial" charset="0"/>
                </a:rPr>
                <a:t> change lineup</a:t>
              </a:r>
            </a:p>
          </p:txBody>
        </p:sp>
        <p:sp>
          <p:nvSpPr>
            <p:cNvPr id="16" name="AutoShape 11">
              <a:extLst>
                <a:ext uri="{FF2B5EF4-FFF2-40B4-BE49-F238E27FC236}">
                  <a16:creationId xmlns:a16="http://schemas.microsoft.com/office/drawing/2014/main" id="{36AFF3DD-D35E-7014-2FD9-EF28FB97CC3D}"/>
                </a:ext>
              </a:extLst>
            </p:cNvPr>
            <p:cNvSpPr>
              <a:spLocks/>
            </p:cNvSpPr>
            <p:nvPr/>
          </p:nvSpPr>
          <p:spPr bwMode="auto">
            <a:xfrm flipH="1">
              <a:off x="4160" y="1677"/>
              <a:ext cx="1392" cy="386"/>
            </a:xfrm>
            <a:prstGeom prst="borderCallout2">
              <a:avLst>
                <a:gd name="adj1" fmla="val 18653"/>
                <a:gd name="adj2" fmla="val 103444"/>
                <a:gd name="adj3" fmla="val 18653"/>
                <a:gd name="adj4" fmla="val 116519"/>
                <a:gd name="adj5" fmla="val 115542"/>
                <a:gd name="adj6" fmla="val 123491"/>
              </a:avLst>
            </a:prstGeom>
            <a:solidFill>
              <a:srgbClr val="FFFF99"/>
            </a:solidFill>
            <a:ln w="9525">
              <a:solidFill>
                <a:schemeClr val="tx1"/>
              </a:solidFill>
              <a:miter lim="800000"/>
              <a:headEnd/>
              <a:tailEnd/>
            </a:ln>
          </p:spPr>
          <p:txBody>
            <a:bodyPr/>
            <a:lstStyle/>
            <a:p>
              <a:pPr algn="ctr"/>
              <a:r>
                <a:rPr lang="en-US" sz="1200">
                  <a:latin typeface="Times" pitchFamily="18" charset="0"/>
                  <a:cs typeface="Arial" charset="0"/>
                </a:rPr>
                <a:t>Detect gross errors + reconcile the model</a:t>
              </a:r>
            </a:p>
          </p:txBody>
        </p:sp>
        <p:sp>
          <p:nvSpPr>
            <p:cNvPr id="18" name="AutoShape 12">
              <a:extLst>
                <a:ext uri="{FF2B5EF4-FFF2-40B4-BE49-F238E27FC236}">
                  <a16:creationId xmlns:a16="http://schemas.microsoft.com/office/drawing/2014/main" id="{1BBC2065-AD41-BBFD-E234-A4A66BB33B20}"/>
                </a:ext>
              </a:extLst>
            </p:cNvPr>
            <p:cNvSpPr>
              <a:spLocks/>
            </p:cNvSpPr>
            <p:nvPr/>
          </p:nvSpPr>
          <p:spPr bwMode="auto">
            <a:xfrm flipH="1">
              <a:off x="194" y="2591"/>
              <a:ext cx="1008" cy="240"/>
            </a:xfrm>
            <a:prstGeom prst="borderCallout2">
              <a:avLst>
                <a:gd name="adj1" fmla="val 30000"/>
                <a:gd name="adj2" fmla="val -4764"/>
                <a:gd name="adj3" fmla="val 30000"/>
                <a:gd name="adj4" fmla="val -29167"/>
                <a:gd name="adj5" fmla="val 112083"/>
                <a:gd name="adj6" fmla="val -53972"/>
              </a:avLst>
            </a:prstGeom>
            <a:solidFill>
              <a:srgbClr val="FFFF99"/>
            </a:solidFill>
            <a:ln w="9525">
              <a:solidFill>
                <a:schemeClr val="tx1"/>
              </a:solidFill>
              <a:miter lim="800000"/>
              <a:headEnd/>
              <a:tailEnd/>
            </a:ln>
          </p:spPr>
          <p:txBody>
            <a:bodyPr/>
            <a:lstStyle/>
            <a:p>
              <a:pPr algn="ctr"/>
              <a:r>
                <a:rPr lang="en-US" sz="1200">
                  <a:latin typeface="Times" pitchFamily="18" charset="0"/>
                  <a:cs typeface="Arial" charset="0"/>
                </a:rPr>
                <a:t>Stop if task fails</a:t>
              </a:r>
            </a:p>
          </p:txBody>
        </p:sp>
        <p:sp>
          <p:nvSpPr>
            <p:cNvPr id="19" name="AutoShape 13">
              <a:extLst>
                <a:ext uri="{FF2B5EF4-FFF2-40B4-BE49-F238E27FC236}">
                  <a16:creationId xmlns:a16="http://schemas.microsoft.com/office/drawing/2014/main" id="{50A7A045-D4BA-694C-D4BD-1F7D293BC056}"/>
                </a:ext>
              </a:extLst>
            </p:cNvPr>
            <p:cNvSpPr>
              <a:spLocks/>
            </p:cNvSpPr>
            <p:nvPr/>
          </p:nvSpPr>
          <p:spPr bwMode="auto">
            <a:xfrm flipH="1">
              <a:off x="4160" y="2421"/>
              <a:ext cx="1376" cy="410"/>
            </a:xfrm>
            <a:prstGeom prst="borderCallout2">
              <a:avLst>
                <a:gd name="adj1" fmla="val 17560"/>
                <a:gd name="adj2" fmla="val 103486"/>
                <a:gd name="adj3" fmla="val 17560"/>
                <a:gd name="adj4" fmla="val 112278"/>
                <a:gd name="adj5" fmla="val 96338"/>
                <a:gd name="adj6" fmla="val 121148"/>
              </a:avLst>
            </a:prstGeom>
            <a:solidFill>
              <a:srgbClr val="FFFF99"/>
            </a:solidFill>
            <a:ln w="9525">
              <a:solidFill>
                <a:schemeClr val="tx1"/>
              </a:solidFill>
              <a:miter lim="800000"/>
              <a:headEnd/>
              <a:tailEnd/>
            </a:ln>
          </p:spPr>
          <p:txBody>
            <a:bodyPr/>
            <a:lstStyle/>
            <a:p>
              <a:pPr algn="ctr"/>
              <a:r>
                <a:rPr lang="en-US" sz="1200">
                  <a:latin typeface="Times" pitchFamily="18" charset="0"/>
                  <a:cs typeface="Arial" charset="0"/>
                </a:rPr>
                <a:t>Export Reconciled Values to Excel</a:t>
              </a:r>
            </a:p>
          </p:txBody>
        </p:sp>
        <p:sp>
          <p:nvSpPr>
            <p:cNvPr id="20" name="AutoShape 14">
              <a:extLst>
                <a:ext uri="{FF2B5EF4-FFF2-40B4-BE49-F238E27FC236}">
                  <a16:creationId xmlns:a16="http://schemas.microsoft.com/office/drawing/2014/main" id="{221C09F8-6D64-9602-E240-02FABE695EA5}"/>
                </a:ext>
              </a:extLst>
            </p:cNvPr>
            <p:cNvSpPr>
              <a:spLocks/>
            </p:cNvSpPr>
            <p:nvPr/>
          </p:nvSpPr>
          <p:spPr bwMode="auto">
            <a:xfrm>
              <a:off x="4080" y="3256"/>
              <a:ext cx="1536" cy="528"/>
            </a:xfrm>
            <a:prstGeom prst="borderCallout2">
              <a:avLst>
                <a:gd name="adj1" fmla="val 13634"/>
                <a:gd name="adj2" fmla="val -3125"/>
                <a:gd name="adj3" fmla="val 13634"/>
                <a:gd name="adj4" fmla="val -9963"/>
                <a:gd name="adj5" fmla="val 73296"/>
                <a:gd name="adj6" fmla="val -17120"/>
              </a:avLst>
            </a:prstGeom>
            <a:solidFill>
              <a:srgbClr val="FFFF99"/>
            </a:solidFill>
            <a:ln w="9525">
              <a:solidFill>
                <a:schemeClr val="tx1"/>
              </a:solidFill>
              <a:miter lim="800000"/>
              <a:headEnd/>
              <a:tailEnd/>
            </a:ln>
          </p:spPr>
          <p:txBody>
            <a:bodyPr/>
            <a:lstStyle/>
            <a:p>
              <a:pPr algn="ctr"/>
              <a:r>
                <a:rPr lang="en-US" sz="1200">
                  <a:latin typeface="Times" pitchFamily="18" charset="0"/>
                  <a:cs typeface="Arial" charset="0"/>
                </a:rPr>
                <a:t>If gross errors, send</a:t>
              </a:r>
              <a:br>
                <a:rPr lang="en-US" sz="1200">
                  <a:latin typeface="Times" pitchFamily="18" charset="0"/>
                  <a:cs typeface="Arial" charset="0"/>
                </a:rPr>
              </a:br>
              <a:r>
                <a:rPr lang="en-US" sz="1200">
                  <a:latin typeface="Times" pitchFamily="18" charset="0"/>
                  <a:cs typeface="Arial" charset="0"/>
                </a:rPr>
                <a:t> E-mail to instrumentation engineer</a:t>
              </a:r>
            </a:p>
          </p:txBody>
        </p:sp>
      </p:grpSp>
    </p:spTree>
    <p:extLst>
      <p:ext uri="{BB962C8B-B14F-4D97-AF65-F5344CB8AC3E}">
        <p14:creationId xmlns:p14="http://schemas.microsoft.com/office/powerpoint/2010/main" val="365058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478270" y="339711"/>
            <a:ext cx="9895951" cy="1033669"/>
          </a:xfrm>
        </p:spPr>
        <p:txBody>
          <a:bodyPr>
            <a:normAutofit/>
          </a:bodyPr>
          <a:lstStyle/>
          <a:p>
            <a:r>
              <a:rPr lang="en-US" sz="4000" dirty="0">
                <a:solidFill>
                  <a:srgbClr val="FFFFFF"/>
                </a:solidFill>
              </a:rPr>
              <a:t>Other Online Optimizer Features</a:t>
            </a:r>
          </a:p>
        </p:txBody>
      </p:sp>
      <p:sp>
        <p:nvSpPr>
          <p:cNvPr id="3" name="Content Placeholder 2">
            <a:extLst>
              <a:ext uri="{FF2B5EF4-FFF2-40B4-BE49-F238E27FC236}">
                <a16:creationId xmlns:a16="http://schemas.microsoft.com/office/drawing/2014/main" id="{084E8F35-C02F-88F7-66B3-AF475A655B9B}"/>
              </a:ext>
            </a:extLst>
          </p:cNvPr>
          <p:cNvSpPr>
            <a:spLocks noGrp="1"/>
          </p:cNvSpPr>
          <p:nvPr>
            <p:ph idx="1"/>
          </p:nvPr>
        </p:nvSpPr>
        <p:spPr>
          <a:xfrm>
            <a:off x="379441" y="2204181"/>
            <a:ext cx="9724031" cy="4269448"/>
          </a:xfrm>
        </p:spPr>
        <p:txBody>
          <a:bodyPr anchor="ctr">
            <a:normAutofit lnSpcReduction="10000"/>
          </a:bodyPr>
          <a:lstStyle/>
          <a:p>
            <a:r>
              <a:rPr lang="en-US" sz="2000" dirty="0"/>
              <a:t>Communication with Plant Historian and other Databases</a:t>
            </a:r>
          </a:p>
          <a:p>
            <a:r>
              <a:rPr lang="en-US" sz="2000" dirty="0"/>
              <a:t>Interactive Modeling Environment</a:t>
            </a:r>
          </a:p>
          <a:p>
            <a:r>
              <a:rPr lang="en-US" sz="2000" dirty="0"/>
              <a:t>Open for Third Party Components </a:t>
            </a:r>
          </a:p>
          <a:p>
            <a:pPr lvl="1"/>
            <a:r>
              <a:rPr lang="en-US" sz="1800" dirty="0"/>
              <a:t>Reactor Technologies</a:t>
            </a:r>
          </a:p>
          <a:p>
            <a:pPr lvl="1"/>
            <a:r>
              <a:rPr lang="en-US" sz="1800" dirty="0"/>
              <a:t>User Added Models</a:t>
            </a:r>
          </a:p>
          <a:p>
            <a:r>
              <a:rPr lang="en-US" sz="2000" dirty="0"/>
              <a:t>Model Reparameterization</a:t>
            </a:r>
          </a:p>
          <a:p>
            <a:pPr lvl="1"/>
            <a:r>
              <a:rPr lang="en-US" sz="1800" dirty="0"/>
              <a:t>Heat Exchanger Fouling Factors</a:t>
            </a:r>
          </a:p>
          <a:p>
            <a:pPr lvl="1"/>
            <a:r>
              <a:rPr lang="en-US" sz="1800" dirty="0"/>
              <a:t>Equipment Efficiencies</a:t>
            </a:r>
          </a:p>
          <a:p>
            <a:pPr lvl="2"/>
            <a:r>
              <a:rPr lang="en-US" sz="1600" dirty="0"/>
              <a:t>Rotating Equipment</a:t>
            </a:r>
          </a:p>
          <a:p>
            <a:pPr lvl="2"/>
            <a:r>
              <a:rPr lang="en-US" sz="1600" dirty="0"/>
              <a:t>Fired Equipment</a:t>
            </a:r>
          </a:p>
          <a:p>
            <a:pPr lvl="1"/>
            <a:r>
              <a:rPr lang="en-US" sz="1800" dirty="0"/>
              <a:t>Catalyst Activity</a:t>
            </a:r>
          </a:p>
          <a:p>
            <a:r>
              <a:rPr lang="en-US" sz="2000" dirty="0"/>
              <a:t>Expose Sensitivities – partial derivatives</a:t>
            </a:r>
          </a:p>
          <a:p>
            <a:r>
              <a:rPr lang="en-US" sz="2000" dirty="0"/>
              <a:t>Reporting</a:t>
            </a:r>
          </a:p>
          <a:p>
            <a:endParaRPr lang="en-US" sz="2000" dirty="0"/>
          </a:p>
          <a:p>
            <a:endParaRPr lang="en-US" sz="2000" dirty="0"/>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spTree>
    <p:extLst>
      <p:ext uri="{BB962C8B-B14F-4D97-AF65-F5344CB8AC3E}">
        <p14:creationId xmlns:p14="http://schemas.microsoft.com/office/powerpoint/2010/main" val="71465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478270" y="339711"/>
            <a:ext cx="9895951" cy="1033669"/>
          </a:xfrm>
        </p:spPr>
        <p:txBody>
          <a:bodyPr>
            <a:normAutofit/>
          </a:bodyPr>
          <a:lstStyle/>
          <a:p>
            <a:r>
              <a:rPr lang="en-US" sz="4000" dirty="0">
                <a:solidFill>
                  <a:srgbClr val="FFFFFF"/>
                </a:solidFill>
              </a:rPr>
              <a:t>Other Online Process Digital Twin Uses</a:t>
            </a:r>
          </a:p>
        </p:txBody>
      </p:sp>
      <p:sp>
        <p:nvSpPr>
          <p:cNvPr id="3" name="Content Placeholder 2">
            <a:extLst>
              <a:ext uri="{FF2B5EF4-FFF2-40B4-BE49-F238E27FC236}">
                <a16:creationId xmlns:a16="http://schemas.microsoft.com/office/drawing/2014/main" id="{084E8F35-C02F-88F7-66B3-AF475A655B9B}"/>
              </a:ext>
            </a:extLst>
          </p:cNvPr>
          <p:cNvSpPr>
            <a:spLocks noGrp="1"/>
          </p:cNvSpPr>
          <p:nvPr>
            <p:ph idx="1"/>
          </p:nvPr>
        </p:nvSpPr>
        <p:spPr>
          <a:xfrm>
            <a:off x="519722" y="2107975"/>
            <a:ext cx="9724031" cy="3038560"/>
          </a:xfrm>
        </p:spPr>
        <p:txBody>
          <a:bodyPr anchor="ctr">
            <a:normAutofit/>
          </a:bodyPr>
          <a:lstStyle/>
          <a:p>
            <a:r>
              <a:rPr lang="en-US" sz="2000" dirty="0"/>
              <a:t>Material Balance – Material and Volume Balances Only – Find meter errors</a:t>
            </a:r>
          </a:p>
          <a:p>
            <a:r>
              <a:rPr lang="en-US" sz="2000" dirty="0"/>
              <a:t>Process and Equipment Performance Monitoring</a:t>
            </a:r>
          </a:p>
          <a:p>
            <a:r>
              <a:rPr lang="en-US" sz="2000" dirty="0"/>
              <a:t>LP Vector Updating for Planning Systems</a:t>
            </a:r>
          </a:p>
          <a:p>
            <a:r>
              <a:rPr lang="en-US" sz="2000" dirty="0"/>
              <a:t>Utilities Optimization – Requires Mixed Integer Linear Programming (MINLP)</a:t>
            </a:r>
          </a:p>
          <a:p>
            <a:r>
              <a:rPr lang="en-US" sz="2000" dirty="0"/>
              <a:t>Plant Wide Optimization</a:t>
            </a:r>
          </a:p>
          <a:p>
            <a:r>
              <a:rPr lang="en-US" sz="2000" dirty="0"/>
              <a:t>Green Optimization</a:t>
            </a:r>
          </a:p>
          <a:p>
            <a:endParaRPr lang="en-US" sz="2000" dirty="0"/>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sp>
        <p:nvSpPr>
          <p:cNvPr id="22" name="Rectangle 21">
            <a:extLst>
              <a:ext uri="{FF2B5EF4-FFF2-40B4-BE49-F238E27FC236}">
                <a16:creationId xmlns:a16="http://schemas.microsoft.com/office/drawing/2014/main" id="{D804F285-F7A7-06AF-2DFC-32FCAB8498D9}"/>
              </a:ext>
            </a:extLst>
          </p:cNvPr>
          <p:cNvSpPr/>
          <p:nvPr/>
        </p:nvSpPr>
        <p:spPr>
          <a:xfrm>
            <a:off x="6921934" y="5269417"/>
            <a:ext cx="939800" cy="4811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25" dirty="0">
                <a:solidFill>
                  <a:schemeClr val="accent1"/>
                </a:solidFill>
              </a:rPr>
              <a:t>GREEN MODE</a:t>
            </a:r>
          </a:p>
          <a:p>
            <a:pPr algn="ctr"/>
            <a:r>
              <a:rPr lang="en-GB" sz="825" dirty="0">
                <a:solidFill>
                  <a:schemeClr val="tx1"/>
                </a:solidFill>
              </a:rPr>
              <a:t>optimization</a:t>
            </a:r>
            <a:endParaRPr lang="en-GB" sz="825" dirty="0">
              <a:solidFill>
                <a:schemeClr val="tx1"/>
              </a:solidFill>
              <a:cs typeface="Calibri"/>
            </a:endParaRPr>
          </a:p>
        </p:txBody>
      </p:sp>
      <p:sp>
        <p:nvSpPr>
          <p:cNvPr id="23" name="Rectangle 22">
            <a:extLst>
              <a:ext uri="{FF2B5EF4-FFF2-40B4-BE49-F238E27FC236}">
                <a16:creationId xmlns:a16="http://schemas.microsoft.com/office/drawing/2014/main" id="{5224895E-5566-804F-E1D3-2DCF40DF8A81}"/>
              </a:ext>
            </a:extLst>
          </p:cNvPr>
          <p:cNvSpPr/>
          <p:nvPr/>
        </p:nvSpPr>
        <p:spPr>
          <a:xfrm>
            <a:off x="9113550" y="6022253"/>
            <a:ext cx="939800" cy="4811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25" dirty="0">
                <a:solidFill>
                  <a:schemeClr val="accent1"/>
                </a:solidFill>
              </a:rPr>
              <a:t>ANALYSE</a:t>
            </a:r>
            <a:br>
              <a:rPr lang="en-GB" sz="825" dirty="0">
                <a:solidFill>
                  <a:schemeClr val="accent1"/>
                </a:solidFill>
              </a:rPr>
            </a:br>
            <a:r>
              <a:rPr lang="en-GB" sz="825" dirty="0">
                <a:solidFill>
                  <a:schemeClr val="tx1"/>
                </a:solidFill>
              </a:rPr>
              <a:t>reports</a:t>
            </a:r>
            <a:endParaRPr lang="en-US" sz="825" dirty="0">
              <a:solidFill>
                <a:schemeClr val="tx1"/>
              </a:solidFill>
            </a:endParaRPr>
          </a:p>
        </p:txBody>
      </p:sp>
      <p:cxnSp>
        <p:nvCxnSpPr>
          <p:cNvPr id="24" name="Connector: Elbow 23">
            <a:extLst>
              <a:ext uri="{FF2B5EF4-FFF2-40B4-BE49-F238E27FC236}">
                <a16:creationId xmlns:a16="http://schemas.microsoft.com/office/drawing/2014/main" id="{0B3E2BB5-D8BB-CE08-5549-C7FDA5A7BEB3}"/>
              </a:ext>
            </a:extLst>
          </p:cNvPr>
          <p:cNvCxnSpPr>
            <a:cxnSpLocks/>
            <a:stCxn id="22" idx="3"/>
            <a:endCxn id="23" idx="0"/>
          </p:cNvCxnSpPr>
          <p:nvPr/>
        </p:nvCxnSpPr>
        <p:spPr>
          <a:xfrm>
            <a:off x="7861734" y="5509999"/>
            <a:ext cx="1721716" cy="512254"/>
          </a:xfrm>
          <a:prstGeom prst="bentConnector2">
            <a:avLst/>
          </a:prstGeom>
          <a:ln w="19050">
            <a:solidFill>
              <a:srgbClr val="0D9066"/>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00366C9-48FC-544F-6404-FD7628DF33A7}"/>
              </a:ext>
            </a:extLst>
          </p:cNvPr>
          <p:cNvGrpSpPr/>
          <p:nvPr/>
        </p:nvGrpSpPr>
        <p:grpSpPr>
          <a:xfrm>
            <a:off x="10174680" y="5957287"/>
            <a:ext cx="1401986" cy="606174"/>
            <a:chOff x="6710059" y="3136736"/>
            <a:chExt cx="1869314" cy="808232"/>
          </a:xfrm>
        </p:grpSpPr>
        <p:grpSp>
          <p:nvGrpSpPr>
            <p:cNvPr id="26" name="Group 25">
              <a:extLst>
                <a:ext uri="{FF2B5EF4-FFF2-40B4-BE49-F238E27FC236}">
                  <a16:creationId xmlns:a16="http://schemas.microsoft.com/office/drawing/2014/main" id="{0C177B2A-3E96-E102-DD34-8673B89D6AB9}"/>
                </a:ext>
              </a:extLst>
            </p:cNvPr>
            <p:cNvGrpSpPr/>
            <p:nvPr/>
          </p:nvGrpSpPr>
          <p:grpSpPr>
            <a:xfrm>
              <a:off x="6710059" y="3136736"/>
              <a:ext cx="1869314" cy="808232"/>
              <a:chOff x="6705486" y="1823960"/>
              <a:chExt cx="1869314" cy="808232"/>
            </a:xfrm>
          </p:grpSpPr>
          <p:sp>
            <p:nvSpPr>
              <p:cNvPr id="28" name="TextBox 27">
                <a:extLst>
                  <a:ext uri="{FF2B5EF4-FFF2-40B4-BE49-F238E27FC236}">
                    <a16:creationId xmlns:a16="http://schemas.microsoft.com/office/drawing/2014/main" id="{07CB7A6F-79BB-F548-CDC6-003A41E92A03}"/>
                  </a:ext>
                </a:extLst>
              </p:cNvPr>
              <p:cNvSpPr txBox="1"/>
              <p:nvPr/>
            </p:nvSpPr>
            <p:spPr>
              <a:xfrm>
                <a:off x="7723712" y="2001637"/>
                <a:ext cx="851088" cy="492443"/>
              </a:xfrm>
              <a:prstGeom prst="rect">
                <a:avLst/>
              </a:prstGeom>
              <a:noFill/>
            </p:spPr>
            <p:txBody>
              <a:bodyPr wrap="none" rtlCol="0">
                <a:spAutoFit/>
              </a:bodyPr>
              <a:lstStyle/>
              <a:p>
                <a:pPr algn="ctr">
                  <a:buClr>
                    <a:schemeClr val="bg2"/>
                  </a:buClr>
                </a:pPr>
                <a:r>
                  <a:rPr lang="en-GB" sz="900" dirty="0"/>
                  <a:t>Real-time</a:t>
                </a:r>
                <a:br>
                  <a:rPr lang="en-GB" sz="900" dirty="0"/>
                </a:br>
                <a:r>
                  <a:rPr lang="en-GB" sz="900" dirty="0"/>
                  <a:t>analysis</a:t>
                </a:r>
              </a:p>
            </p:txBody>
          </p:sp>
          <p:sp>
            <p:nvSpPr>
              <p:cNvPr id="29" name="Oval 28">
                <a:extLst>
                  <a:ext uri="{FF2B5EF4-FFF2-40B4-BE49-F238E27FC236}">
                    <a16:creationId xmlns:a16="http://schemas.microsoft.com/office/drawing/2014/main" id="{2CAE5540-D39D-F507-D4D1-8F9C0AFCB40C}"/>
                  </a:ext>
                </a:extLst>
              </p:cNvPr>
              <p:cNvSpPr/>
              <p:nvPr/>
            </p:nvSpPr>
            <p:spPr>
              <a:xfrm>
                <a:off x="6705486" y="1823960"/>
                <a:ext cx="808232" cy="808232"/>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675" dirty="0">
                  <a:solidFill>
                    <a:schemeClr val="tx1"/>
                  </a:solidFill>
                </a:endParaRPr>
              </a:p>
            </p:txBody>
          </p:sp>
        </p:grpSp>
        <p:sp>
          <p:nvSpPr>
            <p:cNvPr id="27" name="Freeform 52">
              <a:extLst>
                <a:ext uri="{FF2B5EF4-FFF2-40B4-BE49-F238E27FC236}">
                  <a16:creationId xmlns:a16="http://schemas.microsoft.com/office/drawing/2014/main" id="{C6073D02-6DAB-BA45-3C0F-6D3909A5C33A}"/>
                </a:ext>
              </a:extLst>
            </p:cNvPr>
            <p:cNvSpPr>
              <a:spLocks noChangeAspect="1" noEditPoints="1"/>
            </p:cNvSpPr>
            <p:nvPr/>
          </p:nvSpPr>
          <p:spPr bwMode="auto">
            <a:xfrm>
              <a:off x="6909838" y="3301530"/>
              <a:ext cx="405372" cy="481857"/>
            </a:xfrm>
            <a:custGeom>
              <a:avLst/>
              <a:gdLst>
                <a:gd name="T0" fmla="*/ 124 w 216"/>
                <a:gd name="T1" fmla="*/ 32 h 256"/>
                <a:gd name="T2" fmla="*/ 140 w 216"/>
                <a:gd name="T3" fmla="*/ 28 h 256"/>
                <a:gd name="T4" fmla="*/ 128 w 216"/>
                <a:gd name="T5" fmla="*/ 0 h 256"/>
                <a:gd name="T6" fmla="*/ 76 w 216"/>
                <a:gd name="T7" fmla="*/ 12 h 256"/>
                <a:gd name="T8" fmla="*/ 80 w 216"/>
                <a:gd name="T9" fmla="*/ 32 h 256"/>
                <a:gd name="T10" fmla="*/ 92 w 216"/>
                <a:gd name="T11" fmla="*/ 41 h 256"/>
                <a:gd name="T12" fmla="*/ 108 w 216"/>
                <a:gd name="T13" fmla="*/ 256 h 256"/>
                <a:gd name="T14" fmla="*/ 124 w 216"/>
                <a:gd name="T15" fmla="*/ 41 h 256"/>
                <a:gd name="T16" fmla="*/ 84 w 216"/>
                <a:gd name="T17" fmla="*/ 12 h 256"/>
                <a:gd name="T18" fmla="*/ 128 w 216"/>
                <a:gd name="T19" fmla="*/ 8 h 256"/>
                <a:gd name="T20" fmla="*/ 132 w 216"/>
                <a:gd name="T21" fmla="*/ 24 h 256"/>
                <a:gd name="T22" fmla="*/ 112 w 216"/>
                <a:gd name="T23" fmla="*/ 32 h 256"/>
                <a:gd name="T24" fmla="*/ 116 w 216"/>
                <a:gd name="T25" fmla="*/ 40 h 256"/>
                <a:gd name="T26" fmla="*/ 100 w 216"/>
                <a:gd name="T27" fmla="*/ 40 h 256"/>
                <a:gd name="T28" fmla="*/ 96 w 216"/>
                <a:gd name="T29" fmla="*/ 24 h 256"/>
                <a:gd name="T30" fmla="*/ 108 w 216"/>
                <a:gd name="T31" fmla="*/ 248 h 256"/>
                <a:gd name="T32" fmla="*/ 108 w 216"/>
                <a:gd name="T33" fmla="*/ 48 h 256"/>
                <a:gd name="T34" fmla="*/ 108 w 216"/>
                <a:gd name="T35" fmla="*/ 248 h 256"/>
                <a:gd name="T36" fmla="*/ 104 w 216"/>
                <a:gd name="T37" fmla="*/ 76 h 256"/>
                <a:gd name="T38" fmla="*/ 176 w 216"/>
                <a:gd name="T39" fmla="*/ 148 h 256"/>
                <a:gd name="T40" fmla="*/ 44 w 216"/>
                <a:gd name="T41" fmla="*/ 171 h 256"/>
                <a:gd name="T42" fmla="*/ 36 w 216"/>
                <a:gd name="T43" fmla="*/ 173 h 256"/>
                <a:gd name="T44" fmla="*/ 184 w 216"/>
                <a:gd name="T45" fmla="*/ 148 h 256"/>
                <a:gd name="T46" fmla="*/ 108 w 216"/>
                <a:gd name="T47" fmla="*/ 164 h 256"/>
                <a:gd name="T48" fmla="*/ 124 w 216"/>
                <a:gd name="T49" fmla="*/ 152 h 256"/>
                <a:gd name="T50" fmla="*/ 140 w 216"/>
                <a:gd name="T51" fmla="*/ 148 h 256"/>
                <a:gd name="T52" fmla="*/ 124 w 216"/>
                <a:gd name="T53" fmla="*/ 144 h 256"/>
                <a:gd name="T54" fmla="*/ 108 w 216"/>
                <a:gd name="T55" fmla="*/ 132 h 256"/>
                <a:gd name="T56" fmla="*/ 36 w 216"/>
                <a:gd name="T57" fmla="*/ 144 h 256"/>
                <a:gd name="T58" fmla="*/ 36 w 216"/>
                <a:gd name="T59" fmla="*/ 152 h 256"/>
                <a:gd name="T60" fmla="*/ 108 w 216"/>
                <a:gd name="T61" fmla="*/ 164 h 256"/>
                <a:gd name="T62" fmla="*/ 116 w 216"/>
                <a:gd name="T63" fmla="*/ 148 h 256"/>
                <a:gd name="T64" fmla="*/ 100 w 216"/>
                <a:gd name="T65" fmla="*/ 1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256">
                  <a:moveTo>
                    <a:pt x="124" y="41"/>
                  </a:moveTo>
                  <a:cubicBezTo>
                    <a:pt x="124" y="32"/>
                    <a:pt x="124" y="32"/>
                    <a:pt x="124" y="32"/>
                  </a:cubicBezTo>
                  <a:cubicBezTo>
                    <a:pt x="136" y="32"/>
                    <a:pt x="136" y="32"/>
                    <a:pt x="136" y="32"/>
                  </a:cubicBezTo>
                  <a:cubicBezTo>
                    <a:pt x="138" y="32"/>
                    <a:pt x="140" y="30"/>
                    <a:pt x="140" y="28"/>
                  </a:cubicBezTo>
                  <a:cubicBezTo>
                    <a:pt x="140" y="12"/>
                    <a:pt x="140" y="12"/>
                    <a:pt x="140" y="12"/>
                  </a:cubicBezTo>
                  <a:cubicBezTo>
                    <a:pt x="140" y="5"/>
                    <a:pt x="135" y="0"/>
                    <a:pt x="128" y="0"/>
                  </a:cubicBezTo>
                  <a:cubicBezTo>
                    <a:pt x="88" y="0"/>
                    <a:pt x="88" y="0"/>
                    <a:pt x="88" y="0"/>
                  </a:cubicBezTo>
                  <a:cubicBezTo>
                    <a:pt x="81" y="0"/>
                    <a:pt x="76" y="5"/>
                    <a:pt x="76" y="12"/>
                  </a:cubicBezTo>
                  <a:cubicBezTo>
                    <a:pt x="76" y="28"/>
                    <a:pt x="76" y="28"/>
                    <a:pt x="76" y="28"/>
                  </a:cubicBezTo>
                  <a:cubicBezTo>
                    <a:pt x="76" y="30"/>
                    <a:pt x="78" y="32"/>
                    <a:pt x="80" y="32"/>
                  </a:cubicBezTo>
                  <a:cubicBezTo>
                    <a:pt x="92" y="32"/>
                    <a:pt x="92" y="32"/>
                    <a:pt x="92" y="32"/>
                  </a:cubicBezTo>
                  <a:cubicBezTo>
                    <a:pt x="92" y="41"/>
                    <a:pt x="92" y="41"/>
                    <a:pt x="92" y="41"/>
                  </a:cubicBezTo>
                  <a:cubicBezTo>
                    <a:pt x="40" y="49"/>
                    <a:pt x="0" y="94"/>
                    <a:pt x="0" y="148"/>
                  </a:cubicBezTo>
                  <a:cubicBezTo>
                    <a:pt x="0" y="208"/>
                    <a:pt x="48" y="256"/>
                    <a:pt x="108" y="256"/>
                  </a:cubicBezTo>
                  <a:cubicBezTo>
                    <a:pt x="168" y="256"/>
                    <a:pt x="216" y="208"/>
                    <a:pt x="216" y="148"/>
                  </a:cubicBezTo>
                  <a:cubicBezTo>
                    <a:pt x="216" y="94"/>
                    <a:pt x="176" y="49"/>
                    <a:pt x="124" y="41"/>
                  </a:cubicBezTo>
                  <a:close/>
                  <a:moveTo>
                    <a:pt x="84" y="24"/>
                  </a:moveTo>
                  <a:cubicBezTo>
                    <a:pt x="84" y="12"/>
                    <a:pt x="84" y="12"/>
                    <a:pt x="84" y="12"/>
                  </a:cubicBezTo>
                  <a:cubicBezTo>
                    <a:pt x="84" y="10"/>
                    <a:pt x="86" y="8"/>
                    <a:pt x="88" y="8"/>
                  </a:cubicBezTo>
                  <a:cubicBezTo>
                    <a:pt x="128" y="8"/>
                    <a:pt x="128" y="8"/>
                    <a:pt x="128" y="8"/>
                  </a:cubicBezTo>
                  <a:cubicBezTo>
                    <a:pt x="130" y="8"/>
                    <a:pt x="132" y="10"/>
                    <a:pt x="132" y="12"/>
                  </a:cubicBezTo>
                  <a:cubicBezTo>
                    <a:pt x="132" y="24"/>
                    <a:pt x="132" y="24"/>
                    <a:pt x="132" y="24"/>
                  </a:cubicBezTo>
                  <a:cubicBezTo>
                    <a:pt x="112" y="24"/>
                    <a:pt x="112" y="24"/>
                    <a:pt x="112" y="24"/>
                  </a:cubicBezTo>
                  <a:cubicBezTo>
                    <a:pt x="112" y="32"/>
                    <a:pt x="112" y="32"/>
                    <a:pt x="112" y="32"/>
                  </a:cubicBezTo>
                  <a:cubicBezTo>
                    <a:pt x="116" y="32"/>
                    <a:pt x="116" y="32"/>
                    <a:pt x="116" y="32"/>
                  </a:cubicBezTo>
                  <a:cubicBezTo>
                    <a:pt x="116" y="40"/>
                    <a:pt x="116" y="40"/>
                    <a:pt x="116" y="40"/>
                  </a:cubicBezTo>
                  <a:cubicBezTo>
                    <a:pt x="113" y="40"/>
                    <a:pt x="111" y="40"/>
                    <a:pt x="108" y="40"/>
                  </a:cubicBezTo>
                  <a:cubicBezTo>
                    <a:pt x="105" y="40"/>
                    <a:pt x="103" y="40"/>
                    <a:pt x="100" y="40"/>
                  </a:cubicBezTo>
                  <a:cubicBezTo>
                    <a:pt x="100" y="28"/>
                    <a:pt x="100" y="28"/>
                    <a:pt x="100" y="28"/>
                  </a:cubicBezTo>
                  <a:cubicBezTo>
                    <a:pt x="100" y="26"/>
                    <a:pt x="98" y="24"/>
                    <a:pt x="96" y="24"/>
                  </a:cubicBezTo>
                  <a:lnTo>
                    <a:pt x="84" y="24"/>
                  </a:lnTo>
                  <a:close/>
                  <a:moveTo>
                    <a:pt x="108" y="248"/>
                  </a:moveTo>
                  <a:cubicBezTo>
                    <a:pt x="53" y="248"/>
                    <a:pt x="8" y="203"/>
                    <a:pt x="8" y="148"/>
                  </a:cubicBezTo>
                  <a:cubicBezTo>
                    <a:pt x="8" y="93"/>
                    <a:pt x="53" y="48"/>
                    <a:pt x="108" y="48"/>
                  </a:cubicBezTo>
                  <a:cubicBezTo>
                    <a:pt x="163" y="48"/>
                    <a:pt x="208" y="93"/>
                    <a:pt x="208" y="148"/>
                  </a:cubicBezTo>
                  <a:cubicBezTo>
                    <a:pt x="208" y="203"/>
                    <a:pt x="163" y="248"/>
                    <a:pt x="108" y="248"/>
                  </a:cubicBezTo>
                  <a:close/>
                  <a:moveTo>
                    <a:pt x="108" y="72"/>
                  </a:moveTo>
                  <a:cubicBezTo>
                    <a:pt x="106" y="72"/>
                    <a:pt x="104" y="74"/>
                    <a:pt x="104" y="76"/>
                  </a:cubicBezTo>
                  <a:cubicBezTo>
                    <a:pt x="104" y="78"/>
                    <a:pt x="106" y="80"/>
                    <a:pt x="108" y="80"/>
                  </a:cubicBezTo>
                  <a:cubicBezTo>
                    <a:pt x="145" y="80"/>
                    <a:pt x="176" y="111"/>
                    <a:pt x="176" y="148"/>
                  </a:cubicBezTo>
                  <a:cubicBezTo>
                    <a:pt x="176" y="185"/>
                    <a:pt x="145" y="216"/>
                    <a:pt x="108" y="216"/>
                  </a:cubicBezTo>
                  <a:cubicBezTo>
                    <a:pt x="79" y="216"/>
                    <a:pt x="53" y="198"/>
                    <a:pt x="44" y="171"/>
                  </a:cubicBezTo>
                  <a:cubicBezTo>
                    <a:pt x="43" y="169"/>
                    <a:pt x="41" y="167"/>
                    <a:pt x="39" y="168"/>
                  </a:cubicBezTo>
                  <a:cubicBezTo>
                    <a:pt x="37" y="169"/>
                    <a:pt x="36" y="171"/>
                    <a:pt x="36" y="173"/>
                  </a:cubicBezTo>
                  <a:cubicBezTo>
                    <a:pt x="47" y="204"/>
                    <a:pt x="76" y="224"/>
                    <a:pt x="108" y="224"/>
                  </a:cubicBezTo>
                  <a:cubicBezTo>
                    <a:pt x="150" y="224"/>
                    <a:pt x="184" y="190"/>
                    <a:pt x="184" y="148"/>
                  </a:cubicBezTo>
                  <a:cubicBezTo>
                    <a:pt x="184" y="106"/>
                    <a:pt x="150" y="72"/>
                    <a:pt x="108" y="72"/>
                  </a:cubicBezTo>
                  <a:close/>
                  <a:moveTo>
                    <a:pt x="108" y="164"/>
                  </a:moveTo>
                  <a:cubicBezTo>
                    <a:pt x="115" y="164"/>
                    <a:pt x="122" y="159"/>
                    <a:pt x="123" y="152"/>
                  </a:cubicBezTo>
                  <a:cubicBezTo>
                    <a:pt x="124" y="152"/>
                    <a:pt x="124" y="152"/>
                    <a:pt x="124" y="152"/>
                  </a:cubicBezTo>
                  <a:cubicBezTo>
                    <a:pt x="136" y="152"/>
                    <a:pt x="136" y="152"/>
                    <a:pt x="136" y="152"/>
                  </a:cubicBezTo>
                  <a:cubicBezTo>
                    <a:pt x="138" y="152"/>
                    <a:pt x="140" y="150"/>
                    <a:pt x="140" y="148"/>
                  </a:cubicBezTo>
                  <a:cubicBezTo>
                    <a:pt x="140" y="146"/>
                    <a:pt x="138" y="144"/>
                    <a:pt x="136" y="144"/>
                  </a:cubicBezTo>
                  <a:cubicBezTo>
                    <a:pt x="124" y="144"/>
                    <a:pt x="124" y="144"/>
                    <a:pt x="124" y="144"/>
                  </a:cubicBezTo>
                  <a:cubicBezTo>
                    <a:pt x="124" y="144"/>
                    <a:pt x="124" y="144"/>
                    <a:pt x="123" y="144"/>
                  </a:cubicBezTo>
                  <a:cubicBezTo>
                    <a:pt x="122" y="137"/>
                    <a:pt x="115" y="132"/>
                    <a:pt x="108" y="132"/>
                  </a:cubicBezTo>
                  <a:cubicBezTo>
                    <a:pt x="101" y="132"/>
                    <a:pt x="94" y="137"/>
                    <a:pt x="93" y="144"/>
                  </a:cubicBezTo>
                  <a:cubicBezTo>
                    <a:pt x="36" y="144"/>
                    <a:pt x="36" y="144"/>
                    <a:pt x="36" y="144"/>
                  </a:cubicBezTo>
                  <a:cubicBezTo>
                    <a:pt x="34" y="144"/>
                    <a:pt x="32" y="146"/>
                    <a:pt x="32" y="148"/>
                  </a:cubicBezTo>
                  <a:cubicBezTo>
                    <a:pt x="32" y="150"/>
                    <a:pt x="34" y="152"/>
                    <a:pt x="36" y="152"/>
                  </a:cubicBezTo>
                  <a:cubicBezTo>
                    <a:pt x="93" y="152"/>
                    <a:pt x="93" y="152"/>
                    <a:pt x="93" y="152"/>
                  </a:cubicBezTo>
                  <a:cubicBezTo>
                    <a:pt x="94" y="159"/>
                    <a:pt x="101" y="164"/>
                    <a:pt x="108" y="164"/>
                  </a:cubicBezTo>
                  <a:close/>
                  <a:moveTo>
                    <a:pt x="108" y="140"/>
                  </a:moveTo>
                  <a:cubicBezTo>
                    <a:pt x="112" y="140"/>
                    <a:pt x="116" y="144"/>
                    <a:pt x="116" y="148"/>
                  </a:cubicBezTo>
                  <a:cubicBezTo>
                    <a:pt x="116" y="152"/>
                    <a:pt x="112" y="156"/>
                    <a:pt x="108" y="156"/>
                  </a:cubicBezTo>
                  <a:cubicBezTo>
                    <a:pt x="104" y="156"/>
                    <a:pt x="100" y="152"/>
                    <a:pt x="100" y="148"/>
                  </a:cubicBezTo>
                  <a:cubicBezTo>
                    <a:pt x="100" y="144"/>
                    <a:pt x="104" y="140"/>
                    <a:pt x="108" y="14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342900">
                <a:defRPr/>
              </a:pPr>
              <a:endParaRPr lang="en-US" sz="1350">
                <a:solidFill>
                  <a:srgbClr val="FFFFFF">
                    <a:lumMod val="75000"/>
                  </a:srgbClr>
                </a:solidFill>
              </a:endParaRPr>
            </a:p>
          </p:txBody>
        </p:sp>
      </p:grpSp>
      <p:sp>
        <p:nvSpPr>
          <p:cNvPr id="33" name="Rectangle 32">
            <a:extLst>
              <a:ext uri="{FF2B5EF4-FFF2-40B4-BE49-F238E27FC236}">
                <a16:creationId xmlns:a16="http://schemas.microsoft.com/office/drawing/2014/main" id="{4FA010C3-5887-770F-A0A6-DC746C359FBA}"/>
              </a:ext>
            </a:extLst>
          </p:cNvPr>
          <p:cNvSpPr/>
          <p:nvPr/>
        </p:nvSpPr>
        <p:spPr>
          <a:xfrm>
            <a:off x="5605889" y="4379875"/>
            <a:ext cx="939800" cy="4811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25" dirty="0">
                <a:solidFill>
                  <a:schemeClr val="accent1"/>
                </a:solidFill>
              </a:rPr>
              <a:t>DATA</a:t>
            </a:r>
          </a:p>
          <a:p>
            <a:pPr algn="ctr"/>
            <a:r>
              <a:rPr lang="en-GB" sz="825" dirty="0">
                <a:solidFill>
                  <a:schemeClr val="tx1"/>
                </a:solidFill>
              </a:rPr>
              <a:t>validation &amp; steady state detection</a:t>
            </a:r>
            <a:endParaRPr lang="en-GB" sz="825" dirty="0">
              <a:solidFill>
                <a:schemeClr val="tx1"/>
              </a:solidFill>
              <a:cs typeface="Calibri"/>
            </a:endParaRPr>
          </a:p>
        </p:txBody>
      </p:sp>
      <p:sp>
        <p:nvSpPr>
          <p:cNvPr id="34" name="Rectangle 33">
            <a:extLst>
              <a:ext uri="{FF2B5EF4-FFF2-40B4-BE49-F238E27FC236}">
                <a16:creationId xmlns:a16="http://schemas.microsoft.com/office/drawing/2014/main" id="{1FFD07FE-9AC2-D91A-70EA-9345FDF373B0}"/>
              </a:ext>
            </a:extLst>
          </p:cNvPr>
          <p:cNvSpPr/>
          <p:nvPr/>
        </p:nvSpPr>
        <p:spPr>
          <a:xfrm>
            <a:off x="4292389" y="4379875"/>
            <a:ext cx="939800" cy="4811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25" dirty="0">
                <a:solidFill>
                  <a:schemeClr val="accent1"/>
                </a:solidFill>
              </a:rPr>
              <a:t>COLLECT</a:t>
            </a:r>
          </a:p>
          <a:p>
            <a:pPr algn="ctr"/>
            <a:r>
              <a:rPr lang="en-GB" sz="825" dirty="0">
                <a:solidFill>
                  <a:schemeClr val="tx1"/>
                </a:solidFill>
              </a:rPr>
              <a:t>plant data</a:t>
            </a:r>
            <a:endParaRPr lang="en-GB" sz="825" dirty="0">
              <a:solidFill>
                <a:schemeClr val="tx1"/>
              </a:solidFill>
              <a:cs typeface="Calibri"/>
            </a:endParaRPr>
          </a:p>
        </p:txBody>
      </p:sp>
      <p:sp>
        <p:nvSpPr>
          <p:cNvPr id="35" name="Rectangle 34">
            <a:extLst>
              <a:ext uri="{FF2B5EF4-FFF2-40B4-BE49-F238E27FC236}">
                <a16:creationId xmlns:a16="http://schemas.microsoft.com/office/drawing/2014/main" id="{1867186F-C7F2-7D89-A785-5B264CF0ECA1}"/>
              </a:ext>
            </a:extLst>
          </p:cNvPr>
          <p:cNvSpPr/>
          <p:nvPr/>
        </p:nvSpPr>
        <p:spPr>
          <a:xfrm>
            <a:off x="6919389" y="4379875"/>
            <a:ext cx="939800" cy="4811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25" dirty="0">
                <a:solidFill>
                  <a:schemeClr val="accent1"/>
                </a:solidFill>
              </a:rPr>
              <a:t>DETECTION</a:t>
            </a:r>
          </a:p>
          <a:p>
            <a:pPr algn="ctr"/>
            <a:r>
              <a:rPr lang="en-US" sz="825" dirty="0">
                <a:solidFill>
                  <a:schemeClr val="tx1"/>
                </a:solidFill>
              </a:rPr>
              <a:t>of gross error</a:t>
            </a:r>
          </a:p>
          <a:p>
            <a:pPr algn="ctr"/>
            <a:r>
              <a:rPr lang="en-US" sz="825" dirty="0">
                <a:solidFill>
                  <a:schemeClr val="tx1"/>
                </a:solidFill>
              </a:rPr>
              <a:t> &amp;</a:t>
            </a:r>
          </a:p>
          <a:p>
            <a:pPr algn="ctr"/>
            <a:r>
              <a:rPr lang="en-US" sz="825" dirty="0">
                <a:solidFill>
                  <a:schemeClr val="tx1"/>
                </a:solidFill>
              </a:rPr>
              <a:t>reconciliation</a:t>
            </a:r>
            <a:endParaRPr lang="en-GB" sz="825" dirty="0">
              <a:solidFill>
                <a:schemeClr val="tx1"/>
              </a:solidFill>
              <a:cs typeface="Calibri"/>
            </a:endParaRPr>
          </a:p>
        </p:txBody>
      </p:sp>
      <p:sp>
        <p:nvSpPr>
          <p:cNvPr id="36" name="Rectangle 35">
            <a:extLst>
              <a:ext uri="{FF2B5EF4-FFF2-40B4-BE49-F238E27FC236}">
                <a16:creationId xmlns:a16="http://schemas.microsoft.com/office/drawing/2014/main" id="{E5D54915-F745-93C0-F776-294206CF10BC}"/>
              </a:ext>
            </a:extLst>
          </p:cNvPr>
          <p:cNvSpPr/>
          <p:nvPr/>
        </p:nvSpPr>
        <p:spPr>
          <a:xfrm>
            <a:off x="8235824" y="4379875"/>
            <a:ext cx="939800" cy="4811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25" dirty="0">
                <a:solidFill>
                  <a:schemeClr val="accent1"/>
                </a:solidFill>
              </a:rPr>
              <a:t>OPTIMIZATION</a:t>
            </a:r>
          </a:p>
        </p:txBody>
      </p:sp>
      <p:cxnSp>
        <p:nvCxnSpPr>
          <p:cNvPr id="37" name="Straight Arrow Connector 36">
            <a:extLst>
              <a:ext uri="{FF2B5EF4-FFF2-40B4-BE49-F238E27FC236}">
                <a16:creationId xmlns:a16="http://schemas.microsoft.com/office/drawing/2014/main" id="{0D8DA3FF-AFDF-C4BB-2724-EF458003DF9B}"/>
              </a:ext>
            </a:extLst>
          </p:cNvPr>
          <p:cNvCxnSpPr>
            <a:cxnSpLocks/>
            <a:stCxn id="34" idx="3"/>
            <a:endCxn id="33" idx="1"/>
          </p:cNvCxnSpPr>
          <p:nvPr/>
        </p:nvCxnSpPr>
        <p:spPr>
          <a:xfrm>
            <a:off x="5232189" y="4620457"/>
            <a:ext cx="373700"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52A0EDE-33A2-3B6D-E630-1BF4C5F09C53}"/>
              </a:ext>
            </a:extLst>
          </p:cNvPr>
          <p:cNvCxnSpPr>
            <a:cxnSpLocks/>
            <a:endCxn id="36" idx="1"/>
          </p:cNvCxnSpPr>
          <p:nvPr/>
        </p:nvCxnSpPr>
        <p:spPr>
          <a:xfrm flipV="1">
            <a:off x="7859892" y="4620458"/>
            <a:ext cx="375932" cy="47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2E66AD6-F1E2-BACB-4A69-9B6A01DDCE42}"/>
              </a:ext>
            </a:extLst>
          </p:cNvPr>
          <p:cNvCxnSpPr>
            <a:cxnSpLocks/>
          </p:cNvCxnSpPr>
          <p:nvPr/>
        </p:nvCxnSpPr>
        <p:spPr>
          <a:xfrm>
            <a:off x="6545688" y="4620457"/>
            <a:ext cx="373700"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2892276E-4812-5840-6459-C281746F917B}"/>
              </a:ext>
            </a:extLst>
          </p:cNvPr>
          <p:cNvCxnSpPr>
            <a:cxnSpLocks/>
            <a:stCxn id="35" idx="2"/>
          </p:cNvCxnSpPr>
          <p:nvPr/>
        </p:nvCxnSpPr>
        <p:spPr>
          <a:xfrm rot="16200000" flipH="1">
            <a:off x="7181547" y="5068781"/>
            <a:ext cx="415484" cy="1"/>
          </a:xfrm>
          <a:prstGeom prst="bentConnector3">
            <a:avLst>
              <a:gd name="adj1" fmla="val 50000"/>
            </a:avLst>
          </a:prstGeom>
          <a:ln w="19050">
            <a:solidFill>
              <a:srgbClr val="0D906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C2AB514C-ACD8-B441-411C-87D8C155628C}"/>
              </a:ext>
            </a:extLst>
          </p:cNvPr>
          <p:cNvCxnSpPr>
            <a:cxnSpLocks/>
            <a:stCxn id="36" idx="3"/>
            <a:endCxn id="34" idx="1"/>
          </p:cNvCxnSpPr>
          <p:nvPr/>
        </p:nvCxnSpPr>
        <p:spPr>
          <a:xfrm flipH="1">
            <a:off x="4292390" y="4620458"/>
            <a:ext cx="4883235" cy="9525"/>
          </a:xfrm>
          <a:prstGeom prst="bentConnector5">
            <a:avLst>
              <a:gd name="adj1" fmla="val -3511"/>
              <a:gd name="adj2" fmla="val -6885134"/>
              <a:gd name="adj3" fmla="val 103511"/>
            </a:avLst>
          </a:prstGeom>
          <a:ln w="1905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8CB93A2F-7F67-C223-655D-4AB293C274DC}"/>
              </a:ext>
            </a:extLst>
          </p:cNvPr>
          <p:cNvSpPr/>
          <p:nvPr/>
        </p:nvSpPr>
        <p:spPr>
          <a:xfrm>
            <a:off x="3980803" y="3864169"/>
            <a:ext cx="5653586" cy="1129763"/>
          </a:xfrm>
          <a:prstGeom prst="roundRect">
            <a:avLst/>
          </a:prstGeom>
          <a:noFill/>
          <a:ln w="127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2100" dirty="0" err="1">
              <a:solidFill>
                <a:schemeClr val="tx1"/>
              </a:solidFill>
            </a:endParaRPr>
          </a:p>
        </p:txBody>
      </p:sp>
      <p:sp>
        <p:nvSpPr>
          <p:cNvPr id="43" name="TextBox 42">
            <a:extLst>
              <a:ext uri="{FF2B5EF4-FFF2-40B4-BE49-F238E27FC236}">
                <a16:creationId xmlns:a16="http://schemas.microsoft.com/office/drawing/2014/main" id="{B903AB16-FB44-1778-394C-A2856642B396}"/>
              </a:ext>
            </a:extLst>
          </p:cNvPr>
          <p:cNvSpPr txBox="1"/>
          <p:nvPr/>
        </p:nvSpPr>
        <p:spPr>
          <a:xfrm>
            <a:off x="4117282" y="4982793"/>
            <a:ext cx="1514902" cy="184666"/>
          </a:xfrm>
          <a:prstGeom prst="rect">
            <a:avLst/>
          </a:prstGeom>
          <a:noFill/>
        </p:spPr>
        <p:txBody>
          <a:bodyPr wrap="square" rtlCol="0">
            <a:spAutoFit/>
          </a:bodyPr>
          <a:lstStyle/>
          <a:p>
            <a:pPr algn="l">
              <a:buClr>
                <a:schemeClr val="bg2"/>
              </a:buClr>
            </a:pPr>
            <a:r>
              <a:rPr kumimoji="1" lang="en-US" altLang="ja-JP" sz="600" dirty="0">
                <a:solidFill>
                  <a:schemeClr val="bg2"/>
                </a:solidFill>
              </a:rPr>
              <a:t>Ordinally Process Digital Twin</a:t>
            </a:r>
            <a:endParaRPr kumimoji="1" lang="ja-JP" altLang="en-US" sz="600" dirty="0">
              <a:solidFill>
                <a:schemeClr val="bg2"/>
              </a:solidFill>
            </a:endParaRPr>
          </a:p>
        </p:txBody>
      </p:sp>
      <p:sp>
        <p:nvSpPr>
          <p:cNvPr id="44" name="Rectangle: Rounded Corners 43">
            <a:extLst>
              <a:ext uri="{FF2B5EF4-FFF2-40B4-BE49-F238E27FC236}">
                <a16:creationId xmlns:a16="http://schemas.microsoft.com/office/drawing/2014/main" id="{C518796F-2E4F-29A9-A7A3-25072FC5B9E8}"/>
              </a:ext>
            </a:extLst>
          </p:cNvPr>
          <p:cNvSpPr/>
          <p:nvPr/>
        </p:nvSpPr>
        <p:spPr>
          <a:xfrm>
            <a:off x="3980729" y="4204790"/>
            <a:ext cx="4053460" cy="1636445"/>
          </a:xfrm>
          <a:prstGeom prst="roundRect">
            <a:avLst/>
          </a:prstGeom>
          <a:noFill/>
          <a:ln w="12700">
            <a:solidFill>
              <a:srgbClr val="0D9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2100" dirty="0" err="1">
              <a:solidFill>
                <a:schemeClr val="tx1"/>
              </a:solidFill>
            </a:endParaRPr>
          </a:p>
        </p:txBody>
      </p:sp>
      <p:sp>
        <p:nvSpPr>
          <p:cNvPr id="45" name="TextBox 44">
            <a:extLst>
              <a:ext uri="{FF2B5EF4-FFF2-40B4-BE49-F238E27FC236}">
                <a16:creationId xmlns:a16="http://schemas.microsoft.com/office/drawing/2014/main" id="{A41AAF13-1EC4-C80A-4DC5-ECF59FB17C0C}"/>
              </a:ext>
            </a:extLst>
          </p:cNvPr>
          <p:cNvSpPr txBox="1"/>
          <p:nvPr/>
        </p:nvSpPr>
        <p:spPr>
          <a:xfrm>
            <a:off x="4117282" y="5685334"/>
            <a:ext cx="1514902" cy="184666"/>
          </a:xfrm>
          <a:prstGeom prst="rect">
            <a:avLst/>
          </a:prstGeom>
          <a:noFill/>
        </p:spPr>
        <p:txBody>
          <a:bodyPr wrap="square" rtlCol="0">
            <a:spAutoFit/>
          </a:bodyPr>
          <a:lstStyle/>
          <a:p>
            <a:pPr algn="l">
              <a:buClr>
                <a:schemeClr val="bg2"/>
              </a:buClr>
            </a:pPr>
            <a:r>
              <a:rPr kumimoji="1" lang="en-US" altLang="ja-JP" sz="600" dirty="0">
                <a:solidFill>
                  <a:srgbClr val="00B050"/>
                </a:solidFill>
              </a:rPr>
              <a:t>Green Mode Process Digital Twin</a:t>
            </a:r>
            <a:endParaRPr kumimoji="1" lang="ja-JP" altLang="en-US" sz="600" dirty="0">
              <a:solidFill>
                <a:srgbClr val="0D9066"/>
              </a:solidFill>
            </a:endParaRPr>
          </a:p>
        </p:txBody>
      </p:sp>
    </p:spTree>
    <p:extLst>
      <p:ext uri="{BB962C8B-B14F-4D97-AF65-F5344CB8AC3E}">
        <p14:creationId xmlns:p14="http://schemas.microsoft.com/office/powerpoint/2010/main" val="105533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478270" y="339711"/>
            <a:ext cx="9895951" cy="1033669"/>
          </a:xfrm>
        </p:spPr>
        <p:txBody>
          <a:bodyPr>
            <a:normAutofit/>
          </a:bodyPr>
          <a:lstStyle/>
          <a:p>
            <a:r>
              <a:rPr lang="en-US" sz="4000" dirty="0">
                <a:solidFill>
                  <a:schemeClr val="bg1">
                    <a:lumMod val="95000"/>
                  </a:schemeClr>
                </a:solidFill>
              </a:rPr>
              <a:t>Stepwise Approach to Optimization</a:t>
            </a:r>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sp>
        <p:nvSpPr>
          <p:cNvPr id="44" name="Rectangle: Rounded Corners 43">
            <a:extLst>
              <a:ext uri="{FF2B5EF4-FFF2-40B4-BE49-F238E27FC236}">
                <a16:creationId xmlns:a16="http://schemas.microsoft.com/office/drawing/2014/main" id="{C518796F-2E4F-29A9-A7A3-25072FC5B9E8}"/>
              </a:ext>
            </a:extLst>
          </p:cNvPr>
          <p:cNvSpPr/>
          <p:nvPr/>
        </p:nvSpPr>
        <p:spPr>
          <a:xfrm>
            <a:off x="3980729" y="4204790"/>
            <a:ext cx="4053460" cy="1636445"/>
          </a:xfrm>
          <a:prstGeom prst="roundRect">
            <a:avLst/>
          </a:prstGeom>
          <a:noFill/>
          <a:ln w="12700">
            <a:solidFill>
              <a:srgbClr val="0D9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2100" dirty="0" err="1">
              <a:solidFill>
                <a:schemeClr val="tx1"/>
              </a:solidFill>
            </a:endParaRPr>
          </a:p>
        </p:txBody>
      </p:sp>
      <p:grpSp>
        <p:nvGrpSpPr>
          <p:cNvPr id="5" name="Group 4">
            <a:extLst>
              <a:ext uri="{FF2B5EF4-FFF2-40B4-BE49-F238E27FC236}">
                <a16:creationId xmlns:a16="http://schemas.microsoft.com/office/drawing/2014/main" id="{1F60CCF9-B983-D71A-72F0-D27BF3F15887}"/>
              </a:ext>
            </a:extLst>
          </p:cNvPr>
          <p:cNvGrpSpPr/>
          <p:nvPr/>
        </p:nvGrpSpPr>
        <p:grpSpPr>
          <a:xfrm>
            <a:off x="1684891" y="1820787"/>
            <a:ext cx="9049194" cy="4697502"/>
            <a:chOff x="1524000" y="1676400"/>
            <a:chExt cx="9144000" cy="5029200"/>
          </a:xfrm>
        </p:grpSpPr>
        <p:sp>
          <p:nvSpPr>
            <p:cNvPr id="6" name="Text Box 2">
              <a:extLst>
                <a:ext uri="{FF2B5EF4-FFF2-40B4-BE49-F238E27FC236}">
                  <a16:creationId xmlns:a16="http://schemas.microsoft.com/office/drawing/2014/main" id="{9ED56EC5-8ADE-CF13-14D3-C4D14CCFFDE6}"/>
                </a:ext>
              </a:extLst>
            </p:cNvPr>
            <p:cNvSpPr txBox="1">
              <a:spLocks noChangeArrowheads="1"/>
            </p:cNvSpPr>
            <p:nvPr/>
          </p:nvSpPr>
          <p:spPr bwMode="auto">
            <a:xfrm>
              <a:off x="8763000" y="3276600"/>
              <a:ext cx="1905000" cy="2514600"/>
            </a:xfrm>
            <a:prstGeom prst="rect">
              <a:avLst/>
            </a:prstGeom>
            <a:solidFill>
              <a:srgbClr val="FFFF99"/>
            </a:solidFill>
            <a:ln w="12700">
              <a:solidFill>
                <a:schemeClr val="tx1"/>
              </a:solidFill>
              <a:miter lim="800000"/>
              <a:headEnd/>
              <a:tailEnd/>
            </a:ln>
          </p:spPr>
          <p:txBody>
            <a:bodyPr/>
            <a:lstStyle/>
            <a:p>
              <a:pPr marL="120650" indent="-120650">
                <a:buFontTx/>
                <a:buChar char="•"/>
                <a:defRPr/>
              </a:pPr>
              <a:r>
                <a:rPr lang="en-US" sz="1400" dirty="0">
                  <a:solidFill>
                    <a:schemeClr val="tx2">
                      <a:lumMod val="75000"/>
                    </a:schemeClr>
                  </a:solidFill>
                </a:rPr>
                <a:t>Closed</a:t>
              </a:r>
              <a:r>
                <a:rPr lang="en-US" sz="1400" dirty="0"/>
                <a:t> loop 24x7 optimization</a:t>
              </a:r>
            </a:p>
            <a:p>
              <a:pPr marL="120650" indent="-120650">
                <a:buFontTx/>
                <a:buChar char="•"/>
                <a:defRPr/>
              </a:pPr>
              <a:r>
                <a:rPr lang="en-US" sz="1400" dirty="0"/>
                <a:t>Automated </a:t>
              </a:r>
              <a:r>
                <a:rPr lang="en-US" sz="1400" dirty="0" err="1"/>
                <a:t>Setpoints</a:t>
              </a:r>
              <a:endParaRPr lang="en-US" sz="1400" dirty="0"/>
            </a:p>
            <a:p>
              <a:pPr marL="120650" indent="-120650">
                <a:buFontTx/>
                <a:buChar char="•"/>
                <a:defRPr/>
              </a:pPr>
              <a:r>
                <a:rPr lang="en-US" sz="1400" dirty="0"/>
                <a:t>Integrated with APC</a:t>
              </a:r>
            </a:p>
            <a:p>
              <a:pPr marL="120650" indent="-120650">
                <a:buFontTx/>
                <a:buChar char="•"/>
                <a:defRPr/>
              </a:pPr>
              <a:endParaRPr lang="en-US" sz="1400" dirty="0"/>
            </a:p>
          </p:txBody>
        </p:sp>
        <p:sp>
          <p:nvSpPr>
            <p:cNvPr id="7" name="Text Box 5">
              <a:extLst>
                <a:ext uri="{FF2B5EF4-FFF2-40B4-BE49-F238E27FC236}">
                  <a16:creationId xmlns:a16="http://schemas.microsoft.com/office/drawing/2014/main" id="{DFBAE5D1-59D2-891B-3F78-CD93DDEF8556}"/>
                </a:ext>
              </a:extLst>
            </p:cNvPr>
            <p:cNvSpPr txBox="1">
              <a:spLocks noChangeArrowheads="1"/>
            </p:cNvSpPr>
            <p:nvPr/>
          </p:nvSpPr>
          <p:spPr bwMode="auto">
            <a:xfrm>
              <a:off x="1524000" y="3276600"/>
              <a:ext cx="1905000" cy="2514600"/>
            </a:xfrm>
            <a:prstGeom prst="rect">
              <a:avLst/>
            </a:prstGeom>
            <a:solidFill>
              <a:srgbClr val="FFFF99"/>
            </a:solidFill>
            <a:ln w="12700">
              <a:solidFill>
                <a:schemeClr val="tx1"/>
              </a:solidFill>
              <a:miter lim="800000"/>
              <a:headEnd/>
              <a:tailEnd/>
            </a:ln>
          </p:spPr>
          <p:txBody>
            <a:bodyPr/>
            <a:lstStyle/>
            <a:p>
              <a:pPr marL="177800" indent="-177800">
                <a:buFontTx/>
                <a:buChar char="•"/>
                <a:defRPr/>
              </a:pPr>
              <a:r>
                <a:rPr lang="en-US" sz="1400" dirty="0">
                  <a:solidFill>
                    <a:schemeClr val="tx2">
                      <a:lumMod val="75000"/>
                    </a:schemeClr>
                  </a:solidFill>
                </a:rPr>
                <a:t>Daily Material Balance</a:t>
              </a:r>
            </a:p>
            <a:p>
              <a:pPr marL="177800" indent="-177800">
                <a:buFontTx/>
                <a:buChar char="•"/>
                <a:defRPr/>
              </a:pPr>
              <a:r>
                <a:rPr lang="en-US" sz="1400" dirty="0">
                  <a:solidFill>
                    <a:schemeClr val="tx2">
                      <a:lumMod val="75000"/>
                    </a:schemeClr>
                  </a:solidFill>
                </a:rPr>
                <a:t>No Thermo required</a:t>
              </a:r>
            </a:p>
            <a:p>
              <a:pPr marL="177800" indent="-177800">
                <a:buFontTx/>
                <a:buChar char="•"/>
                <a:defRPr/>
              </a:pPr>
              <a:r>
                <a:rPr lang="en-US" sz="1400" dirty="0">
                  <a:solidFill>
                    <a:schemeClr val="tx2">
                      <a:lumMod val="75000"/>
                    </a:schemeClr>
                  </a:solidFill>
                </a:rPr>
                <a:t>Monitor Meter accuracy</a:t>
              </a:r>
            </a:p>
            <a:p>
              <a:pPr marL="177800" indent="-177800">
                <a:buFontTx/>
                <a:buChar char="•"/>
                <a:defRPr/>
              </a:pPr>
              <a:r>
                <a:rPr lang="en-US" sz="1400" dirty="0">
                  <a:solidFill>
                    <a:schemeClr val="tx2">
                      <a:lumMod val="75000"/>
                    </a:schemeClr>
                  </a:solidFill>
                </a:rPr>
                <a:t>Gross Error Detection</a:t>
              </a:r>
            </a:p>
            <a:p>
              <a:pPr marL="177800" indent="-177800">
                <a:buFontTx/>
                <a:buChar char="•"/>
                <a:defRPr/>
              </a:pPr>
              <a:endParaRPr lang="en-US" sz="1400" dirty="0">
                <a:solidFill>
                  <a:schemeClr val="tx2">
                    <a:lumMod val="75000"/>
                  </a:schemeClr>
                </a:solidFill>
              </a:endParaRPr>
            </a:p>
          </p:txBody>
        </p:sp>
        <p:sp>
          <p:nvSpPr>
            <p:cNvPr id="8" name="Text Box 6">
              <a:extLst>
                <a:ext uri="{FF2B5EF4-FFF2-40B4-BE49-F238E27FC236}">
                  <a16:creationId xmlns:a16="http://schemas.microsoft.com/office/drawing/2014/main" id="{1178767B-FBA1-7965-47B8-EC6FE737061A}"/>
                </a:ext>
              </a:extLst>
            </p:cNvPr>
            <p:cNvSpPr txBox="1">
              <a:spLocks noChangeArrowheads="1"/>
            </p:cNvSpPr>
            <p:nvPr/>
          </p:nvSpPr>
          <p:spPr bwMode="auto">
            <a:xfrm>
              <a:off x="3429000" y="3276600"/>
              <a:ext cx="1828800" cy="2514600"/>
            </a:xfrm>
            <a:prstGeom prst="rect">
              <a:avLst/>
            </a:prstGeom>
            <a:solidFill>
              <a:srgbClr val="FFFF99"/>
            </a:solidFill>
            <a:ln w="12700">
              <a:solidFill>
                <a:schemeClr val="tx1"/>
              </a:solidFill>
              <a:miter lim="800000"/>
              <a:headEnd/>
              <a:tailEnd/>
            </a:ln>
          </p:spPr>
          <p:txBody>
            <a:bodyPr/>
            <a:lstStyle/>
            <a:p>
              <a:pPr marL="177800" indent="-177800">
                <a:buFontTx/>
                <a:buChar char="•"/>
                <a:defRPr/>
              </a:pPr>
              <a:r>
                <a:rPr lang="en-US" sz="1400" dirty="0">
                  <a:solidFill>
                    <a:schemeClr val="tx2">
                      <a:lumMod val="75000"/>
                    </a:schemeClr>
                  </a:solidFill>
                </a:rPr>
                <a:t>Material &amp; Heat Reconciliation</a:t>
              </a:r>
            </a:p>
            <a:p>
              <a:pPr marL="177800" indent="-177800">
                <a:buFontTx/>
                <a:buChar char="•"/>
                <a:defRPr/>
              </a:pPr>
              <a:r>
                <a:rPr lang="en-US" sz="1400" dirty="0">
                  <a:solidFill>
                    <a:schemeClr val="tx2">
                      <a:lumMod val="75000"/>
                    </a:schemeClr>
                  </a:solidFill>
                </a:rPr>
                <a:t>No separation prediction</a:t>
              </a:r>
            </a:p>
            <a:p>
              <a:pPr marL="177800" indent="-177800">
                <a:buFontTx/>
                <a:buChar char="•"/>
                <a:defRPr/>
              </a:pPr>
              <a:endParaRPr lang="en-US" sz="1400" dirty="0">
                <a:solidFill>
                  <a:schemeClr val="tx2">
                    <a:lumMod val="75000"/>
                  </a:schemeClr>
                </a:solidFill>
              </a:endParaRPr>
            </a:p>
            <a:p>
              <a:pPr marL="177800" indent="-177800">
                <a:buFontTx/>
                <a:buChar char="•"/>
                <a:defRPr/>
              </a:pPr>
              <a:endParaRPr lang="en-US" sz="1400" dirty="0">
                <a:solidFill>
                  <a:schemeClr val="tx2">
                    <a:lumMod val="75000"/>
                  </a:schemeClr>
                </a:solidFill>
              </a:endParaRPr>
            </a:p>
            <a:p>
              <a:pPr marL="177800" indent="-177800">
                <a:buFontTx/>
                <a:buChar char="•"/>
                <a:defRPr/>
              </a:pPr>
              <a:endParaRPr lang="en-US" sz="1400" dirty="0">
                <a:solidFill>
                  <a:schemeClr val="tx2">
                    <a:lumMod val="75000"/>
                  </a:schemeClr>
                </a:solidFill>
              </a:endParaRPr>
            </a:p>
            <a:p>
              <a:pPr marL="177800" indent="-177800">
                <a:buFontTx/>
                <a:buChar char="•"/>
                <a:defRPr/>
              </a:pPr>
              <a:endParaRPr lang="en-US" sz="1400" dirty="0">
                <a:solidFill>
                  <a:schemeClr val="tx2">
                    <a:lumMod val="75000"/>
                  </a:schemeClr>
                </a:solidFill>
              </a:endParaRPr>
            </a:p>
          </p:txBody>
        </p:sp>
        <p:sp>
          <p:nvSpPr>
            <p:cNvPr id="10" name="Text Box 7">
              <a:extLst>
                <a:ext uri="{FF2B5EF4-FFF2-40B4-BE49-F238E27FC236}">
                  <a16:creationId xmlns:a16="http://schemas.microsoft.com/office/drawing/2014/main" id="{FF7C16F7-2AE9-763F-F408-F79BC993A677}"/>
                </a:ext>
              </a:extLst>
            </p:cNvPr>
            <p:cNvSpPr txBox="1">
              <a:spLocks noChangeArrowheads="1"/>
            </p:cNvSpPr>
            <p:nvPr/>
          </p:nvSpPr>
          <p:spPr bwMode="auto">
            <a:xfrm>
              <a:off x="5257800" y="3276600"/>
              <a:ext cx="1828800" cy="2514600"/>
            </a:xfrm>
            <a:prstGeom prst="rect">
              <a:avLst/>
            </a:prstGeom>
            <a:solidFill>
              <a:srgbClr val="FFFF99"/>
            </a:solidFill>
            <a:ln w="12700" algn="ctr">
              <a:solidFill>
                <a:schemeClr val="tx1"/>
              </a:solidFill>
              <a:miter lim="800000"/>
              <a:headEnd/>
              <a:tailEnd/>
            </a:ln>
          </p:spPr>
          <p:txBody>
            <a:bodyPr/>
            <a:lstStyle/>
            <a:p>
              <a:pPr marL="225425" indent="-104775">
                <a:buFontTx/>
                <a:buChar char="•"/>
                <a:defRPr/>
              </a:pPr>
              <a:r>
                <a:rPr lang="en-US" sz="1400" dirty="0">
                  <a:solidFill>
                    <a:schemeClr val="tx2">
                      <a:lumMod val="75000"/>
                    </a:schemeClr>
                  </a:solidFill>
                </a:rPr>
                <a:t>KPI Evaluation</a:t>
              </a:r>
            </a:p>
            <a:p>
              <a:pPr marL="225425" indent="-104775">
                <a:buFontTx/>
                <a:buChar char="•"/>
                <a:defRPr/>
              </a:pPr>
              <a:r>
                <a:rPr lang="en-US" sz="1400" dirty="0">
                  <a:solidFill>
                    <a:schemeClr val="tx2">
                      <a:lumMod val="75000"/>
                    </a:schemeClr>
                  </a:solidFill>
                </a:rPr>
                <a:t>Inferential sensors</a:t>
              </a:r>
            </a:p>
            <a:p>
              <a:pPr marL="225425" indent="-104775">
                <a:buFontTx/>
                <a:buChar char="•"/>
                <a:defRPr/>
              </a:pPr>
              <a:r>
                <a:rPr lang="en-US" sz="1400" dirty="0">
                  <a:solidFill>
                    <a:schemeClr val="tx2">
                      <a:lumMod val="75000"/>
                    </a:schemeClr>
                  </a:solidFill>
                </a:rPr>
                <a:t>Separation efficiencies</a:t>
              </a:r>
            </a:p>
            <a:p>
              <a:pPr marL="225425" indent="-104775">
                <a:buFontTx/>
                <a:buChar char="•"/>
                <a:defRPr/>
              </a:pPr>
              <a:endParaRPr lang="en-US" sz="1400" dirty="0">
                <a:solidFill>
                  <a:schemeClr val="tx2">
                    <a:lumMod val="75000"/>
                  </a:schemeClr>
                </a:solidFill>
              </a:endParaRPr>
            </a:p>
          </p:txBody>
        </p:sp>
        <p:sp>
          <p:nvSpPr>
            <p:cNvPr id="12" name="Text Box 8">
              <a:extLst>
                <a:ext uri="{FF2B5EF4-FFF2-40B4-BE49-F238E27FC236}">
                  <a16:creationId xmlns:a16="http://schemas.microsoft.com/office/drawing/2014/main" id="{4056439D-B91D-24CD-91B3-F3DB20056CD9}"/>
                </a:ext>
              </a:extLst>
            </p:cNvPr>
            <p:cNvSpPr txBox="1">
              <a:spLocks noChangeArrowheads="1"/>
            </p:cNvSpPr>
            <p:nvPr/>
          </p:nvSpPr>
          <p:spPr bwMode="auto">
            <a:xfrm>
              <a:off x="1524000" y="2895601"/>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pPr algn="ctr">
                <a:spcBef>
                  <a:spcPct val="50000"/>
                </a:spcBef>
              </a:pPr>
              <a:r>
                <a:rPr lang="en-US" sz="2000"/>
                <a:t>Incremental Value</a:t>
              </a:r>
            </a:p>
          </p:txBody>
        </p:sp>
        <p:sp>
          <p:nvSpPr>
            <p:cNvPr id="14" name="Text Box 10">
              <a:extLst>
                <a:ext uri="{FF2B5EF4-FFF2-40B4-BE49-F238E27FC236}">
                  <a16:creationId xmlns:a16="http://schemas.microsoft.com/office/drawing/2014/main" id="{07AEEC2B-586C-5BF0-C8E8-3C2D995C27E7}"/>
                </a:ext>
              </a:extLst>
            </p:cNvPr>
            <p:cNvSpPr txBox="1">
              <a:spLocks noChangeArrowheads="1"/>
            </p:cNvSpPr>
            <p:nvPr/>
          </p:nvSpPr>
          <p:spPr bwMode="auto">
            <a:xfrm>
              <a:off x="7010400" y="3276600"/>
              <a:ext cx="1828800" cy="2514600"/>
            </a:xfrm>
            <a:prstGeom prst="rect">
              <a:avLst/>
            </a:prstGeom>
            <a:solidFill>
              <a:srgbClr val="FFFF99"/>
            </a:solidFill>
            <a:ln w="12700" algn="ctr">
              <a:solidFill>
                <a:schemeClr val="tx1"/>
              </a:solidFill>
              <a:miter lim="800000"/>
              <a:headEnd/>
              <a:tailEnd/>
            </a:ln>
          </p:spPr>
          <p:txBody>
            <a:bodyPr/>
            <a:lstStyle/>
            <a:p>
              <a:pPr marL="177800" indent="-57150">
                <a:buFontTx/>
                <a:buChar char="•"/>
                <a:defRPr/>
              </a:pPr>
              <a:r>
                <a:rPr lang="en-US" sz="1400" dirty="0">
                  <a:solidFill>
                    <a:schemeClr val="tx2">
                      <a:lumMod val="75000"/>
                    </a:schemeClr>
                  </a:solidFill>
                </a:rPr>
                <a:t>KPI Evaluation</a:t>
              </a:r>
            </a:p>
            <a:p>
              <a:pPr marL="177800" indent="-57150">
                <a:buFontTx/>
                <a:buChar char="•"/>
                <a:defRPr/>
              </a:pPr>
              <a:r>
                <a:rPr lang="en-US" sz="1400" dirty="0">
                  <a:solidFill>
                    <a:schemeClr val="tx2">
                      <a:lumMod val="75000"/>
                    </a:schemeClr>
                  </a:solidFill>
                </a:rPr>
                <a:t>Unit/Equipment    Monitoring</a:t>
              </a:r>
            </a:p>
            <a:p>
              <a:pPr marL="177800" indent="-57150">
                <a:buFontTx/>
                <a:buChar char="•"/>
                <a:defRPr/>
              </a:pPr>
              <a:r>
                <a:rPr lang="en-US" sz="1400" dirty="0">
                  <a:solidFill>
                    <a:schemeClr val="tx2">
                      <a:lumMod val="75000"/>
                    </a:schemeClr>
                  </a:solidFill>
                </a:rPr>
                <a:t>What-if Case Studies</a:t>
              </a:r>
            </a:p>
          </p:txBody>
        </p:sp>
        <p:sp>
          <p:nvSpPr>
            <p:cNvPr id="16" name="Right Arrow 12">
              <a:extLst>
                <a:ext uri="{FF2B5EF4-FFF2-40B4-BE49-F238E27FC236}">
                  <a16:creationId xmlns:a16="http://schemas.microsoft.com/office/drawing/2014/main" id="{07DE6FAC-F643-4723-6AFE-872C1D568480}"/>
                </a:ext>
              </a:extLst>
            </p:cNvPr>
            <p:cNvSpPr/>
            <p:nvPr/>
          </p:nvSpPr>
          <p:spPr bwMode="auto">
            <a:xfrm>
              <a:off x="1524000" y="5334000"/>
              <a:ext cx="9144000" cy="990600"/>
            </a:xfrm>
            <a:prstGeom prst="rightArrow">
              <a:avLst>
                <a:gd name="adj1" fmla="val 50000"/>
                <a:gd name="adj2" fmla="val 50000"/>
              </a:avLst>
            </a:prstGeom>
            <a:gradFill>
              <a:gsLst>
                <a:gs pos="95000">
                  <a:schemeClr val="tx2"/>
                </a:gs>
                <a:gs pos="12000">
                  <a:srgbClr val="E6D78A"/>
                </a:gs>
                <a:gs pos="30000">
                  <a:srgbClr val="C7AC4C"/>
                </a:gs>
                <a:gs pos="45000">
                  <a:srgbClr val="E6D78A"/>
                </a:gs>
                <a:gs pos="77000">
                  <a:srgbClr val="C7AC4C"/>
                </a:gs>
                <a:gs pos="100000">
                  <a:srgbClr val="E6DCAC"/>
                </a:gs>
              </a:gsLst>
              <a:lin ang="2700000" scaled="0"/>
            </a:gradFill>
            <a:ln w="9525" cap="flat" cmpd="sng" algn="ctr">
              <a:noFill/>
              <a:prstDash val="solid"/>
              <a:round/>
              <a:headEnd type="none" w="med" len="med"/>
              <a:tailEnd type="none" w="med" len="med"/>
            </a:ln>
            <a:effectLst/>
            <a:scene3d>
              <a:camera prst="orthographicFront"/>
              <a:lightRig rig="threePt" dir="t"/>
            </a:scene3d>
            <a:sp3d>
              <a:bevelT/>
            </a:sp3d>
          </p:spPr>
          <p:txBody>
            <a:bodyPr anchor="b"/>
            <a:lstStyle/>
            <a:p>
              <a:pPr algn="ctr">
                <a:defRPr/>
              </a:pPr>
              <a:r>
                <a:rPr lang="en-US" sz="2000" dirty="0">
                  <a:cs typeface="Arial" charset="0"/>
                </a:rPr>
                <a:t>Increasing Model Fidelity</a:t>
              </a:r>
            </a:p>
          </p:txBody>
        </p:sp>
        <p:sp>
          <p:nvSpPr>
            <p:cNvPr id="18" name="Right Arrow 13">
              <a:extLst>
                <a:ext uri="{FF2B5EF4-FFF2-40B4-BE49-F238E27FC236}">
                  <a16:creationId xmlns:a16="http://schemas.microsoft.com/office/drawing/2014/main" id="{D92B7F97-7D8A-AB5F-0975-02813CC2FF1F}"/>
                </a:ext>
              </a:extLst>
            </p:cNvPr>
            <p:cNvSpPr/>
            <p:nvPr/>
          </p:nvSpPr>
          <p:spPr bwMode="auto">
            <a:xfrm>
              <a:off x="1524000" y="5791200"/>
              <a:ext cx="9144000" cy="914400"/>
            </a:xfrm>
            <a:prstGeom prst="rightArrow">
              <a:avLst>
                <a:gd name="adj1" fmla="val 50000"/>
                <a:gd name="adj2" fmla="val 50000"/>
              </a:avLst>
            </a:prstGeom>
            <a:gradFill>
              <a:gsLst>
                <a:gs pos="0">
                  <a:srgbClr val="DDEBCF"/>
                </a:gs>
                <a:gs pos="50000">
                  <a:srgbClr val="9CB86E"/>
                </a:gs>
                <a:gs pos="100000">
                  <a:srgbClr val="156B13"/>
                </a:gs>
              </a:gsLst>
              <a:lin ang="2700000" scaled="0"/>
            </a:gradFill>
            <a:ln w="9525" cap="flat" cmpd="sng" algn="ctr">
              <a:noFill/>
              <a:prstDash val="solid"/>
              <a:round/>
              <a:headEnd type="none" w="med" len="med"/>
              <a:tailEnd type="none" w="med" len="med"/>
            </a:ln>
            <a:effectLst/>
            <a:scene3d>
              <a:camera prst="orthographicFront"/>
              <a:lightRig rig="threePt" dir="t"/>
            </a:scene3d>
            <a:sp3d>
              <a:bevelT/>
            </a:sp3d>
          </p:spPr>
          <p:txBody>
            <a:bodyPr anchor="b"/>
            <a:lstStyle/>
            <a:p>
              <a:pPr algn="ctr">
                <a:defRPr/>
              </a:pPr>
              <a:r>
                <a:rPr lang="en-US" sz="2000" dirty="0">
                  <a:cs typeface="Arial" charset="0"/>
                </a:rPr>
                <a:t>Increasing Benefits</a:t>
              </a:r>
            </a:p>
          </p:txBody>
        </p:sp>
        <p:pic>
          <p:nvPicPr>
            <p:cNvPr id="19" name="Picture 2" descr="C:\Users\hgulati\Documents\Marketing\ROMeo\Brochures\Graphics\ROMeo MBM diagram 2.jpg">
              <a:extLst>
                <a:ext uri="{FF2B5EF4-FFF2-40B4-BE49-F238E27FC236}">
                  <a16:creationId xmlns:a16="http://schemas.microsoft.com/office/drawing/2014/main" id="{8CC88103-63AB-E9CD-4253-3B9A121A2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9144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098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478270" y="339711"/>
            <a:ext cx="9895951" cy="1033669"/>
          </a:xfrm>
        </p:spPr>
        <p:txBody>
          <a:bodyPr>
            <a:normAutofit/>
          </a:bodyPr>
          <a:lstStyle/>
          <a:p>
            <a:r>
              <a:rPr lang="en-US" sz="4000" dirty="0">
                <a:solidFill>
                  <a:srgbClr val="FFFFFF"/>
                </a:solidFill>
              </a:rPr>
              <a:t>Typical Processes and Benefits</a:t>
            </a:r>
          </a:p>
        </p:txBody>
      </p:sp>
      <p:sp>
        <p:nvSpPr>
          <p:cNvPr id="3" name="Content Placeholder 2">
            <a:extLst>
              <a:ext uri="{FF2B5EF4-FFF2-40B4-BE49-F238E27FC236}">
                <a16:creationId xmlns:a16="http://schemas.microsoft.com/office/drawing/2014/main" id="{084E8F35-C02F-88F7-66B3-AF475A655B9B}"/>
              </a:ext>
            </a:extLst>
          </p:cNvPr>
          <p:cNvSpPr>
            <a:spLocks noGrp="1"/>
          </p:cNvSpPr>
          <p:nvPr>
            <p:ph idx="1"/>
          </p:nvPr>
        </p:nvSpPr>
        <p:spPr>
          <a:xfrm>
            <a:off x="348911" y="1604505"/>
            <a:ext cx="9724031" cy="3038560"/>
          </a:xfrm>
        </p:spPr>
        <p:txBody>
          <a:bodyPr anchor="ctr">
            <a:normAutofit/>
          </a:bodyPr>
          <a:lstStyle/>
          <a:p>
            <a:pPr>
              <a:lnSpc>
                <a:spcPct val="100000"/>
              </a:lnSpc>
              <a:spcBef>
                <a:spcPts val="0"/>
              </a:spcBef>
            </a:pPr>
            <a:r>
              <a:rPr lang="en-US" sz="2000" dirty="0"/>
              <a:t>Refining</a:t>
            </a:r>
          </a:p>
          <a:p>
            <a:pPr>
              <a:lnSpc>
                <a:spcPct val="100000"/>
              </a:lnSpc>
              <a:spcBef>
                <a:spcPts val="0"/>
              </a:spcBef>
            </a:pPr>
            <a:r>
              <a:rPr lang="en-US" sz="2000" dirty="0"/>
              <a:t>Olefins</a:t>
            </a:r>
          </a:p>
          <a:p>
            <a:pPr>
              <a:lnSpc>
                <a:spcPct val="100000"/>
              </a:lnSpc>
              <a:spcBef>
                <a:spcPts val="0"/>
              </a:spcBef>
            </a:pPr>
            <a:r>
              <a:rPr lang="en-US" sz="2000" dirty="0"/>
              <a:t>Natural Gas Processing</a:t>
            </a:r>
          </a:p>
          <a:p>
            <a:pPr>
              <a:lnSpc>
                <a:spcPct val="100000"/>
              </a:lnSpc>
              <a:spcBef>
                <a:spcPts val="0"/>
              </a:spcBef>
            </a:pPr>
            <a:r>
              <a:rPr lang="en-US" sz="2000" dirty="0"/>
              <a:t>Utilities</a:t>
            </a:r>
          </a:p>
          <a:p>
            <a:pPr lvl="1"/>
            <a:r>
              <a:rPr lang="en-US" sz="1600" dirty="0"/>
              <a:t>Cogeneration Plants</a:t>
            </a:r>
          </a:p>
          <a:p>
            <a:pPr lvl="1"/>
            <a:r>
              <a:rPr lang="en-US" sz="1600" dirty="0"/>
              <a:t>Electrical Import/Export</a:t>
            </a:r>
          </a:p>
          <a:p>
            <a:pPr lvl="1"/>
            <a:r>
              <a:rPr lang="en-US" sz="1600" dirty="0"/>
              <a:t>Hydrogen Management</a:t>
            </a:r>
          </a:p>
          <a:p>
            <a:endParaRPr lang="en-US" sz="2000" dirty="0"/>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pic>
        <p:nvPicPr>
          <p:cNvPr id="6" name="Picture 2">
            <a:extLst>
              <a:ext uri="{FF2B5EF4-FFF2-40B4-BE49-F238E27FC236}">
                <a16:creationId xmlns:a16="http://schemas.microsoft.com/office/drawing/2014/main" id="{A8127B4B-391C-77AC-C024-E702D598C8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731" y="1948492"/>
            <a:ext cx="5500622" cy="311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rgbClr val="C3D60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a:extLst>
              <a:ext uri="{FF2B5EF4-FFF2-40B4-BE49-F238E27FC236}">
                <a16:creationId xmlns:a16="http://schemas.microsoft.com/office/drawing/2014/main" id="{C0C4156F-D033-F7A5-3DCD-22DA03A023E1}"/>
              </a:ext>
            </a:extLst>
          </p:cNvPr>
          <p:cNvGraphicFramePr>
            <a:graphicFrameLocks noGrp="1"/>
          </p:cNvGraphicFramePr>
          <p:nvPr>
            <p:extLst>
              <p:ext uri="{D42A27DB-BD31-4B8C-83A1-F6EECF244321}">
                <p14:modId xmlns:p14="http://schemas.microsoft.com/office/powerpoint/2010/main" val="2246022875"/>
              </p:ext>
            </p:extLst>
          </p:nvPr>
        </p:nvGraphicFramePr>
        <p:xfrm>
          <a:off x="309968" y="4289258"/>
          <a:ext cx="5886116" cy="1539240"/>
        </p:xfrm>
        <a:graphic>
          <a:graphicData uri="http://schemas.openxmlformats.org/drawingml/2006/table">
            <a:tbl>
              <a:tblPr>
                <a:tableStyleId>{5C22544A-7EE6-4342-B048-85BDC9FD1C3A}</a:tableStyleId>
              </a:tblPr>
              <a:tblGrid>
                <a:gridCol w="1900788">
                  <a:extLst>
                    <a:ext uri="{9D8B030D-6E8A-4147-A177-3AD203B41FA5}">
                      <a16:colId xmlns:a16="http://schemas.microsoft.com/office/drawing/2014/main" val="4059569987"/>
                    </a:ext>
                  </a:extLst>
                </a:gridCol>
                <a:gridCol w="1145023">
                  <a:extLst>
                    <a:ext uri="{9D8B030D-6E8A-4147-A177-3AD203B41FA5}">
                      <a16:colId xmlns:a16="http://schemas.microsoft.com/office/drawing/2014/main" val="2077576483"/>
                    </a:ext>
                  </a:extLst>
                </a:gridCol>
                <a:gridCol w="1161207">
                  <a:extLst>
                    <a:ext uri="{9D8B030D-6E8A-4147-A177-3AD203B41FA5}">
                      <a16:colId xmlns:a16="http://schemas.microsoft.com/office/drawing/2014/main" val="2382383802"/>
                    </a:ext>
                  </a:extLst>
                </a:gridCol>
                <a:gridCol w="1679098">
                  <a:extLst>
                    <a:ext uri="{9D8B030D-6E8A-4147-A177-3AD203B41FA5}">
                      <a16:colId xmlns:a16="http://schemas.microsoft.com/office/drawing/2014/main" val="3673856146"/>
                    </a:ext>
                  </a:extLst>
                </a:gridCol>
              </a:tblGrid>
              <a:tr h="190164">
                <a:tc>
                  <a:txBody>
                    <a:bodyPr/>
                    <a:lstStyle/>
                    <a:p>
                      <a:pPr algn="l" fontAlgn="b"/>
                      <a:r>
                        <a:rPr lang="en-US" sz="1200" u="sng" strike="noStrike" dirty="0">
                          <a:effectLst/>
                          <a:latin typeface="+mn-lt"/>
                        </a:rPr>
                        <a:t>Unit</a:t>
                      </a:r>
                      <a:endParaRPr lang="en-US" sz="1200" b="0" i="0" u="sng" strike="noStrike" dirty="0">
                        <a:effectLst/>
                        <a:latin typeface="+mn-lt"/>
                      </a:endParaRPr>
                    </a:p>
                  </a:txBody>
                  <a:tcPr marL="9525" marR="9525" marT="9525" marB="0" anchor="b"/>
                </a:tc>
                <a:tc>
                  <a:txBody>
                    <a:bodyPr/>
                    <a:lstStyle/>
                    <a:p>
                      <a:pPr algn="ctr" fontAlgn="b"/>
                      <a:r>
                        <a:rPr lang="en-US" sz="1200" u="none" strike="noStrike" dirty="0">
                          <a:effectLst/>
                          <a:latin typeface="+mn-lt"/>
                        </a:rPr>
                        <a:t>Typical Benefits</a:t>
                      </a:r>
                      <a:endParaRPr lang="en-US" sz="1200" b="0" i="0" u="sng" strike="noStrike" dirty="0">
                        <a:effectLst/>
                        <a:latin typeface="+mn-lt"/>
                      </a:endParaRPr>
                    </a:p>
                  </a:txBody>
                  <a:tcPr marL="9525" marR="9525" marT="9525" marB="0" anchor="b"/>
                </a:tc>
                <a:tc>
                  <a:txBody>
                    <a:bodyPr/>
                    <a:lstStyle/>
                    <a:p>
                      <a:pPr algn="ctr" fontAlgn="b"/>
                      <a:r>
                        <a:rPr lang="en-US" sz="1200" u="none" strike="noStrike" dirty="0">
                          <a:effectLst/>
                          <a:latin typeface="+mn-lt"/>
                        </a:rPr>
                        <a:t>Typical Capacity</a:t>
                      </a:r>
                      <a:endParaRPr lang="en-US" sz="1200" b="0" i="0" u="sng" strike="noStrike" dirty="0">
                        <a:effectLst/>
                        <a:latin typeface="+mn-lt"/>
                      </a:endParaRPr>
                    </a:p>
                  </a:txBody>
                  <a:tcPr marL="9525" marR="9525" marT="9525" marB="0" anchor="b"/>
                </a:tc>
                <a:tc>
                  <a:txBody>
                    <a:bodyPr/>
                    <a:lstStyle/>
                    <a:p>
                      <a:pPr algn="ctr"/>
                      <a:r>
                        <a:rPr lang="en-US" sz="1200" u="none" strike="noStrike" dirty="0">
                          <a:effectLst/>
                          <a:latin typeface="+mn-lt"/>
                        </a:rPr>
                        <a:t>Typical Annual Benefits</a:t>
                      </a:r>
                      <a:endParaRPr lang="en-US" sz="1200" dirty="0">
                        <a:latin typeface="+mn-lt"/>
                      </a:endParaRPr>
                    </a:p>
                  </a:txBody>
                  <a:tcPr marL="9525" marR="9525" marT="9525" marB="0" anchor="b"/>
                </a:tc>
                <a:extLst>
                  <a:ext uri="{0D108BD9-81ED-4DB2-BD59-A6C34878D82A}">
                    <a16:rowId xmlns:a16="http://schemas.microsoft.com/office/drawing/2014/main" val="851634991"/>
                  </a:ext>
                </a:extLst>
              </a:tr>
              <a:tr h="151507">
                <a:tc>
                  <a:txBody>
                    <a:bodyPr/>
                    <a:lstStyle/>
                    <a:p>
                      <a:pPr algn="l" fontAlgn="b"/>
                      <a:r>
                        <a:rPr lang="en-US" sz="1200" u="none" strike="noStrike" dirty="0">
                          <a:effectLst/>
                          <a:latin typeface="+mn-lt"/>
                        </a:rPr>
                        <a:t>Crude / Vacuum</a:t>
                      </a:r>
                      <a:endParaRPr lang="en-US" sz="1200" b="0" i="0" u="none" strike="noStrike" dirty="0">
                        <a:effectLst/>
                        <a:latin typeface="+mn-lt"/>
                      </a:endParaRPr>
                    </a:p>
                  </a:txBody>
                  <a:tcPr marL="9525" marR="9525" marT="9525" marB="0" anchor="b"/>
                </a:tc>
                <a:tc>
                  <a:txBody>
                    <a:bodyPr/>
                    <a:lstStyle/>
                    <a:p>
                      <a:pPr algn="ctr" fontAlgn="b"/>
                      <a:r>
                        <a:rPr lang="en-US" sz="1200" u="none" strike="noStrike" dirty="0">
                          <a:effectLst/>
                          <a:latin typeface="+mn-lt"/>
                        </a:rPr>
                        <a:t>10 </a:t>
                      </a:r>
                      <a:r>
                        <a:rPr lang="en-US" sz="1200" u="none" strike="noStrike" dirty="0" err="1">
                          <a:effectLst/>
                          <a:latin typeface="+mn-lt"/>
                        </a:rPr>
                        <a:t>cpb</a:t>
                      </a:r>
                      <a:endParaRPr lang="en-US" sz="1200" b="0" i="0" u="none" strike="noStrike" dirty="0">
                        <a:effectLst/>
                        <a:latin typeface="+mn-lt"/>
                      </a:endParaRPr>
                    </a:p>
                  </a:txBody>
                  <a:tcPr marL="9525" marR="9525" marT="9525" marB="0" anchor="b"/>
                </a:tc>
                <a:tc>
                  <a:txBody>
                    <a:bodyPr/>
                    <a:lstStyle/>
                    <a:p>
                      <a:pPr algn="ctr" fontAlgn="b"/>
                      <a:r>
                        <a:rPr lang="en-US" sz="1200" u="none" strike="noStrike" dirty="0">
                          <a:effectLst/>
                          <a:latin typeface="+mn-lt"/>
                        </a:rPr>
                        <a:t>135 </a:t>
                      </a:r>
                      <a:r>
                        <a:rPr lang="en-US" sz="1200" u="none" strike="noStrike" dirty="0" err="1">
                          <a:effectLst/>
                          <a:latin typeface="+mn-lt"/>
                        </a:rPr>
                        <a:t>kbpd</a:t>
                      </a:r>
                      <a:endParaRPr lang="en-US" sz="1200" b="0" i="0" u="none" strike="noStrike" dirty="0">
                        <a:effectLst/>
                        <a:latin typeface="+mn-lt"/>
                      </a:endParaRPr>
                    </a:p>
                  </a:txBody>
                  <a:tcPr marL="9525" marR="9525" marT="9525" marB="0" anchor="b"/>
                </a:tc>
                <a:tc>
                  <a:txBody>
                    <a:bodyPr/>
                    <a:lstStyle/>
                    <a:p>
                      <a:pPr algn="ctr"/>
                      <a:r>
                        <a:rPr lang="en-US" sz="1200" u="none" strike="noStrike" dirty="0">
                          <a:effectLst/>
                          <a:latin typeface="+mn-lt"/>
                        </a:rPr>
                        <a:t> $4,455,000 </a:t>
                      </a:r>
                      <a:endParaRPr lang="en-US" sz="1200" dirty="0">
                        <a:latin typeface="+mn-lt"/>
                      </a:endParaRPr>
                    </a:p>
                  </a:txBody>
                  <a:tcPr marL="9525" marR="9525" marT="9525" marB="0" anchor="b"/>
                </a:tc>
                <a:extLst>
                  <a:ext uri="{0D108BD9-81ED-4DB2-BD59-A6C34878D82A}">
                    <a16:rowId xmlns:a16="http://schemas.microsoft.com/office/drawing/2014/main" val="393405199"/>
                  </a:ext>
                </a:extLst>
              </a:tr>
              <a:tr h="165449">
                <a:tc>
                  <a:txBody>
                    <a:bodyPr/>
                    <a:lstStyle/>
                    <a:p>
                      <a:pPr algn="l" fontAlgn="b"/>
                      <a:r>
                        <a:rPr lang="en-US" sz="1200" u="none" strike="noStrike" dirty="0">
                          <a:effectLst/>
                          <a:latin typeface="+mn-lt"/>
                        </a:rPr>
                        <a:t>FCC</a:t>
                      </a:r>
                      <a:endParaRPr lang="en-US" sz="1200" b="0" i="0" u="none" strike="noStrike" dirty="0">
                        <a:effectLst/>
                        <a:latin typeface="+mn-lt"/>
                      </a:endParaRPr>
                    </a:p>
                  </a:txBody>
                  <a:tcPr marL="9525" marR="9525" marT="9525" marB="0" anchor="b"/>
                </a:tc>
                <a:tc>
                  <a:txBody>
                    <a:bodyPr/>
                    <a:lstStyle/>
                    <a:p>
                      <a:pPr algn="ctr" fontAlgn="b"/>
                      <a:r>
                        <a:rPr lang="en-US" sz="1200" u="none" strike="noStrike" dirty="0">
                          <a:effectLst/>
                          <a:latin typeface="+mn-lt"/>
                        </a:rPr>
                        <a:t>18 </a:t>
                      </a:r>
                      <a:r>
                        <a:rPr lang="en-US" sz="1200" u="none" strike="noStrike" dirty="0" err="1">
                          <a:effectLst/>
                          <a:latin typeface="+mn-lt"/>
                        </a:rPr>
                        <a:t>cpb</a:t>
                      </a:r>
                      <a:endParaRPr lang="en-US" sz="1200" b="0" i="0" u="none" strike="noStrike" dirty="0">
                        <a:effectLst/>
                        <a:latin typeface="+mn-lt"/>
                      </a:endParaRPr>
                    </a:p>
                  </a:txBody>
                  <a:tcPr marL="9525" marR="9525" marT="9525" marB="0" anchor="b"/>
                </a:tc>
                <a:tc>
                  <a:txBody>
                    <a:bodyPr/>
                    <a:lstStyle/>
                    <a:p>
                      <a:pPr algn="ctr" fontAlgn="b"/>
                      <a:r>
                        <a:rPr lang="en-US" sz="1200" u="none" strike="noStrike" dirty="0">
                          <a:effectLst/>
                          <a:latin typeface="+mn-lt"/>
                        </a:rPr>
                        <a:t>60 </a:t>
                      </a:r>
                      <a:r>
                        <a:rPr lang="en-US" sz="1200" u="none" strike="noStrike" dirty="0" err="1">
                          <a:effectLst/>
                          <a:latin typeface="+mn-lt"/>
                        </a:rPr>
                        <a:t>kbpd</a:t>
                      </a:r>
                      <a:endParaRPr lang="en-US" sz="1200" b="0" i="0" u="none" strike="noStrike" dirty="0">
                        <a:effectLst/>
                        <a:latin typeface="+mn-lt"/>
                      </a:endParaRPr>
                    </a:p>
                  </a:txBody>
                  <a:tcPr marL="9525" marR="9525" marT="9525" marB="0" anchor="b"/>
                </a:tc>
                <a:tc>
                  <a:txBody>
                    <a:bodyPr/>
                    <a:lstStyle/>
                    <a:p>
                      <a:pPr algn="ctr"/>
                      <a:r>
                        <a:rPr lang="en-US" sz="1200" u="none" strike="noStrike" dirty="0">
                          <a:effectLst/>
                          <a:latin typeface="+mn-lt"/>
                        </a:rPr>
                        <a:t> $3,564,000 </a:t>
                      </a:r>
                      <a:endParaRPr lang="en-US" sz="1200" dirty="0">
                        <a:latin typeface="+mn-lt"/>
                      </a:endParaRPr>
                    </a:p>
                  </a:txBody>
                  <a:tcPr marL="9525" marR="9525" marT="9525" marB="0" anchor="b"/>
                </a:tc>
                <a:extLst>
                  <a:ext uri="{0D108BD9-81ED-4DB2-BD59-A6C34878D82A}">
                    <a16:rowId xmlns:a16="http://schemas.microsoft.com/office/drawing/2014/main" val="3639640781"/>
                  </a:ext>
                </a:extLst>
              </a:tr>
              <a:tr h="142977">
                <a:tc>
                  <a:txBody>
                    <a:bodyPr/>
                    <a:lstStyle/>
                    <a:p>
                      <a:pPr algn="l" fontAlgn="b"/>
                      <a:r>
                        <a:rPr lang="en-US" sz="1200" u="none" strike="noStrike" dirty="0">
                          <a:effectLst/>
                          <a:latin typeface="+mn-lt"/>
                        </a:rPr>
                        <a:t>Hydrocracker</a:t>
                      </a:r>
                      <a:endParaRPr lang="en-US" sz="1200" b="0" i="0" u="none" strike="noStrike" dirty="0">
                        <a:effectLst/>
                        <a:latin typeface="+mn-lt"/>
                      </a:endParaRPr>
                    </a:p>
                  </a:txBody>
                  <a:tcPr marL="9525" marR="9525" marT="9525" marB="0" anchor="b"/>
                </a:tc>
                <a:tc>
                  <a:txBody>
                    <a:bodyPr/>
                    <a:lstStyle/>
                    <a:p>
                      <a:pPr algn="ctr" fontAlgn="b"/>
                      <a:r>
                        <a:rPr lang="en-US" sz="1200" u="none" strike="noStrike" dirty="0">
                          <a:effectLst/>
                          <a:latin typeface="+mn-lt"/>
                        </a:rPr>
                        <a:t>18 </a:t>
                      </a:r>
                      <a:r>
                        <a:rPr lang="en-US" sz="1200" u="none" strike="noStrike" dirty="0" err="1">
                          <a:effectLst/>
                          <a:latin typeface="+mn-lt"/>
                        </a:rPr>
                        <a:t>cpd</a:t>
                      </a:r>
                      <a:endParaRPr lang="en-US" sz="1200" b="0" i="0" u="none" strike="noStrike" dirty="0">
                        <a:effectLst/>
                        <a:latin typeface="+mn-lt"/>
                      </a:endParaRPr>
                    </a:p>
                  </a:txBody>
                  <a:tcPr marL="9525" marR="9525" marT="9525" marB="0" anchor="b"/>
                </a:tc>
                <a:tc>
                  <a:txBody>
                    <a:bodyPr/>
                    <a:lstStyle/>
                    <a:p>
                      <a:pPr algn="ctr" fontAlgn="b"/>
                      <a:r>
                        <a:rPr lang="en-US" sz="1200" u="none" strike="noStrike" dirty="0">
                          <a:effectLst/>
                          <a:latin typeface="+mn-lt"/>
                        </a:rPr>
                        <a:t>30 </a:t>
                      </a:r>
                      <a:r>
                        <a:rPr lang="en-US" sz="1200" u="none" strike="noStrike" dirty="0" err="1">
                          <a:effectLst/>
                          <a:latin typeface="+mn-lt"/>
                        </a:rPr>
                        <a:t>kbpd</a:t>
                      </a:r>
                      <a:endParaRPr lang="en-US" sz="1200" b="0" i="0" u="none" strike="noStrike" dirty="0">
                        <a:effectLst/>
                        <a:latin typeface="+mn-lt"/>
                      </a:endParaRPr>
                    </a:p>
                  </a:txBody>
                  <a:tcPr marL="9525" marR="9525" marT="9525" marB="0" anchor="b"/>
                </a:tc>
                <a:tc>
                  <a:txBody>
                    <a:bodyPr/>
                    <a:lstStyle/>
                    <a:p>
                      <a:pPr algn="ctr"/>
                      <a:r>
                        <a:rPr lang="en-US" sz="1200" u="none" strike="noStrike" dirty="0">
                          <a:effectLst/>
                          <a:latin typeface="+mn-lt"/>
                        </a:rPr>
                        <a:t> $1,782,000 </a:t>
                      </a:r>
                      <a:endParaRPr lang="en-US" sz="1200" dirty="0">
                        <a:latin typeface="+mn-lt"/>
                      </a:endParaRPr>
                    </a:p>
                  </a:txBody>
                  <a:tcPr marL="9525" marR="9525" marT="9525" marB="0" anchor="b"/>
                </a:tc>
                <a:extLst>
                  <a:ext uri="{0D108BD9-81ED-4DB2-BD59-A6C34878D82A}">
                    <a16:rowId xmlns:a16="http://schemas.microsoft.com/office/drawing/2014/main" val="80761400"/>
                  </a:ext>
                </a:extLst>
              </a:tr>
              <a:tr h="75998">
                <a:tc>
                  <a:txBody>
                    <a:bodyPr/>
                    <a:lstStyle/>
                    <a:p>
                      <a:pPr algn="l" fontAlgn="b"/>
                      <a:r>
                        <a:rPr lang="en-US" sz="1200" b="0" i="0" u="none" strike="noStrike" dirty="0">
                          <a:effectLst/>
                          <a:latin typeface="+mn-lt"/>
                        </a:rPr>
                        <a:t>Ethylene</a:t>
                      </a:r>
                    </a:p>
                  </a:txBody>
                  <a:tcPr marL="9525" marR="9525" marT="9525" marB="0" anchor="b"/>
                </a:tc>
                <a:tc>
                  <a:txBody>
                    <a:bodyPr/>
                    <a:lstStyle/>
                    <a:p>
                      <a:pPr algn="ctr" fontAlgn="b"/>
                      <a:r>
                        <a:rPr lang="en-US" sz="1200" b="0" i="0" u="none" strike="noStrike" dirty="0">
                          <a:effectLst/>
                          <a:latin typeface="+mn-lt"/>
                        </a:rPr>
                        <a:t>$5 per mt</a:t>
                      </a:r>
                    </a:p>
                  </a:txBody>
                  <a:tcPr marL="9525" marR="9525" marT="9525" marB="0" anchor="b"/>
                </a:tc>
                <a:tc>
                  <a:txBody>
                    <a:bodyPr/>
                    <a:lstStyle/>
                    <a:p>
                      <a:pPr algn="ctr" fontAlgn="b"/>
                      <a:r>
                        <a:rPr lang="en-US" sz="1200" b="0" i="0" u="none" strike="noStrike" dirty="0">
                          <a:effectLst/>
                          <a:latin typeface="+mn-lt"/>
                        </a:rPr>
                        <a:t>500 </a:t>
                      </a:r>
                      <a:r>
                        <a:rPr lang="en-US" sz="1200" b="0" i="0" u="none" strike="noStrike" dirty="0" err="1">
                          <a:effectLst/>
                          <a:latin typeface="+mn-lt"/>
                        </a:rPr>
                        <a:t>ktpa</a:t>
                      </a:r>
                      <a:endParaRPr lang="en-US" sz="1200" b="0" i="0" u="none" strike="noStrike" dirty="0">
                        <a:effectLst/>
                        <a:latin typeface="+mn-lt"/>
                      </a:endParaRPr>
                    </a:p>
                  </a:txBody>
                  <a:tcPr marL="9525" marR="9525" marT="9525" marB="0" anchor="b"/>
                </a:tc>
                <a:tc>
                  <a:txBody>
                    <a:bodyPr/>
                    <a:lstStyle/>
                    <a:p>
                      <a:pPr algn="ctr"/>
                      <a:r>
                        <a:rPr lang="en-US" sz="1200" dirty="0">
                          <a:latin typeface="+mn-lt"/>
                        </a:rPr>
                        <a:t>$2,500,000</a:t>
                      </a:r>
                    </a:p>
                  </a:txBody>
                  <a:tcPr marL="9525" marR="9525" marT="9525" marB="0" anchor="b"/>
                </a:tc>
                <a:extLst>
                  <a:ext uri="{0D108BD9-81ED-4DB2-BD59-A6C34878D82A}">
                    <a16:rowId xmlns:a16="http://schemas.microsoft.com/office/drawing/2014/main" val="2135194115"/>
                  </a:ext>
                </a:extLst>
              </a:tr>
              <a:tr h="0">
                <a:tc>
                  <a:txBody>
                    <a:bodyPr/>
                    <a:lstStyle/>
                    <a:p>
                      <a:pPr algn="l" fontAlgn="b"/>
                      <a:r>
                        <a:rPr lang="en-US" sz="1200" b="0" i="0" u="none" strike="noStrike" dirty="0">
                          <a:effectLst/>
                          <a:latin typeface="+mn-lt"/>
                        </a:rPr>
                        <a:t>LNG</a:t>
                      </a:r>
                    </a:p>
                  </a:txBody>
                  <a:tcPr marL="9525" marR="9525" marT="9525" marB="0" anchor="b"/>
                </a:tc>
                <a:tc>
                  <a:txBody>
                    <a:bodyPr/>
                    <a:lstStyle/>
                    <a:p>
                      <a:pPr algn="ctr" fontAlgn="b"/>
                      <a:r>
                        <a:rPr lang="en-US" sz="1200" b="0" i="0" u="none" strike="noStrike" dirty="0">
                          <a:effectLst/>
                          <a:latin typeface="+mn-lt"/>
                        </a:rPr>
                        <a:t>$1.50 per mt</a:t>
                      </a:r>
                    </a:p>
                  </a:txBody>
                  <a:tcPr marL="9525" marR="9525" marT="9525" marB="0" anchor="b"/>
                </a:tc>
                <a:tc>
                  <a:txBody>
                    <a:bodyPr/>
                    <a:lstStyle/>
                    <a:p>
                      <a:pPr algn="ctr" fontAlgn="b"/>
                      <a:r>
                        <a:rPr lang="en-US" sz="1200" b="0" i="0" u="none" strike="noStrike" dirty="0">
                          <a:effectLst/>
                          <a:latin typeface="+mn-lt"/>
                        </a:rPr>
                        <a:t>1000 </a:t>
                      </a:r>
                      <a:r>
                        <a:rPr lang="en-US" sz="1200" b="0" i="0" u="none" strike="noStrike" dirty="0" err="1">
                          <a:effectLst/>
                          <a:latin typeface="+mn-lt"/>
                        </a:rPr>
                        <a:t>ktpa</a:t>
                      </a:r>
                      <a:endParaRPr lang="en-US" sz="1200" b="0" i="0" u="none" strike="noStrike" dirty="0">
                        <a:effectLst/>
                        <a:latin typeface="+mn-lt"/>
                      </a:endParaRPr>
                    </a:p>
                  </a:txBody>
                  <a:tcPr marL="9525" marR="9525" marT="9525" marB="0" anchor="b"/>
                </a:tc>
                <a:tc>
                  <a:txBody>
                    <a:bodyPr/>
                    <a:lstStyle/>
                    <a:p>
                      <a:pPr algn="ctr"/>
                      <a:r>
                        <a:rPr lang="en-US" sz="1200" dirty="0">
                          <a:latin typeface="+mn-lt"/>
                        </a:rPr>
                        <a:t>$1,500,000</a:t>
                      </a:r>
                    </a:p>
                  </a:txBody>
                  <a:tcPr marL="9525" marR="9525" marT="9525" marB="0" anchor="b"/>
                </a:tc>
                <a:extLst>
                  <a:ext uri="{0D108BD9-81ED-4DB2-BD59-A6C34878D82A}">
                    <a16:rowId xmlns:a16="http://schemas.microsoft.com/office/drawing/2014/main" val="2963026277"/>
                  </a:ext>
                </a:extLst>
              </a:tr>
              <a:tr h="0">
                <a:tc>
                  <a:txBody>
                    <a:bodyPr/>
                    <a:lstStyle/>
                    <a:p>
                      <a:pPr algn="l" fontAlgn="b"/>
                      <a:r>
                        <a:rPr lang="en-US" sz="1200" b="0" i="0" u="none" strike="noStrike" dirty="0">
                          <a:effectLst/>
                          <a:latin typeface="+mn-lt"/>
                        </a:rPr>
                        <a:t>NGL Recovery / Fractionation</a:t>
                      </a:r>
                    </a:p>
                  </a:txBody>
                  <a:tcPr marL="9525" marR="9525" marT="9525" marB="0" anchor="b"/>
                </a:tc>
                <a:tc>
                  <a:txBody>
                    <a:bodyPr/>
                    <a:lstStyle/>
                    <a:p>
                      <a:pPr algn="ctr" fontAlgn="b"/>
                      <a:r>
                        <a:rPr lang="en-US" sz="1200" b="0" i="0" u="none" strike="noStrike" dirty="0">
                          <a:effectLst/>
                          <a:latin typeface="+mn-lt"/>
                        </a:rPr>
                        <a:t>$15/MMSCFD</a:t>
                      </a:r>
                    </a:p>
                  </a:txBody>
                  <a:tcPr marL="9525" marR="9525" marT="9525" marB="0" anchor="ctr"/>
                </a:tc>
                <a:tc>
                  <a:txBody>
                    <a:bodyPr/>
                    <a:lstStyle/>
                    <a:p>
                      <a:pPr algn="ctr" fontAlgn="b"/>
                      <a:r>
                        <a:rPr lang="en-US" sz="1200" b="0" i="0" u="none" strike="noStrike" dirty="0">
                          <a:effectLst/>
                          <a:latin typeface="+mn-lt"/>
                        </a:rPr>
                        <a:t>200 MMSCFD</a:t>
                      </a:r>
                    </a:p>
                  </a:txBody>
                  <a:tcPr marL="9525" marR="9525" marT="9525" marB="0" anchor="ctr"/>
                </a:tc>
                <a:tc>
                  <a:txBody>
                    <a:bodyPr/>
                    <a:lstStyle/>
                    <a:p>
                      <a:pPr algn="ctr"/>
                      <a:r>
                        <a:rPr lang="en-US" sz="1200" dirty="0">
                          <a:latin typeface="+mn-lt"/>
                        </a:rPr>
                        <a:t>$1,100,000</a:t>
                      </a:r>
                    </a:p>
                  </a:txBody>
                  <a:tcPr marL="9525" marR="9525" marT="9525" marB="0" anchor="ctr"/>
                </a:tc>
                <a:extLst>
                  <a:ext uri="{0D108BD9-81ED-4DB2-BD59-A6C34878D82A}">
                    <a16:rowId xmlns:a16="http://schemas.microsoft.com/office/drawing/2014/main" val="4137281117"/>
                  </a:ext>
                </a:extLst>
              </a:tr>
              <a:tr h="0">
                <a:tc>
                  <a:txBody>
                    <a:bodyPr/>
                    <a:lstStyle/>
                    <a:p>
                      <a:pPr algn="l" fontAlgn="b"/>
                      <a:r>
                        <a:rPr lang="en-US" sz="1200" b="0" i="0" u="none" strike="noStrike" dirty="0">
                          <a:effectLst/>
                          <a:latin typeface="+mn-lt"/>
                        </a:rPr>
                        <a:t>Utilities</a:t>
                      </a:r>
                    </a:p>
                  </a:txBody>
                  <a:tcPr marL="9525" marR="9525" marT="9525" marB="0" anchor="ctr"/>
                </a:tc>
                <a:tc>
                  <a:txBody>
                    <a:bodyPr/>
                    <a:lstStyle/>
                    <a:p>
                      <a:pPr algn="ctr" fontAlgn="b"/>
                      <a:endParaRPr lang="en-US" sz="1200" b="0" i="0" u="none" strike="noStrike" dirty="0">
                        <a:effectLst/>
                        <a:latin typeface="+mn-lt"/>
                      </a:endParaRPr>
                    </a:p>
                  </a:txBody>
                  <a:tcPr marL="9525" marR="9525" marT="9525" marB="0" anchor="ctr"/>
                </a:tc>
                <a:tc>
                  <a:txBody>
                    <a:bodyPr/>
                    <a:lstStyle/>
                    <a:p>
                      <a:pPr algn="ctr" fontAlgn="b"/>
                      <a:endParaRPr lang="en-US" sz="1200" b="0" i="0" u="none" strike="noStrike" dirty="0">
                        <a:effectLst/>
                        <a:latin typeface="+mn-lt"/>
                      </a:endParaRPr>
                    </a:p>
                  </a:txBody>
                  <a:tcPr marL="9525" marR="9525" marT="9525" marB="0" anchor="ctr"/>
                </a:tc>
                <a:tc>
                  <a:txBody>
                    <a:bodyPr/>
                    <a:lstStyle/>
                    <a:p>
                      <a:pPr algn="ctr"/>
                      <a:r>
                        <a:rPr lang="en-US" sz="1200" dirty="0">
                          <a:latin typeface="+mn-lt"/>
                        </a:rPr>
                        <a:t>$500,000 - $2,000,000</a:t>
                      </a:r>
                    </a:p>
                  </a:txBody>
                  <a:tcPr marL="9525" marR="9525" marT="9525" marB="0" anchor="ctr"/>
                </a:tc>
                <a:extLst>
                  <a:ext uri="{0D108BD9-81ED-4DB2-BD59-A6C34878D82A}">
                    <a16:rowId xmlns:a16="http://schemas.microsoft.com/office/drawing/2014/main" val="2686410370"/>
                  </a:ext>
                </a:extLst>
              </a:tr>
            </a:tbl>
          </a:graphicData>
        </a:graphic>
      </p:graphicFrame>
    </p:spTree>
    <p:extLst>
      <p:ext uri="{BB962C8B-B14F-4D97-AF65-F5344CB8AC3E}">
        <p14:creationId xmlns:p14="http://schemas.microsoft.com/office/powerpoint/2010/main" val="5000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478270" y="339711"/>
            <a:ext cx="9895951" cy="1033669"/>
          </a:xfrm>
        </p:spPr>
        <p:txBody>
          <a:bodyPr>
            <a:normAutofit/>
          </a:bodyPr>
          <a:lstStyle/>
          <a:p>
            <a:r>
              <a:rPr lang="en-US" sz="4000" dirty="0">
                <a:solidFill>
                  <a:schemeClr val="bg1">
                    <a:lumMod val="95000"/>
                  </a:schemeClr>
                </a:solidFill>
              </a:rPr>
              <a:t>Material Balance Case Study</a:t>
            </a:r>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sp>
        <p:nvSpPr>
          <p:cNvPr id="10" name="Text Box 4">
            <a:extLst>
              <a:ext uri="{FF2B5EF4-FFF2-40B4-BE49-F238E27FC236}">
                <a16:creationId xmlns:a16="http://schemas.microsoft.com/office/drawing/2014/main" id="{32281193-B176-8C8A-BBD2-72C51077097D}"/>
              </a:ext>
            </a:extLst>
          </p:cNvPr>
          <p:cNvSpPr txBox="1">
            <a:spLocks noChangeArrowheads="1"/>
          </p:cNvSpPr>
          <p:nvPr/>
        </p:nvSpPr>
        <p:spPr bwMode="auto">
          <a:xfrm>
            <a:off x="302187" y="1867718"/>
            <a:ext cx="6484376" cy="4324261"/>
          </a:xfrm>
          <a:prstGeom prst="rect">
            <a:avLst/>
          </a:prstGeom>
          <a:noFill/>
          <a:ln w="9525">
            <a:noFill/>
            <a:miter lim="800000"/>
            <a:headEnd/>
            <a:tailEnd/>
          </a:ln>
        </p:spPr>
        <p:txBody>
          <a:bodyPr wrap="square">
            <a:spAutoFit/>
          </a:bodyPr>
          <a:lstStyle/>
          <a:p>
            <a:pPr marL="114300" indent="-114300">
              <a:spcAft>
                <a:spcPts val="600"/>
              </a:spcAft>
              <a:defRPr/>
            </a:pPr>
            <a:r>
              <a:rPr lang="en-US" sz="1400" u="sng" dirty="0">
                <a:solidFill>
                  <a:schemeClr val="tx2">
                    <a:lumMod val="75000"/>
                  </a:schemeClr>
                </a:solidFill>
                <a:latin typeface="Tahoma" pitchFamily="34" charset="0"/>
              </a:rPr>
              <a:t>Problem</a:t>
            </a:r>
          </a:p>
          <a:p>
            <a:pPr marL="114300" indent="-114300">
              <a:spcAft>
                <a:spcPts val="600"/>
              </a:spcAft>
              <a:buFontTx/>
              <a:buChar char="•"/>
              <a:defRPr/>
            </a:pPr>
            <a:r>
              <a:rPr lang="en-US" sz="1400" dirty="0">
                <a:solidFill>
                  <a:schemeClr val="tx2">
                    <a:lumMod val="75000"/>
                  </a:schemeClr>
                </a:solidFill>
                <a:latin typeface="Tahoma" pitchFamily="34" charset="0"/>
              </a:rPr>
              <a:t>Meter inaccuracy hindering decision making in planning, maintenance, process engineering and optimization</a:t>
            </a:r>
          </a:p>
          <a:p>
            <a:pPr marL="114300" indent="-114300">
              <a:spcAft>
                <a:spcPts val="600"/>
              </a:spcAft>
              <a:buFontTx/>
              <a:buChar char="•"/>
              <a:defRPr/>
            </a:pPr>
            <a:r>
              <a:rPr lang="en-US" sz="1400" dirty="0">
                <a:solidFill>
                  <a:schemeClr val="tx2">
                    <a:lumMod val="75000"/>
                  </a:schemeClr>
                </a:solidFill>
                <a:latin typeface="Tahoma" pitchFamily="34" charset="0"/>
              </a:rPr>
              <a:t>Current refinery-wide planning tool could not match refinery operations</a:t>
            </a:r>
          </a:p>
          <a:p>
            <a:pPr marL="114300" indent="-114300">
              <a:spcAft>
                <a:spcPts val="600"/>
              </a:spcAft>
              <a:defRPr/>
            </a:pPr>
            <a:endParaRPr lang="en-US" sz="1400" dirty="0">
              <a:solidFill>
                <a:schemeClr val="tx2">
                  <a:lumMod val="75000"/>
                </a:schemeClr>
              </a:solidFill>
              <a:latin typeface="Tahoma" pitchFamily="34" charset="0"/>
            </a:endParaRPr>
          </a:p>
          <a:p>
            <a:pPr marL="114300" indent="-114300">
              <a:spcAft>
                <a:spcPts val="600"/>
              </a:spcAft>
              <a:defRPr/>
            </a:pPr>
            <a:r>
              <a:rPr lang="en-US" sz="1400" u="sng" dirty="0">
                <a:solidFill>
                  <a:schemeClr val="tx2">
                    <a:lumMod val="75000"/>
                  </a:schemeClr>
                </a:solidFill>
                <a:latin typeface="Tahoma" pitchFamily="34" charset="0"/>
              </a:rPr>
              <a:t>Objectives</a:t>
            </a:r>
            <a:endParaRPr lang="en-US" sz="1400" dirty="0">
              <a:solidFill>
                <a:schemeClr val="tx2">
                  <a:lumMod val="75000"/>
                </a:schemeClr>
              </a:solidFill>
              <a:latin typeface="Tahoma" pitchFamily="34" charset="0"/>
            </a:endParaRPr>
          </a:p>
          <a:p>
            <a:pPr marL="114300" indent="-114300">
              <a:spcAft>
                <a:spcPts val="600"/>
              </a:spcAft>
              <a:buFontTx/>
              <a:buChar char="•"/>
              <a:defRPr/>
            </a:pPr>
            <a:r>
              <a:rPr lang="en-US" sz="1400" dirty="0">
                <a:solidFill>
                  <a:schemeClr val="tx2">
                    <a:lumMod val="75000"/>
                  </a:schemeClr>
                </a:solidFill>
                <a:latin typeface="Tahoma" pitchFamily="34" charset="0"/>
              </a:rPr>
              <a:t>Daily material balance around each major unit &amp; plant</a:t>
            </a:r>
          </a:p>
          <a:p>
            <a:pPr marL="114300" indent="-114300">
              <a:spcAft>
                <a:spcPts val="600"/>
              </a:spcAft>
              <a:buFontTx/>
              <a:buChar char="•"/>
              <a:defRPr/>
            </a:pPr>
            <a:r>
              <a:rPr lang="en-US" sz="1400" dirty="0">
                <a:solidFill>
                  <a:schemeClr val="tx2">
                    <a:lumMod val="75000"/>
                  </a:schemeClr>
                </a:solidFill>
                <a:latin typeface="Tahoma" pitchFamily="34" charset="0"/>
              </a:rPr>
              <a:t>Identify bad meters</a:t>
            </a:r>
          </a:p>
          <a:p>
            <a:pPr marL="114300" indent="-114300">
              <a:spcAft>
                <a:spcPts val="600"/>
              </a:spcAft>
              <a:buFontTx/>
              <a:buChar char="•"/>
              <a:defRPr/>
            </a:pPr>
            <a:r>
              <a:rPr lang="en-US" sz="1400" dirty="0">
                <a:solidFill>
                  <a:schemeClr val="tx2">
                    <a:lumMod val="75000"/>
                  </a:schemeClr>
                </a:solidFill>
                <a:latin typeface="Tahoma" pitchFamily="34" charset="0"/>
              </a:rPr>
              <a:t>Pinpoint material loss location</a:t>
            </a:r>
          </a:p>
          <a:p>
            <a:pPr marL="114300" indent="-114300">
              <a:spcAft>
                <a:spcPts val="600"/>
              </a:spcAft>
              <a:buFontTx/>
              <a:buChar char="•"/>
              <a:defRPr/>
            </a:pPr>
            <a:r>
              <a:rPr lang="en-US" sz="1400" dirty="0">
                <a:solidFill>
                  <a:schemeClr val="tx2">
                    <a:lumMod val="75000"/>
                  </a:schemeClr>
                </a:solidFill>
                <a:latin typeface="Tahoma" pitchFamily="34" charset="0"/>
              </a:rPr>
              <a:t>Simplified mass balance of the entire refinery including intermediate tanks</a:t>
            </a:r>
          </a:p>
          <a:p>
            <a:pPr marL="114300" indent="-114300">
              <a:spcAft>
                <a:spcPts val="600"/>
              </a:spcAft>
              <a:defRPr/>
            </a:pPr>
            <a:endParaRPr lang="en-US" sz="1400" dirty="0">
              <a:solidFill>
                <a:schemeClr val="tx2">
                  <a:lumMod val="75000"/>
                </a:schemeClr>
              </a:solidFill>
              <a:latin typeface="Tahoma" pitchFamily="34" charset="0"/>
            </a:endParaRPr>
          </a:p>
          <a:p>
            <a:pPr marL="114300" indent="-114300">
              <a:spcAft>
                <a:spcPts val="600"/>
              </a:spcAft>
              <a:defRPr/>
            </a:pPr>
            <a:r>
              <a:rPr lang="en-US" sz="1400" u="sng" dirty="0">
                <a:solidFill>
                  <a:schemeClr val="tx2">
                    <a:lumMod val="75000"/>
                  </a:schemeClr>
                </a:solidFill>
                <a:latin typeface="Tahoma" pitchFamily="34" charset="0"/>
              </a:rPr>
              <a:t>Benefits</a:t>
            </a:r>
            <a:endParaRPr lang="en-US" sz="1400" dirty="0">
              <a:solidFill>
                <a:schemeClr val="tx2">
                  <a:lumMod val="75000"/>
                </a:schemeClr>
              </a:solidFill>
              <a:latin typeface="Tahoma" pitchFamily="34" charset="0"/>
            </a:endParaRPr>
          </a:p>
          <a:p>
            <a:pPr marL="114300" indent="-114300">
              <a:spcAft>
                <a:spcPts val="600"/>
              </a:spcAft>
              <a:buFontTx/>
              <a:buChar char="•"/>
              <a:defRPr/>
            </a:pPr>
            <a:r>
              <a:rPr lang="en-US" sz="1400" dirty="0">
                <a:solidFill>
                  <a:schemeClr val="tx2">
                    <a:lumMod val="75000"/>
                  </a:schemeClr>
                </a:solidFill>
                <a:latin typeface="Tahoma" pitchFamily="34" charset="0"/>
              </a:rPr>
              <a:t>Reduced Meter errors from 20% to less than 5%</a:t>
            </a:r>
          </a:p>
          <a:p>
            <a:pPr marL="114300" indent="-114300">
              <a:spcAft>
                <a:spcPts val="600"/>
              </a:spcAft>
              <a:buFontTx/>
              <a:buChar char="•"/>
              <a:defRPr/>
            </a:pPr>
            <a:r>
              <a:rPr lang="en-US" sz="1400" dirty="0">
                <a:solidFill>
                  <a:schemeClr val="tx2">
                    <a:lumMod val="75000"/>
                  </a:schemeClr>
                </a:solidFill>
                <a:latin typeface="Tahoma" pitchFamily="34" charset="0"/>
              </a:rPr>
              <a:t>Found meter error in Hydrocracker Feed and Reformer overhead liquid flow</a:t>
            </a:r>
          </a:p>
          <a:p>
            <a:pPr marL="114300" indent="-114300">
              <a:spcAft>
                <a:spcPts val="600"/>
              </a:spcAft>
              <a:buFontTx/>
              <a:buChar char="•"/>
              <a:defRPr/>
            </a:pPr>
            <a:r>
              <a:rPr lang="en-US" sz="1400" dirty="0">
                <a:solidFill>
                  <a:schemeClr val="tx2">
                    <a:lumMod val="75000"/>
                  </a:schemeClr>
                </a:solidFill>
                <a:latin typeface="Tahoma" pitchFamily="34" charset="0"/>
              </a:rPr>
              <a:t>Prevent emissions &amp; improved yields</a:t>
            </a:r>
          </a:p>
        </p:txBody>
      </p:sp>
      <p:pic>
        <p:nvPicPr>
          <p:cNvPr id="12" name="Picture 7">
            <a:extLst>
              <a:ext uri="{FF2B5EF4-FFF2-40B4-BE49-F238E27FC236}">
                <a16:creationId xmlns:a16="http://schemas.microsoft.com/office/drawing/2014/main" id="{79885610-14FD-651B-62AF-DDBC65F320B7}"/>
              </a:ext>
            </a:extLst>
          </p:cNvPr>
          <p:cNvPicPr>
            <a:picLocks noChangeAspect="1" noChangeArrowheads="1"/>
          </p:cNvPicPr>
          <p:nvPr/>
        </p:nvPicPr>
        <p:blipFill>
          <a:blip r:embed="rId2">
            <a:lum bright="-2000" contrast="-2000"/>
          </a:blip>
          <a:srcRect/>
          <a:stretch>
            <a:fillRect/>
          </a:stretch>
        </p:blipFill>
        <p:spPr bwMode="auto">
          <a:xfrm>
            <a:off x="7123676" y="1744077"/>
            <a:ext cx="4803775" cy="2492375"/>
          </a:xfrm>
          <a:prstGeom prst="rect">
            <a:avLst/>
          </a:prstGeom>
          <a:solidFill>
            <a:schemeClr val="bg1"/>
          </a:solidFill>
          <a:ln w="12700">
            <a:noFill/>
            <a:miter lim="800000"/>
            <a:headEnd type="none" w="sm" len="sm"/>
            <a:tailEnd type="none" w="sm" len="sm"/>
          </a:ln>
          <a:effectLst>
            <a:outerShdw dist="71842" dir="2700000" algn="ctr" rotWithShape="0">
              <a:schemeClr val="tx2"/>
            </a:outerShdw>
          </a:effectLst>
        </p:spPr>
      </p:pic>
      <p:graphicFrame>
        <p:nvGraphicFramePr>
          <p:cNvPr id="14" name="Object 3">
            <a:extLst>
              <a:ext uri="{FF2B5EF4-FFF2-40B4-BE49-F238E27FC236}">
                <a16:creationId xmlns:a16="http://schemas.microsoft.com/office/drawing/2014/main" id="{46211390-E7A1-B41E-8894-CCD26D5E7D29}"/>
              </a:ext>
            </a:extLst>
          </p:cNvPr>
          <p:cNvGraphicFramePr>
            <a:graphicFrameLocks/>
          </p:cNvGraphicFramePr>
          <p:nvPr>
            <p:extLst>
              <p:ext uri="{D42A27DB-BD31-4B8C-83A1-F6EECF244321}">
                <p14:modId xmlns:p14="http://schemas.microsoft.com/office/powerpoint/2010/main" val="1677576413"/>
              </p:ext>
            </p:extLst>
          </p:nvPr>
        </p:nvGraphicFramePr>
        <p:xfrm>
          <a:off x="8256638" y="4394800"/>
          <a:ext cx="2537850" cy="2250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5020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478270" y="339711"/>
            <a:ext cx="9895951" cy="1033669"/>
          </a:xfrm>
        </p:spPr>
        <p:txBody>
          <a:bodyPr>
            <a:normAutofit/>
          </a:bodyPr>
          <a:lstStyle/>
          <a:p>
            <a:r>
              <a:rPr lang="en-US" sz="4000" dirty="0">
                <a:solidFill>
                  <a:schemeClr val="bg1">
                    <a:lumMod val="95000"/>
                  </a:schemeClr>
                </a:solidFill>
              </a:rPr>
              <a:t>Process Equipment Performance Monitoring</a:t>
            </a:r>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grpSp>
        <p:nvGrpSpPr>
          <p:cNvPr id="3" name="Group 3">
            <a:extLst>
              <a:ext uri="{FF2B5EF4-FFF2-40B4-BE49-F238E27FC236}">
                <a16:creationId xmlns:a16="http://schemas.microsoft.com/office/drawing/2014/main" id="{4416FD23-5588-D3DB-2412-56AAA2CCED96}"/>
              </a:ext>
            </a:extLst>
          </p:cNvPr>
          <p:cNvGrpSpPr>
            <a:grpSpLocks/>
          </p:cNvGrpSpPr>
          <p:nvPr/>
        </p:nvGrpSpPr>
        <p:grpSpPr bwMode="auto">
          <a:xfrm>
            <a:off x="7087393" y="4737903"/>
            <a:ext cx="3608388" cy="1961257"/>
            <a:chOff x="3345" y="2312"/>
            <a:chExt cx="2273" cy="1511"/>
          </a:xfrm>
        </p:grpSpPr>
        <p:sp>
          <p:nvSpPr>
            <p:cNvPr id="5" name="Text Box 4">
              <a:extLst>
                <a:ext uri="{FF2B5EF4-FFF2-40B4-BE49-F238E27FC236}">
                  <a16:creationId xmlns:a16="http://schemas.microsoft.com/office/drawing/2014/main" id="{0154DD43-2AF8-7963-8F29-5A53028BF971}"/>
                </a:ext>
              </a:extLst>
            </p:cNvPr>
            <p:cNvSpPr txBox="1">
              <a:spLocks noChangeArrowheads="1"/>
            </p:cNvSpPr>
            <p:nvPr/>
          </p:nvSpPr>
          <p:spPr bwMode="auto">
            <a:xfrm>
              <a:off x="5332" y="3397"/>
              <a:ext cx="28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r>
                <a:rPr lang="en-US" sz="1400">
                  <a:latin typeface="Times New Roman" pitchFamily="18" charset="0"/>
                </a:rPr>
                <a:t>300</a:t>
              </a:r>
            </a:p>
          </p:txBody>
        </p:sp>
        <p:sp>
          <p:nvSpPr>
            <p:cNvPr id="6" name="Rectangle 5">
              <a:extLst>
                <a:ext uri="{FF2B5EF4-FFF2-40B4-BE49-F238E27FC236}">
                  <a16:creationId xmlns:a16="http://schemas.microsoft.com/office/drawing/2014/main" id="{C1235DCC-9BF4-948D-8752-99EE98AA379A}"/>
                </a:ext>
              </a:extLst>
            </p:cNvPr>
            <p:cNvSpPr>
              <a:spLocks noChangeArrowheads="1"/>
            </p:cNvSpPr>
            <p:nvPr/>
          </p:nvSpPr>
          <p:spPr bwMode="auto">
            <a:xfrm>
              <a:off x="3598" y="2312"/>
              <a:ext cx="1927" cy="1066"/>
            </a:xfrm>
            <a:prstGeom prst="rect">
              <a:avLst/>
            </a:prstGeom>
            <a:noFill/>
            <a:ln w="158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Text Box 6">
              <a:extLst>
                <a:ext uri="{FF2B5EF4-FFF2-40B4-BE49-F238E27FC236}">
                  <a16:creationId xmlns:a16="http://schemas.microsoft.com/office/drawing/2014/main" id="{1C269B1F-54A2-1DEF-8C4A-96ACC480E102}"/>
                </a:ext>
              </a:extLst>
            </p:cNvPr>
            <p:cNvSpPr txBox="1">
              <a:spLocks noChangeArrowheads="1"/>
            </p:cNvSpPr>
            <p:nvPr/>
          </p:nvSpPr>
          <p:spPr bwMode="auto">
            <a:xfrm>
              <a:off x="4328" y="3515"/>
              <a:ext cx="4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r>
                <a:rPr lang="en-US" sz="2000" dirty="0">
                  <a:latin typeface="Times New Roman" pitchFamily="18" charset="0"/>
                </a:rPr>
                <a:t>Time</a:t>
              </a:r>
            </a:p>
          </p:txBody>
        </p:sp>
        <p:sp>
          <p:nvSpPr>
            <p:cNvPr id="8" name="Oval 7">
              <a:extLst>
                <a:ext uri="{FF2B5EF4-FFF2-40B4-BE49-F238E27FC236}">
                  <a16:creationId xmlns:a16="http://schemas.microsoft.com/office/drawing/2014/main" id="{F26E30AD-3F6A-040D-FEAF-5EC41AF547DE}"/>
                </a:ext>
              </a:extLst>
            </p:cNvPr>
            <p:cNvSpPr>
              <a:spLocks noChangeArrowheads="1"/>
            </p:cNvSpPr>
            <p:nvPr/>
          </p:nvSpPr>
          <p:spPr bwMode="auto">
            <a:xfrm>
              <a:off x="3562" y="2444"/>
              <a:ext cx="72" cy="72"/>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sp>
          <p:nvSpPr>
            <p:cNvPr id="16" name="Oval 8">
              <a:extLst>
                <a:ext uri="{FF2B5EF4-FFF2-40B4-BE49-F238E27FC236}">
                  <a16:creationId xmlns:a16="http://schemas.microsoft.com/office/drawing/2014/main" id="{DC778059-355F-B746-1B5E-AF82D58B41B1}"/>
                </a:ext>
              </a:extLst>
            </p:cNvPr>
            <p:cNvSpPr>
              <a:spLocks noChangeArrowheads="1"/>
            </p:cNvSpPr>
            <p:nvPr/>
          </p:nvSpPr>
          <p:spPr bwMode="auto">
            <a:xfrm>
              <a:off x="4204" y="2649"/>
              <a:ext cx="72" cy="72"/>
            </a:xfrm>
            <a:prstGeom prst="ellipse">
              <a:avLst/>
            </a:prstGeom>
            <a:solidFill>
              <a:srgbClr val="FF6600"/>
            </a:solidFill>
            <a:ln w="12700">
              <a:solidFill>
                <a:schemeClr val="tx1"/>
              </a:solidFill>
              <a:round/>
              <a:headEnd type="none" w="sm" len="sm"/>
              <a:tailEnd type="none" w="sm" len="sm"/>
            </a:ln>
          </p:spPr>
          <p:txBody>
            <a:bodyPr wrap="none" anchor="ctr"/>
            <a:lstStyle/>
            <a:p>
              <a:endParaRPr lang="en-US"/>
            </a:p>
          </p:txBody>
        </p:sp>
        <p:sp>
          <p:nvSpPr>
            <p:cNvPr id="18" name="Oval 9">
              <a:extLst>
                <a:ext uri="{FF2B5EF4-FFF2-40B4-BE49-F238E27FC236}">
                  <a16:creationId xmlns:a16="http://schemas.microsoft.com/office/drawing/2014/main" id="{545A5290-A5B9-2FB3-B756-EBF61B7F7775}"/>
                </a:ext>
              </a:extLst>
            </p:cNvPr>
            <p:cNvSpPr>
              <a:spLocks noChangeArrowheads="1"/>
            </p:cNvSpPr>
            <p:nvPr/>
          </p:nvSpPr>
          <p:spPr bwMode="auto">
            <a:xfrm>
              <a:off x="4846" y="2832"/>
              <a:ext cx="72" cy="72"/>
            </a:xfrm>
            <a:prstGeom prst="ellipse">
              <a:avLst/>
            </a:prstGeom>
            <a:solidFill>
              <a:schemeClr val="folHlink"/>
            </a:solidFill>
            <a:ln w="12700">
              <a:solidFill>
                <a:schemeClr val="tx1"/>
              </a:solidFill>
              <a:round/>
              <a:headEnd type="none" w="sm" len="sm"/>
              <a:tailEnd type="none" w="sm" len="sm"/>
            </a:ln>
          </p:spPr>
          <p:txBody>
            <a:bodyPr wrap="none" anchor="ctr"/>
            <a:lstStyle/>
            <a:p>
              <a:endParaRPr lang="en-US"/>
            </a:p>
          </p:txBody>
        </p:sp>
        <p:sp>
          <p:nvSpPr>
            <p:cNvPr id="19" name="Line 10">
              <a:extLst>
                <a:ext uri="{FF2B5EF4-FFF2-40B4-BE49-F238E27FC236}">
                  <a16:creationId xmlns:a16="http://schemas.microsoft.com/office/drawing/2014/main" id="{A286E833-9B04-4955-D876-15DE1B3CE092}"/>
                </a:ext>
              </a:extLst>
            </p:cNvPr>
            <p:cNvSpPr>
              <a:spLocks noChangeShapeType="1"/>
            </p:cNvSpPr>
            <p:nvPr/>
          </p:nvSpPr>
          <p:spPr bwMode="auto">
            <a:xfrm>
              <a:off x="4241" y="333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1">
              <a:extLst>
                <a:ext uri="{FF2B5EF4-FFF2-40B4-BE49-F238E27FC236}">
                  <a16:creationId xmlns:a16="http://schemas.microsoft.com/office/drawing/2014/main" id="{8E0DC6A5-4203-134D-A43A-77C820BC1837}"/>
                </a:ext>
              </a:extLst>
            </p:cNvPr>
            <p:cNvSpPr>
              <a:spLocks noChangeShapeType="1"/>
            </p:cNvSpPr>
            <p:nvPr/>
          </p:nvSpPr>
          <p:spPr bwMode="auto">
            <a:xfrm>
              <a:off x="4884" y="333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2">
              <a:extLst>
                <a:ext uri="{FF2B5EF4-FFF2-40B4-BE49-F238E27FC236}">
                  <a16:creationId xmlns:a16="http://schemas.microsoft.com/office/drawing/2014/main" id="{460B1B0B-D20F-9B94-81B7-F0CA4EAA7308}"/>
                </a:ext>
              </a:extLst>
            </p:cNvPr>
            <p:cNvSpPr>
              <a:spLocks noChangeShapeType="1"/>
            </p:cNvSpPr>
            <p:nvPr/>
          </p:nvSpPr>
          <p:spPr bwMode="auto">
            <a:xfrm>
              <a:off x="3598" y="333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3">
              <a:extLst>
                <a:ext uri="{FF2B5EF4-FFF2-40B4-BE49-F238E27FC236}">
                  <a16:creationId xmlns:a16="http://schemas.microsoft.com/office/drawing/2014/main" id="{8D63CB02-BCC7-1C2B-0CCA-90ED2DFB9B72}"/>
                </a:ext>
              </a:extLst>
            </p:cNvPr>
            <p:cNvSpPr>
              <a:spLocks noChangeShapeType="1"/>
            </p:cNvSpPr>
            <p:nvPr/>
          </p:nvSpPr>
          <p:spPr bwMode="auto">
            <a:xfrm>
              <a:off x="5525" y="333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 name="Text Box 14">
              <a:extLst>
                <a:ext uri="{FF2B5EF4-FFF2-40B4-BE49-F238E27FC236}">
                  <a16:creationId xmlns:a16="http://schemas.microsoft.com/office/drawing/2014/main" id="{15C57EB5-D063-36E4-686C-343AC1A018DC}"/>
                </a:ext>
              </a:extLst>
            </p:cNvPr>
            <p:cNvSpPr txBox="1">
              <a:spLocks noChangeArrowheads="1"/>
            </p:cNvSpPr>
            <p:nvPr/>
          </p:nvSpPr>
          <p:spPr bwMode="auto">
            <a:xfrm>
              <a:off x="3504" y="3397"/>
              <a:ext cx="173"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r>
                <a:rPr lang="en-US" sz="1400">
                  <a:latin typeface="Times New Roman" pitchFamily="18" charset="0"/>
                </a:rPr>
                <a:t>0</a:t>
              </a:r>
            </a:p>
          </p:txBody>
        </p:sp>
        <p:sp>
          <p:nvSpPr>
            <p:cNvPr id="24" name="Text Box 15">
              <a:extLst>
                <a:ext uri="{FF2B5EF4-FFF2-40B4-BE49-F238E27FC236}">
                  <a16:creationId xmlns:a16="http://schemas.microsoft.com/office/drawing/2014/main" id="{D72B1C51-8FAD-815A-EEFE-D6B7902BE26F}"/>
                </a:ext>
              </a:extLst>
            </p:cNvPr>
            <p:cNvSpPr txBox="1">
              <a:spLocks noChangeArrowheads="1"/>
            </p:cNvSpPr>
            <p:nvPr/>
          </p:nvSpPr>
          <p:spPr bwMode="auto">
            <a:xfrm>
              <a:off x="4036" y="3397"/>
              <a:ext cx="28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r>
                <a:rPr lang="en-US" sz="1400">
                  <a:latin typeface="Times New Roman" pitchFamily="18" charset="0"/>
                </a:rPr>
                <a:t>100</a:t>
              </a:r>
            </a:p>
          </p:txBody>
        </p:sp>
        <p:sp>
          <p:nvSpPr>
            <p:cNvPr id="25" name="Text Box 16">
              <a:extLst>
                <a:ext uri="{FF2B5EF4-FFF2-40B4-BE49-F238E27FC236}">
                  <a16:creationId xmlns:a16="http://schemas.microsoft.com/office/drawing/2014/main" id="{65C53F7B-748A-953F-F2A3-CD22CE5A25DE}"/>
                </a:ext>
              </a:extLst>
            </p:cNvPr>
            <p:cNvSpPr txBox="1">
              <a:spLocks noChangeArrowheads="1"/>
            </p:cNvSpPr>
            <p:nvPr/>
          </p:nvSpPr>
          <p:spPr bwMode="auto">
            <a:xfrm>
              <a:off x="4800" y="3397"/>
              <a:ext cx="28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r>
                <a:rPr lang="en-US" sz="1400">
                  <a:latin typeface="Times New Roman" pitchFamily="18" charset="0"/>
                </a:rPr>
                <a:t>200</a:t>
              </a:r>
            </a:p>
          </p:txBody>
        </p:sp>
        <p:sp>
          <p:nvSpPr>
            <p:cNvPr id="26" name="Oval 17">
              <a:extLst>
                <a:ext uri="{FF2B5EF4-FFF2-40B4-BE49-F238E27FC236}">
                  <a16:creationId xmlns:a16="http://schemas.microsoft.com/office/drawing/2014/main" id="{854D5BC2-373D-4FC6-E158-9D48F7FBA8E8}"/>
                </a:ext>
              </a:extLst>
            </p:cNvPr>
            <p:cNvSpPr>
              <a:spLocks noChangeAspect="1" noChangeArrowheads="1"/>
            </p:cNvSpPr>
            <p:nvPr/>
          </p:nvSpPr>
          <p:spPr bwMode="auto">
            <a:xfrm>
              <a:off x="4378" y="2688"/>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27" name="Oval 18">
              <a:extLst>
                <a:ext uri="{FF2B5EF4-FFF2-40B4-BE49-F238E27FC236}">
                  <a16:creationId xmlns:a16="http://schemas.microsoft.com/office/drawing/2014/main" id="{41FD0F15-4C9F-9CFE-0E6A-45FE446EB99E}"/>
                </a:ext>
              </a:extLst>
            </p:cNvPr>
            <p:cNvSpPr>
              <a:spLocks noChangeAspect="1" noChangeArrowheads="1"/>
            </p:cNvSpPr>
            <p:nvPr/>
          </p:nvSpPr>
          <p:spPr bwMode="auto">
            <a:xfrm>
              <a:off x="4474" y="2784"/>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28" name="Oval 19">
              <a:extLst>
                <a:ext uri="{FF2B5EF4-FFF2-40B4-BE49-F238E27FC236}">
                  <a16:creationId xmlns:a16="http://schemas.microsoft.com/office/drawing/2014/main" id="{C6641D10-3B59-FC46-9CFB-231310165EF4}"/>
                </a:ext>
              </a:extLst>
            </p:cNvPr>
            <p:cNvSpPr>
              <a:spLocks noChangeAspect="1" noChangeArrowheads="1"/>
            </p:cNvSpPr>
            <p:nvPr/>
          </p:nvSpPr>
          <p:spPr bwMode="auto">
            <a:xfrm>
              <a:off x="3706" y="2496"/>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29" name="Oval 20">
              <a:extLst>
                <a:ext uri="{FF2B5EF4-FFF2-40B4-BE49-F238E27FC236}">
                  <a16:creationId xmlns:a16="http://schemas.microsoft.com/office/drawing/2014/main" id="{8F52B050-4CE3-44B7-4683-D1DBB88EB928}"/>
                </a:ext>
              </a:extLst>
            </p:cNvPr>
            <p:cNvSpPr>
              <a:spLocks noChangeAspect="1" noChangeArrowheads="1"/>
            </p:cNvSpPr>
            <p:nvPr/>
          </p:nvSpPr>
          <p:spPr bwMode="auto">
            <a:xfrm>
              <a:off x="3784" y="2509"/>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30" name="Oval 21">
              <a:extLst>
                <a:ext uri="{FF2B5EF4-FFF2-40B4-BE49-F238E27FC236}">
                  <a16:creationId xmlns:a16="http://schemas.microsoft.com/office/drawing/2014/main" id="{05DE43C4-90AD-BF27-26AF-B29AA67E7311}"/>
                </a:ext>
              </a:extLst>
            </p:cNvPr>
            <p:cNvSpPr>
              <a:spLocks noChangeAspect="1" noChangeArrowheads="1"/>
            </p:cNvSpPr>
            <p:nvPr/>
          </p:nvSpPr>
          <p:spPr bwMode="auto">
            <a:xfrm>
              <a:off x="4141" y="2653"/>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31" name="Oval 22">
              <a:extLst>
                <a:ext uri="{FF2B5EF4-FFF2-40B4-BE49-F238E27FC236}">
                  <a16:creationId xmlns:a16="http://schemas.microsoft.com/office/drawing/2014/main" id="{63A4E323-7547-5BC6-8B5C-72DEF97011DB}"/>
                </a:ext>
              </a:extLst>
            </p:cNvPr>
            <p:cNvSpPr>
              <a:spLocks noChangeAspect="1" noChangeArrowheads="1"/>
            </p:cNvSpPr>
            <p:nvPr/>
          </p:nvSpPr>
          <p:spPr bwMode="auto">
            <a:xfrm>
              <a:off x="3859" y="2544"/>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32" name="Oval 23">
              <a:extLst>
                <a:ext uri="{FF2B5EF4-FFF2-40B4-BE49-F238E27FC236}">
                  <a16:creationId xmlns:a16="http://schemas.microsoft.com/office/drawing/2014/main" id="{DF3BB863-8FFB-9ECF-AAF1-E71D133F647C}"/>
                </a:ext>
              </a:extLst>
            </p:cNvPr>
            <p:cNvSpPr>
              <a:spLocks noChangeAspect="1" noChangeArrowheads="1"/>
            </p:cNvSpPr>
            <p:nvPr/>
          </p:nvSpPr>
          <p:spPr bwMode="auto">
            <a:xfrm>
              <a:off x="3955" y="2592"/>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33" name="Oval 24">
              <a:extLst>
                <a:ext uri="{FF2B5EF4-FFF2-40B4-BE49-F238E27FC236}">
                  <a16:creationId xmlns:a16="http://schemas.microsoft.com/office/drawing/2014/main" id="{B1B09A2E-CB39-662A-BFAE-2BE009F37B2D}"/>
                </a:ext>
              </a:extLst>
            </p:cNvPr>
            <p:cNvSpPr>
              <a:spLocks noChangeAspect="1" noChangeArrowheads="1"/>
            </p:cNvSpPr>
            <p:nvPr/>
          </p:nvSpPr>
          <p:spPr bwMode="auto">
            <a:xfrm>
              <a:off x="4583" y="2784"/>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34" name="Oval 25">
              <a:extLst>
                <a:ext uri="{FF2B5EF4-FFF2-40B4-BE49-F238E27FC236}">
                  <a16:creationId xmlns:a16="http://schemas.microsoft.com/office/drawing/2014/main" id="{BE6D99CF-5675-135B-244A-2D25E26D6E09}"/>
                </a:ext>
              </a:extLst>
            </p:cNvPr>
            <p:cNvSpPr>
              <a:spLocks noChangeAspect="1" noChangeArrowheads="1"/>
            </p:cNvSpPr>
            <p:nvPr/>
          </p:nvSpPr>
          <p:spPr bwMode="auto">
            <a:xfrm>
              <a:off x="4704" y="2832"/>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35" name="Oval 26">
              <a:extLst>
                <a:ext uri="{FF2B5EF4-FFF2-40B4-BE49-F238E27FC236}">
                  <a16:creationId xmlns:a16="http://schemas.microsoft.com/office/drawing/2014/main" id="{A942ED78-8D6D-CDAF-E4BD-E568D0334AC7}"/>
                </a:ext>
              </a:extLst>
            </p:cNvPr>
            <p:cNvSpPr>
              <a:spLocks noChangeAspect="1" noChangeArrowheads="1"/>
            </p:cNvSpPr>
            <p:nvPr/>
          </p:nvSpPr>
          <p:spPr bwMode="auto">
            <a:xfrm>
              <a:off x="5111" y="2997"/>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36" name="Oval 27">
              <a:extLst>
                <a:ext uri="{FF2B5EF4-FFF2-40B4-BE49-F238E27FC236}">
                  <a16:creationId xmlns:a16="http://schemas.microsoft.com/office/drawing/2014/main" id="{FDDC6A27-164A-3E62-1820-A7C3FB522C2E}"/>
                </a:ext>
              </a:extLst>
            </p:cNvPr>
            <p:cNvSpPr>
              <a:spLocks noChangeAspect="1" noChangeArrowheads="1"/>
            </p:cNvSpPr>
            <p:nvPr/>
          </p:nvSpPr>
          <p:spPr bwMode="auto">
            <a:xfrm>
              <a:off x="5207" y="2976"/>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37" name="Oval 28">
              <a:extLst>
                <a:ext uri="{FF2B5EF4-FFF2-40B4-BE49-F238E27FC236}">
                  <a16:creationId xmlns:a16="http://schemas.microsoft.com/office/drawing/2014/main" id="{C182FABA-95C1-3905-3D54-DAA9FF89EDB4}"/>
                </a:ext>
              </a:extLst>
            </p:cNvPr>
            <p:cNvSpPr>
              <a:spLocks noChangeAspect="1" noChangeArrowheads="1"/>
            </p:cNvSpPr>
            <p:nvPr/>
          </p:nvSpPr>
          <p:spPr bwMode="auto">
            <a:xfrm>
              <a:off x="4967" y="2880"/>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38" name="Oval 29">
              <a:extLst>
                <a:ext uri="{FF2B5EF4-FFF2-40B4-BE49-F238E27FC236}">
                  <a16:creationId xmlns:a16="http://schemas.microsoft.com/office/drawing/2014/main" id="{A365860C-6911-B5ED-4105-A3A3414E3A7C}"/>
                </a:ext>
              </a:extLst>
            </p:cNvPr>
            <p:cNvSpPr>
              <a:spLocks noChangeAspect="1" noChangeArrowheads="1"/>
            </p:cNvSpPr>
            <p:nvPr/>
          </p:nvSpPr>
          <p:spPr bwMode="auto">
            <a:xfrm>
              <a:off x="5015" y="2949"/>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39" name="Oval 30">
              <a:extLst>
                <a:ext uri="{FF2B5EF4-FFF2-40B4-BE49-F238E27FC236}">
                  <a16:creationId xmlns:a16="http://schemas.microsoft.com/office/drawing/2014/main" id="{E61673C1-67D4-D067-0428-73AC7C2E7F91}"/>
                </a:ext>
              </a:extLst>
            </p:cNvPr>
            <p:cNvSpPr>
              <a:spLocks noChangeAspect="1" noChangeArrowheads="1"/>
            </p:cNvSpPr>
            <p:nvPr/>
          </p:nvSpPr>
          <p:spPr bwMode="auto">
            <a:xfrm>
              <a:off x="5316" y="3032"/>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40" name="Oval 31">
              <a:extLst>
                <a:ext uri="{FF2B5EF4-FFF2-40B4-BE49-F238E27FC236}">
                  <a16:creationId xmlns:a16="http://schemas.microsoft.com/office/drawing/2014/main" id="{A15CDA72-620E-FE15-57A9-8F15EA6BAFB3}"/>
                </a:ext>
              </a:extLst>
            </p:cNvPr>
            <p:cNvSpPr>
              <a:spLocks noChangeAspect="1" noChangeArrowheads="1"/>
            </p:cNvSpPr>
            <p:nvPr/>
          </p:nvSpPr>
          <p:spPr bwMode="auto">
            <a:xfrm>
              <a:off x="5399" y="3133"/>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41" name="Oval 32">
              <a:extLst>
                <a:ext uri="{FF2B5EF4-FFF2-40B4-BE49-F238E27FC236}">
                  <a16:creationId xmlns:a16="http://schemas.microsoft.com/office/drawing/2014/main" id="{F761C776-5354-265A-F48E-773CADC97888}"/>
                </a:ext>
              </a:extLst>
            </p:cNvPr>
            <p:cNvSpPr>
              <a:spLocks noChangeAspect="1" noChangeArrowheads="1"/>
            </p:cNvSpPr>
            <p:nvPr/>
          </p:nvSpPr>
          <p:spPr bwMode="auto">
            <a:xfrm>
              <a:off x="5495" y="3189"/>
              <a:ext cx="35" cy="35"/>
            </a:xfrm>
            <a:prstGeom prst="ellipse">
              <a:avLst/>
            </a:prstGeom>
            <a:solidFill>
              <a:schemeClr val="tx2"/>
            </a:solidFill>
            <a:ln w="12700">
              <a:solidFill>
                <a:schemeClr val="tx1"/>
              </a:solidFill>
              <a:round/>
              <a:headEnd type="none" w="sm" len="sm"/>
              <a:tailEnd type="none" w="sm" len="sm"/>
            </a:ln>
          </p:spPr>
          <p:txBody>
            <a:bodyPr wrap="none" anchor="ctr"/>
            <a:lstStyle/>
            <a:p>
              <a:endParaRPr lang="en-US"/>
            </a:p>
          </p:txBody>
        </p:sp>
        <p:sp>
          <p:nvSpPr>
            <p:cNvPr id="42" name="Text Box 33">
              <a:extLst>
                <a:ext uri="{FF2B5EF4-FFF2-40B4-BE49-F238E27FC236}">
                  <a16:creationId xmlns:a16="http://schemas.microsoft.com/office/drawing/2014/main" id="{45B2B5C1-051C-3AAD-4DCF-73B2B52834E0}"/>
                </a:ext>
              </a:extLst>
            </p:cNvPr>
            <p:cNvSpPr txBox="1">
              <a:spLocks noChangeArrowheads="1"/>
            </p:cNvSpPr>
            <p:nvPr/>
          </p:nvSpPr>
          <p:spPr bwMode="auto">
            <a:xfrm rot="16200000">
              <a:off x="3273" y="2666"/>
              <a:ext cx="39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r>
                <a:rPr lang="en-US" sz="2000">
                  <a:latin typeface="Symbol" pitchFamily="18" charset="2"/>
                </a:rPr>
                <a:t>D</a:t>
              </a:r>
              <a:r>
                <a:rPr lang="en-US" sz="2000">
                  <a:latin typeface="Times New Roman" pitchFamily="18" charset="0"/>
                </a:rPr>
                <a:t>E</a:t>
              </a:r>
            </a:p>
          </p:txBody>
        </p:sp>
        <p:sp>
          <p:nvSpPr>
            <p:cNvPr id="43" name="Text Box 34">
              <a:extLst>
                <a:ext uri="{FF2B5EF4-FFF2-40B4-BE49-F238E27FC236}">
                  <a16:creationId xmlns:a16="http://schemas.microsoft.com/office/drawing/2014/main" id="{0850726F-EBBE-60F5-49E6-DBBD163A2B12}"/>
                </a:ext>
              </a:extLst>
            </p:cNvPr>
            <p:cNvSpPr txBox="1">
              <a:spLocks noChangeArrowheads="1"/>
            </p:cNvSpPr>
            <p:nvPr/>
          </p:nvSpPr>
          <p:spPr bwMode="auto">
            <a:xfrm>
              <a:off x="3390" y="2384"/>
              <a:ext cx="173"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r>
                <a:rPr lang="en-US" sz="1400">
                  <a:latin typeface="Times New Roman" pitchFamily="18" charset="0"/>
                </a:rPr>
                <a:t>0</a:t>
              </a:r>
            </a:p>
          </p:txBody>
        </p:sp>
        <p:sp>
          <p:nvSpPr>
            <p:cNvPr id="44" name="Line 35">
              <a:extLst>
                <a:ext uri="{FF2B5EF4-FFF2-40B4-BE49-F238E27FC236}">
                  <a16:creationId xmlns:a16="http://schemas.microsoft.com/office/drawing/2014/main" id="{F87D3AA2-0B0D-2005-F598-B90278AF78B4}"/>
                </a:ext>
              </a:extLst>
            </p:cNvPr>
            <p:cNvSpPr>
              <a:spLocks noChangeShapeType="1"/>
            </p:cNvSpPr>
            <p:nvPr/>
          </p:nvSpPr>
          <p:spPr bwMode="auto">
            <a:xfrm>
              <a:off x="3598" y="2480"/>
              <a:ext cx="1927"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 name="Line 36">
              <a:extLst>
                <a:ext uri="{FF2B5EF4-FFF2-40B4-BE49-F238E27FC236}">
                  <a16:creationId xmlns:a16="http://schemas.microsoft.com/office/drawing/2014/main" id="{01B6F24C-C3B5-19E5-E284-EB909F1FE1D6}"/>
                </a:ext>
              </a:extLst>
            </p:cNvPr>
            <p:cNvSpPr>
              <a:spLocks noChangeShapeType="1"/>
            </p:cNvSpPr>
            <p:nvPr/>
          </p:nvSpPr>
          <p:spPr bwMode="auto">
            <a:xfrm>
              <a:off x="4882" y="2480"/>
              <a:ext cx="0" cy="384"/>
            </a:xfrm>
            <a:prstGeom prst="line">
              <a:avLst/>
            </a:prstGeom>
            <a:noFill/>
            <a:ln w="12700">
              <a:solidFill>
                <a:schemeClr val="tx1"/>
              </a:solidFill>
              <a:round/>
              <a:headEnd type="arrow"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6" name="Line 37">
              <a:extLst>
                <a:ext uri="{FF2B5EF4-FFF2-40B4-BE49-F238E27FC236}">
                  <a16:creationId xmlns:a16="http://schemas.microsoft.com/office/drawing/2014/main" id="{9C2BA812-3F1A-76B5-13B8-B4463EA35CFA}"/>
                </a:ext>
              </a:extLst>
            </p:cNvPr>
            <p:cNvSpPr>
              <a:spLocks noChangeShapeType="1"/>
            </p:cNvSpPr>
            <p:nvPr/>
          </p:nvSpPr>
          <p:spPr bwMode="auto">
            <a:xfrm>
              <a:off x="4240" y="2480"/>
              <a:ext cx="0" cy="205"/>
            </a:xfrm>
            <a:prstGeom prst="line">
              <a:avLst/>
            </a:prstGeom>
            <a:noFill/>
            <a:ln w="12700">
              <a:solidFill>
                <a:schemeClr val="tx1"/>
              </a:solidFill>
              <a:round/>
              <a:headEnd type="arrow"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 name="Text Box 38">
              <a:extLst>
                <a:ext uri="{FF2B5EF4-FFF2-40B4-BE49-F238E27FC236}">
                  <a16:creationId xmlns:a16="http://schemas.microsoft.com/office/drawing/2014/main" id="{611C9432-393B-B214-FEC9-7C9D4EE6FE32}"/>
                </a:ext>
              </a:extLst>
            </p:cNvPr>
            <p:cNvSpPr txBox="1">
              <a:spLocks noChangeArrowheads="1"/>
            </p:cNvSpPr>
            <p:nvPr/>
          </p:nvSpPr>
          <p:spPr bwMode="auto">
            <a:xfrm>
              <a:off x="5033" y="2592"/>
              <a:ext cx="50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27432">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pPr algn="ctr"/>
              <a:r>
                <a:rPr lang="en-US" sz="1200">
                  <a:latin typeface="Times New Roman" pitchFamily="18" charset="0"/>
                </a:rPr>
                <a:t>Design Eff</a:t>
              </a:r>
            </a:p>
            <a:p>
              <a:pPr algn="ctr"/>
              <a:r>
                <a:rPr lang="en-US" sz="1200">
                  <a:latin typeface="Times New Roman" pitchFamily="18" charset="0"/>
                </a:rPr>
                <a:t>(best)</a:t>
              </a:r>
            </a:p>
          </p:txBody>
        </p:sp>
        <p:sp>
          <p:nvSpPr>
            <p:cNvPr id="48" name="Line 39">
              <a:extLst>
                <a:ext uri="{FF2B5EF4-FFF2-40B4-BE49-F238E27FC236}">
                  <a16:creationId xmlns:a16="http://schemas.microsoft.com/office/drawing/2014/main" id="{A0A12DAC-0402-EF0D-86FD-ACD2090CC24D}"/>
                </a:ext>
              </a:extLst>
            </p:cNvPr>
            <p:cNvSpPr>
              <a:spLocks noChangeShapeType="1"/>
            </p:cNvSpPr>
            <p:nvPr/>
          </p:nvSpPr>
          <p:spPr bwMode="auto">
            <a:xfrm flipV="1">
              <a:off x="5235" y="2478"/>
              <a:ext cx="144"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9" name="Rectangle 60">
            <a:extLst>
              <a:ext uri="{FF2B5EF4-FFF2-40B4-BE49-F238E27FC236}">
                <a16:creationId xmlns:a16="http://schemas.microsoft.com/office/drawing/2014/main" id="{46907050-BE48-6C5B-89BD-5A519EEBCF82}"/>
              </a:ext>
            </a:extLst>
          </p:cNvPr>
          <p:cNvSpPr>
            <a:spLocks noChangeArrowheads="1"/>
          </p:cNvSpPr>
          <p:nvPr/>
        </p:nvSpPr>
        <p:spPr bwMode="auto">
          <a:xfrm>
            <a:off x="520588" y="1713091"/>
            <a:ext cx="6312091" cy="5313363"/>
          </a:xfrm>
          <a:prstGeom prst="rect">
            <a:avLst/>
          </a:prstGeom>
          <a:noFill/>
          <a:ln w="9525">
            <a:noFill/>
            <a:miter lim="800000"/>
            <a:headEnd/>
            <a:tailEnd/>
          </a:ln>
        </p:spPr>
        <p:txBody>
          <a:bodyPr/>
          <a:lstStyle/>
          <a:p>
            <a:pPr marL="230188" indent="-230188">
              <a:lnSpc>
                <a:spcPct val="95000"/>
              </a:lnSpc>
              <a:spcBef>
                <a:spcPct val="50000"/>
              </a:spcBef>
              <a:buClr>
                <a:schemeClr val="accent1"/>
              </a:buClr>
              <a:buFont typeface="Wingdings" pitchFamily="2" charset="2"/>
              <a:buChar char="§"/>
              <a:defRPr/>
            </a:pPr>
            <a:r>
              <a:rPr lang="en-US" sz="2000" dirty="0">
                <a:solidFill>
                  <a:schemeClr val="tx2">
                    <a:lumMod val="75000"/>
                  </a:schemeClr>
                </a:solidFill>
              </a:rPr>
              <a:t>Problem</a:t>
            </a:r>
          </a:p>
          <a:p>
            <a:pPr marL="576263" lvl="1" indent="-231775">
              <a:lnSpc>
                <a:spcPct val="95000"/>
              </a:lnSpc>
              <a:spcBef>
                <a:spcPct val="25000"/>
              </a:spcBef>
              <a:buClr>
                <a:schemeClr val="accent1"/>
              </a:buClr>
              <a:buFontTx/>
              <a:buChar char="–"/>
              <a:defRPr/>
            </a:pPr>
            <a:r>
              <a:rPr lang="en-US" sz="1600" dirty="0">
                <a:solidFill>
                  <a:schemeClr val="tx2">
                    <a:lumMod val="75000"/>
                  </a:schemeClr>
                </a:solidFill>
              </a:rPr>
              <a:t>Compressor and heat exchanger performance degrades over time</a:t>
            </a:r>
          </a:p>
          <a:p>
            <a:pPr marL="576263" lvl="1" indent="-231775">
              <a:lnSpc>
                <a:spcPct val="95000"/>
              </a:lnSpc>
              <a:spcBef>
                <a:spcPct val="25000"/>
              </a:spcBef>
              <a:buClr>
                <a:schemeClr val="accent1"/>
              </a:buClr>
              <a:buFontTx/>
              <a:buChar char="–"/>
              <a:defRPr/>
            </a:pPr>
            <a:r>
              <a:rPr lang="en-US" sz="1600" dirty="0">
                <a:solidFill>
                  <a:schemeClr val="tx2">
                    <a:lumMod val="75000"/>
                  </a:schemeClr>
                </a:solidFill>
              </a:rPr>
              <a:t>Operations don’t know impact of performance degradation</a:t>
            </a:r>
          </a:p>
          <a:p>
            <a:pPr marL="576263" lvl="1" indent="-231775">
              <a:lnSpc>
                <a:spcPct val="95000"/>
              </a:lnSpc>
              <a:spcBef>
                <a:spcPct val="25000"/>
              </a:spcBef>
              <a:buClr>
                <a:schemeClr val="accent1"/>
              </a:buClr>
              <a:buFontTx/>
              <a:buChar char="–"/>
              <a:defRPr/>
            </a:pPr>
            <a:r>
              <a:rPr lang="en-US" sz="1600" dirty="0">
                <a:solidFill>
                  <a:schemeClr val="tx2">
                    <a:lumMod val="75000"/>
                  </a:schemeClr>
                </a:solidFill>
              </a:rPr>
              <a:t>How is the compressor operating currently vs. how it is supposed to operate</a:t>
            </a:r>
          </a:p>
          <a:p>
            <a:pPr marL="576263" lvl="1" indent="-231775">
              <a:lnSpc>
                <a:spcPct val="95000"/>
              </a:lnSpc>
              <a:spcBef>
                <a:spcPct val="25000"/>
              </a:spcBef>
              <a:buClr>
                <a:schemeClr val="accent1"/>
              </a:buClr>
              <a:buFontTx/>
              <a:buChar char="–"/>
              <a:defRPr/>
            </a:pPr>
            <a:r>
              <a:rPr lang="en-US" sz="1600" dirty="0">
                <a:solidFill>
                  <a:schemeClr val="tx2">
                    <a:lumMod val="75000"/>
                  </a:schemeClr>
                </a:solidFill>
              </a:rPr>
              <a:t>How is exchanger fouling impacting process performance</a:t>
            </a:r>
          </a:p>
          <a:p>
            <a:pPr marL="230188" indent="-230188">
              <a:lnSpc>
                <a:spcPct val="95000"/>
              </a:lnSpc>
              <a:spcBef>
                <a:spcPct val="50000"/>
              </a:spcBef>
              <a:buClr>
                <a:schemeClr val="accent1"/>
              </a:buClr>
              <a:buFont typeface="Wingdings" pitchFamily="2" charset="2"/>
              <a:buChar char="§"/>
              <a:defRPr/>
            </a:pPr>
            <a:r>
              <a:rPr lang="en-US" sz="2000" dirty="0">
                <a:solidFill>
                  <a:schemeClr val="tx2">
                    <a:lumMod val="75000"/>
                  </a:schemeClr>
                </a:solidFill>
              </a:rPr>
              <a:t>Solution</a:t>
            </a:r>
          </a:p>
          <a:p>
            <a:pPr marL="576263" lvl="1" indent="-231775">
              <a:lnSpc>
                <a:spcPct val="95000"/>
              </a:lnSpc>
              <a:spcBef>
                <a:spcPct val="25000"/>
              </a:spcBef>
              <a:buClr>
                <a:schemeClr val="accent1"/>
              </a:buClr>
              <a:buFontTx/>
              <a:buChar char="–"/>
              <a:defRPr/>
            </a:pPr>
            <a:r>
              <a:rPr lang="en-US" sz="1600" dirty="0">
                <a:solidFill>
                  <a:schemeClr val="tx2">
                    <a:lumMod val="75000"/>
                  </a:schemeClr>
                </a:solidFill>
              </a:rPr>
              <a:t>Model based performance monitoring</a:t>
            </a:r>
          </a:p>
          <a:p>
            <a:pPr marL="576263" lvl="1" indent="-231775">
              <a:lnSpc>
                <a:spcPct val="95000"/>
              </a:lnSpc>
              <a:spcBef>
                <a:spcPct val="25000"/>
              </a:spcBef>
              <a:buClr>
                <a:schemeClr val="accent1"/>
              </a:buClr>
              <a:buFontTx/>
              <a:buChar char="–"/>
              <a:defRPr/>
            </a:pPr>
            <a:r>
              <a:rPr lang="en-US" sz="1600" dirty="0">
                <a:solidFill>
                  <a:schemeClr val="tx2">
                    <a:lumMod val="75000"/>
                  </a:schemeClr>
                </a:solidFill>
              </a:rPr>
              <a:t>Track Design vs. Actual efficiency for compressors</a:t>
            </a:r>
          </a:p>
          <a:p>
            <a:pPr marL="576263" lvl="1" indent="-231775">
              <a:lnSpc>
                <a:spcPct val="95000"/>
              </a:lnSpc>
              <a:spcBef>
                <a:spcPct val="25000"/>
              </a:spcBef>
              <a:buClr>
                <a:schemeClr val="accent1"/>
              </a:buClr>
              <a:buFontTx/>
              <a:buChar char="–"/>
              <a:defRPr/>
            </a:pPr>
            <a:r>
              <a:rPr lang="en-US" sz="1600" dirty="0">
                <a:solidFill>
                  <a:schemeClr val="tx2">
                    <a:lumMod val="75000"/>
                  </a:schemeClr>
                </a:solidFill>
              </a:rPr>
              <a:t>Track impact of clean versus actual heat exchanger performance on energy usage and throughput</a:t>
            </a:r>
          </a:p>
          <a:p>
            <a:pPr marL="230188" indent="-230188">
              <a:lnSpc>
                <a:spcPct val="95000"/>
              </a:lnSpc>
              <a:spcBef>
                <a:spcPct val="50000"/>
              </a:spcBef>
              <a:buClr>
                <a:schemeClr val="accent1"/>
              </a:buClr>
              <a:buFont typeface="Wingdings" pitchFamily="2" charset="2"/>
              <a:buChar char="§"/>
              <a:defRPr/>
            </a:pPr>
            <a:r>
              <a:rPr lang="en-US" sz="2000" dirty="0">
                <a:solidFill>
                  <a:schemeClr val="tx2">
                    <a:lumMod val="75000"/>
                  </a:schemeClr>
                </a:solidFill>
              </a:rPr>
              <a:t>Benefits</a:t>
            </a:r>
          </a:p>
          <a:p>
            <a:pPr marL="576263" lvl="1" indent="-231775">
              <a:lnSpc>
                <a:spcPct val="95000"/>
              </a:lnSpc>
              <a:spcBef>
                <a:spcPct val="25000"/>
              </a:spcBef>
              <a:buClr>
                <a:schemeClr val="accent1"/>
              </a:buClr>
              <a:buFontTx/>
              <a:buChar char="–"/>
              <a:defRPr/>
            </a:pPr>
            <a:r>
              <a:rPr lang="en-US" sz="1600" dirty="0">
                <a:solidFill>
                  <a:schemeClr val="tx2">
                    <a:lumMod val="75000"/>
                  </a:schemeClr>
                </a:solidFill>
              </a:rPr>
              <a:t>Know when it is economical to service compressors and clean heat exchangers</a:t>
            </a:r>
          </a:p>
          <a:p>
            <a:pPr marL="576263" lvl="1" indent="-231775">
              <a:lnSpc>
                <a:spcPct val="95000"/>
              </a:lnSpc>
              <a:spcBef>
                <a:spcPct val="25000"/>
              </a:spcBef>
              <a:buClr>
                <a:schemeClr val="accent1"/>
              </a:buClr>
              <a:buFontTx/>
              <a:buChar char="–"/>
              <a:defRPr/>
            </a:pPr>
            <a:r>
              <a:rPr lang="en-US" sz="1600" dirty="0">
                <a:solidFill>
                  <a:schemeClr val="tx2">
                    <a:lumMod val="75000"/>
                  </a:schemeClr>
                </a:solidFill>
              </a:rPr>
              <a:t>Prevent damage to valuable and costly machinery</a:t>
            </a:r>
          </a:p>
        </p:txBody>
      </p:sp>
      <p:grpSp>
        <p:nvGrpSpPr>
          <p:cNvPr id="72" name="Group 71">
            <a:extLst>
              <a:ext uri="{FF2B5EF4-FFF2-40B4-BE49-F238E27FC236}">
                <a16:creationId xmlns:a16="http://schemas.microsoft.com/office/drawing/2014/main" id="{AEEAE89B-4E6D-CE88-73EA-084B907596C9}"/>
              </a:ext>
            </a:extLst>
          </p:cNvPr>
          <p:cNvGrpSpPr/>
          <p:nvPr/>
        </p:nvGrpSpPr>
        <p:grpSpPr>
          <a:xfrm>
            <a:off x="7311035" y="1906724"/>
            <a:ext cx="3148184" cy="2240923"/>
            <a:chOff x="5772039" y="2195603"/>
            <a:chExt cx="3148184" cy="2240923"/>
          </a:xfrm>
        </p:grpSpPr>
        <p:grpSp>
          <p:nvGrpSpPr>
            <p:cNvPr id="49" name="Group 40">
              <a:extLst>
                <a:ext uri="{FF2B5EF4-FFF2-40B4-BE49-F238E27FC236}">
                  <a16:creationId xmlns:a16="http://schemas.microsoft.com/office/drawing/2014/main" id="{D572CF26-70E9-85C1-7DDA-1FF297E02364}"/>
                </a:ext>
              </a:extLst>
            </p:cNvPr>
            <p:cNvGrpSpPr>
              <a:grpSpLocks/>
            </p:cNvGrpSpPr>
            <p:nvPr/>
          </p:nvGrpSpPr>
          <p:grpSpPr bwMode="auto">
            <a:xfrm>
              <a:off x="5772039" y="2769651"/>
              <a:ext cx="3148184" cy="1666875"/>
              <a:chOff x="654" y="2304"/>
              <a:chExt cx="2494" cy="1400"/>
            </a:xfrm>
          </p:grpSpPr>
          <p:sp>
            <p:nvSpPr>
              <p:cNvPr id="50" name="Arc 41">
                <a:extLst>
                  <a:ext uri="{FF2B5EF4-FFF2-40B4-BE49-F238E27FC236}">
                    <a16:creationId xmlns:a16="http://schemas.microsoft.com/office/drawing/2014/main" id="{DA0398F9-66D6-08A4-BA27-B910DFF8122B}"/>
                  </a:ext>
                </a:extLst>
              </p:cNvPr>
              <p:cNvSpPr>
                <a:spLocks/>
              </p:cNvSpPr>
              <p:nvPr/>
            </p:nvSpPr>
            <p:spPr bwMode="auto">
              <a:xfrm>
                <a:off x="912" y="2408"/>
                <a:ext cx="2236" cy="854"/>
              </a:xfrm>
              <a:custGeom>
                <a:avLst/>
                <a:gdLst>
                  <a:gd name="T0" fmla="*/ 0 w 42923"/>
                  <a:gd name="T1" fmla="*/ 0 h 21600"/>
                  <a:gd name="T2" fmla="*/ 0 w 42923"/>
                  <a:gd name="T3" fmla="*/ 0 h 21600"/>
                  <a:gd name="T4" fmla="*/ 0 w 42923"/>
                  <a:gd name="T5" fmla="*/ 0 h 21600"/>
                  <a:gd name="T6" fmla="*/ 0 60000 65536"/>
                  <a:gd name="T7" fmla="*/ 0 60000 65536"/>
                  <a:gd name="T8" fmla="*/ 0 60000 65536"/>
                  <a:gd name="T9" fmla="*/ 0 w 42923"/>
                  <a:gd name="T10" fmla="*/ 0 h 21600"/>
                  <a:gd name="T11" fmla="*/ 42923 w 42923"/>
                  <a:gd name="T12" fmla="*/ 21600 h 21600"/>
                </a:gdLst>
                <a:ahLst/>
                <a:cxnLst>
                  <a:cxn ang="T6">
                    <a:pos x="T0" y="T1"/>
                  </a:cxn>
                  <a:cxn ang="T7">
                    <a:pos x="T2" y="T3"/>
                  </a:cxn>
                  <a:cxn ang="T8">
                    <a:pos x="T4" y="T5"/>
                  </a:cxn>
                </a:cxnLst>
                <a:rect l="T9" t="T10" r="T11" b="T12"/>
                <a:pathLst>
                  <a:path w="42923" h="21600" fill="none" extrusionOk="0">
                    <a:moveTo>
                      <a:pt x="0" y="19098"/>
                    </a:moveTo>
                    <a:cubicBezTo>
                      <a:pt x="1270" y="8210"/>
                      <a:pt x="10493" y="-1"/>
                      <a:pt x="21455" y="0"/>
                    </a:cubicBezTo>
                    <a:cubicBezTo>
                      <a:pt x="32462" y="0"/>
                      <a:pt x="41708" y="8277"/>
                      <a:pt x="42923" y="19216"/>
                    </a:cubicBezTo>
                  </a:path>
                  <a:path w="42923" h="21600" stroke="0" extrusionOk="0">
                    <a:moveTo>
                      <a:pt x="0" y="19098"/>
                    </a:moveTo>
                    <a:cubicBezTo>
                      <a:pt x="1270" y="8210"/>
                      <a:pt x="10493" y="-1"/>
                      <a:pt x="21455" y="0"/>
                    </a:cubicBezTo>
                    <a:cubicBezTo>
                      <a:pt x="32462" y="0"/>
                      <a:pt x="41708" y="8277"/>
                      <a:pt x="42923" y="19216"/>
                    </a:cubicBezTo>
                    <a:lnTo>
                      <a:pt x="21455" y="21600"/>
                    </a:lnTo>
                    <a:close/>
                  </a:path>
                </a:pathLst>
              </a:custGeom>
              <a:noFill/>
              <a:ln w="254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Rectangle 42">
                <a:extLst>
                  <a:ext uri="{FF2B5EF4-FFF2-40B4-BE49-F238E27FC236}">
                    <a16:creationId xmlns:a16="http://schemas.microsoft.com/office/drawing/2014/main" id="{933D6E81-3A02-B1DA-DCD5-EB468648C699}"/>
                  </a:ext>
                </a:extLst>
              </p:cNvPr>
              <p:cNvSpPr>
                <a:spLocks noChangeArrowheads="1"/>
              </p:cNvSpPr>
              <p:nvPr/>
            </p:nvSpPr>
            <p:spPr bwMode="auto">
              <a:xfrm>
                <a:off x="912" y="2312"/>
                <a:ext cx="2231" cy="1066"/>
              </a:xfrm>
              <a:prstGeom prst="rect">
                <a:avLst/>
              </a:prstGeom>
              <a:noFill/>
              <a:ln w="158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Text Box 43">
                <a:extLst>
                  <a:ext uri="{FF2B5EF4-FFF2-40B4-BE49-F238E27FC236}">
                    <a16:creationId xmlns:a16="http://schemas.microsoft.com/office/drawing/2014/main" id="{7400EE88-E0BC-5FB8-6859-2E8C96E3FAC2}"/>
                  </a:ext>
                </a:extLst>
              </p:cNvPr>
              <p:cNvSpPr txBox="1">
                <a:spLocks noChangeArrowheads="1"/>
              </p:cNvSpPr>
              <p:nvPr/>
            </p:nvSpPr>
            <p:spPr bwMode="auto">
              <a:xfrm rot="16200000">
                <a:off x="275" y="2723"/>
                <a:ext cx="107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r>
                  <a:rPr lang="en-US" sz="2000">
                    <a:latin typeface="Times New Roman" pitchFamily="18" charset="0"/>
                  </a:rPr>
                  <a:t>Efficiency</a:t>
                </a:r>
              </a:p>
            </p:txBody>
          </p:sp>
          <p:sp>
            <p:nvSpPr>
              <p:cNvPr id="53" name="Text Box 44">
                <a:extLst>
                  <a:ext uri="{FF2B5EF4-FFF2-40B4-BE49-F238E27FC236}">
                    <a16:creationId xmlns:a16="http://schemas.microsoft.com/office/drawing/2014/main" id="{5A4A7BBD-CE50-5FB5-D59C-8040FD525349}"/>
                  </a:ext>
                </a:extLst>
              </p:cNvPr>
              <p:cNvSpPr txBox="1">
                <a:spLocks noChangeArrowheads="1"/>
              </p:cNvSpPr>
              <p:nvPr/>
            </p:nvSpPr>
            <p:spPr bwMode="auto">
              <a:xfrm>
                <a:off x="1776" y="3368"/>
                <a:ext cx="57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r>
                  <a:rPr lang="en-US" sz="2000">
                    <a:latin typeface="Times New Roman" pitchFamily="18" charset="0"/>
                  </a:rPr>
                  <a:t>Flow</a:t>
                </a:r>
              </a:p>
            </p:txBody>
          </p:sp>
          <p:sp>
            <p:nvSpPr>
              <p:cNvPr id="54" name="Arc 45">
                <a:extLst>
                  <a:ext uri="{FF2B5EF4-FFF2-40B4-BE49-F238E27FC236}">
                    <a16:creationId xmlns:a16="http://schemas.microsoft.com/office/drawing/2014/main" id="{C52B421B-C668-EE53-A43A-A8EA54F288A1}"/>
                  </a:ext>
                </a:extLst>
              </p:cNvPr>
              <p:cNvSpPr>
                <a:spLocks/>
              </p:cNvSpPr>
              <p:nvPr/>
            </p:nvSpPr>
            <p:spPr bwMode="auto">
              <a:xfrm>
                <a:off x="912" y="2600"/>
                <a:ext cx="2236" cy="854"/>
              </a:xfrm>
              <a:custGeom>
                <a:avLst/>
                <a:gdLst>
                  <a:gd name="T0" fmla="*/ 0 w 42923"/>
                  <a:gd name="T1" fmla="*/ 0 h 21600"/>
                  <a:gd name="T2" fmla="*/ 0 w 42923"/>
                  <a:gd name="T3" fmla="*/ 0 h 21600"/>
                  <a:gd name="T4" fmla="*/ 0 w 42923"/>
                  <a:gd name="T5" fmla="*/ 0 h 21600"/>
                  <a:gd name="T6" fmla="*/ 0 60000 65536"/>
                  <a:gd name="T7" fmla="*/ 0 60000 65536"/>
                  <a:gd name="T8" fmla="*/ 0 60000 65536"/>
                  <a:gd name="T9" fmla="*/ 0 w 42923"/>
                  <a:gd name="T10" fmla="*/ 0 h 21600"/>
                  <a:gd name="T11" fmla="*/ 42923 w 42923"/>
                  <a:gd name="T12" fmla="*/ 21600 h 21600"/>
                </a:gdLst>
                <a:ahLst/>
                <a:cxnLst>
                  <a:cxn ang="T6">
                    <a:pos x="T0" y="T1"/>
                  </a:cxn>
                  <a:cxn ang="T7">
                    <a:pos x="T2" y="T3"/>
                  </a:cxn>
                  <a:cxn ang="T8">
                    <a:pos x="T4" y="T5"/>
                  </a:cxn>
                </a:cxnLst>
                <a:rect l="T9" t="T10" r="T11" b="T12"/>
                <a:pathLst>
                  <a:path w="42923" h="21600" fill="none" extrusionOk="0">
                    <a:moveTo>
                      <a:pt x="0" y="19098"/>
                    </a:moveTo>
                    <a:cubicBezTo>
                      <a:pt x="1270" y="8210"/>
                      <a:pt x="10493" y="-1"/>
                      <a:pt x="21455" y="0"/>
                    </a:cubicBezTo>
                    <a:cubicBezTo>
                      <a:pt x="32462" y="0"/>
                      <a:pt x="41708" y="8277"/>
                      <a:pt x="42923" y="19216"/>
                    </a:cubicBezTo>
                  </a:path>
                  <a:path w="42923" h="21600" stroke="0" extrusionOk="0">
                    <a:moveTo>
                      <a:pt x="0" y="19098"/>
                    </a:moveTo>
                    <a:cubicBezTo>
                      <a:pt x="1270" y="8210"/>
                      <a:pt x="10493" y="-1"/>
                      <a:pt x="21455" y="0"/>
                    </a:cubicBezTo>
                    <a:cubicBezTo>
                      <a:pt x="32462" y="0"/>
                      <a:pt x="41708" y="8277"/>
                      <a:pt x="42923" y="19216"/>
                    </a:cubicBezTo>
                    <a:lnTo>
                      <a:pt x="21455" y="21600"/>
                    </a:lnTo>
                    <a:close/>
                  </a:path>
                </a:pathLst>
              </a:custGeom>
              <a:noFill/>
              <a:ln w="12700">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Arc 46">
                <a:extLst>
                  <a:ext uri="{FF2B5EF4-FFF2-40B4-BE49-F238E27FC236}">
                    <a16:creationId xmlns:a16="http://schemas.microsoft.com/office/drawing/2014/main" id="{9FBD3D77-23ED-E325-334D-FD8A1C998817}"/>
                  </a:ext>
                </a:extLst>
              </p:cNvPr>
              <p:cNvSpPr>
                <a:spLocks/>
              </p:cNvSpPr>
              <p:nvPr/>
            </p:nvSpPr>
            <p:spPr bwMode="auto">
              <a:xfrm>
                <a:off x="964" y="2794"/>
                <a:ext cx="2133" cy="854"/>
              </a:xfrm>
              <a:custGeom>
                <a:avLst/>
                <a:gdLst>
                  <a:gd name="T0" fmla="*/ 0 w 40945"/>
                  <a:gd name="T1" fmla="*/ 0 h 21600"/>
                  <a:gd name="T2" fmla="*/ 0 w 40945"/>
                  <a:gd name="T3" fmla="*/ 0 h 21600"/>
                  <a:gd name="T4" fmla="*/ 0 w 40945"/>
                  <a:gd name="T5" fmla="*/ 0 h 21600"/>
                  <a:gd name="T6" fmla="*/ 0 60000 65536"/>
                  <a:gd name="T7" fmla="*/ 0 60000 65536"/>
                  <a:gd name="T8" fmla="*/ 0 60000 65536"/>
                  <a:gd name="T9" fmla="*/ 0 w 40945"/>
                  <a:gd name="T10" fmla="*/ 0 h 21600"/>
                  <a:gd name="T11" fmla="*/ 40945 w 40945"/>
                  <a:gd name="T12" fmla="*/ 21600 h 21600"/>
                </a:gdLst>
                <a:ahLst/>
                <a:cxnLst>
                  <a:cxn ang="T6">
                    <a:pos x="T0" y="T1"/>
                  </a:cxn>
                  <a:cxn ang="T7">
                    <a:pos x="T2" y="T3"/>
                  </a:cxn>
                  <a:cxn ang="T8">
                    <a:pos x="T4" y="T5"/>
                  </a:cxn>
                </a:cxnLst>
                <a:rect l="T9" t="T10" r="T11" b="T12"/>
                <a:pathLst>
                  <a:path w="40945" h="21600" fill="none" extrusionOk="0">
                    <a:moveTo>
                      <a:pt x="-1" y="14765"/>
                    </a:moveTo>
                    <a:cubicBezTo>
                      <a:pt x="2940" y="5947"/>
                      <a:pt x="11194" y="-1"/>
                      <a:pt x="20490" y="0"/>
                    </a:cubicBezTo>
                    <a:cubicBezTo>
                      <a:pt x="29745" y="0"/>
                      <a:pt x="37972" y="5896"/>
                      <a:pt x="40945" y="14661"/>
                    </a:cubicBezTo>
                  </a:path>
                  <a:path w="40945" h="21600" stroke="0" extrusionOk="0">
                    <a:moveTo>
                      <a:pt x="-1" y="14765"/>
                    </a:moveTo>
                    <a:cubicBezTo>
                      <a:pt x="2940" y="5947"/>
                      <a:pt x="11194" y="-1"/>
                      <a:pt x="20490" y="0"/>
                    </a:cubicBezTo>
                    <a:cubicBezTo>
                      <a:pt x="29745" y="0"/>
                      <a:pt x="37972" y="5896"/>
                      <a:pt x="40945" y="14661"/>
                    </a:cubicBezTo>
                    <a:lnTo>
                      <a:pt x="20490" y="21600"/>
                    </a:lnTo>
                    <a:close/>
                  </a:path>
                </a:pathLst>
              </a:custGeom>
              <a:noFill/>
              <a:ln w="12700">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Oval 47">
                <a:extLst>
                  <a:ext uri="{FF2B5EF4-FFF2-40B4-BE49-F238E27FC236}">
                    <a16:creationId xmlns:a16="http://schemas.microsoft.com/office/drawing/2014/main" id="{EE7064C4-7524-CE38-9D24-0C00C41BD3EA}"/>
                  </a:ext>
                </a:extLst>
              </p:cNvPr>
              <p:cNvSpPr>
                <a:spLocks noChangeArrowheads="1"/>
              </p:cNvSpPr>
              <p:nvPr/>
            </p:nvSpPr>
            <p:spPr bwMode="auto">
              <a:xfrm>
                <a:off x="2444" y="2444"/>
                <a:ext cx="72" cy="72"/>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sp>
            <p:nvSpPr>
              <p:cNvPr id="57" name="Oval 48">
                <a:extLst>
                  <a:ext uri="{FF2B5EF4-FFF2-40B4-BE49-F238E27FC236}">
                    <a16:creationId xmlns:a16="http://schemas.microsoft.com/office/drawing/2014/main" id="{DD168150-63A0-3167-40ED-41ABED5AE94F}"/>
                  </a:ext>
                </a:extLst>
              </p:cNvPr>
              <p:cNvSpPr>
                <a:spLocks noChangeArrowheads="1"/>
              </p:cNvSpPr>
              <p:nvPr/>
            </p:nvSpPr>
            <p:spPr bwMode="auto">
              <a:xfrm>
                <a:off x="1004" y="3024"/>
                <a:ext cx="72" cy="72"/>
              </a:xfrm>
              <a:prstGeom prst="ellipse">
                <a:avLst/>
              </a:prstGeom>
              <a:solidFill>
                <a:srgbClr val="FF6600"/>
              </a:solidFill>
              <a:ln w="12700">
                <a:solidFill>
                  <a:schemeClr val="tx1"/>
                </a:solidFill>
                <a:round/>
                <a:headEnd type="none" w="sm" len="sm"/>
                <a:tailEnd type="none" w="sm" len="sm"/>
              </a:ln>
            </p:spPr>
            <p:txBody>
              <a:bodyPr wrap="none" anchor="ctr"/>
              <a:lstStyle/>
              <a:p>
                <a:endParaRPr lang="en-US"/>
              </a:p>
            </p:txBody>
          </p:sp>
          <p:sp>
            <p:nvSpPr>
              <p:cNvPr id="58" name="Oval 49">
                <a:extLst>
                  <a:ext uri="{FF2B5EF4-FFF2-40B4-BE49-F238E27FC236}">
                    <a16:creationId xmlns:a16="http://schemas.microsoft.com/office/drawing/2014/main" id="{09F65A10-86DB-190F-329D-A364A52E3B0F}"/>
                  </a:ext>
                </a:extLst>
              </p:cNvPr>
              <p:cNvSpPr>
                <a:spLocks noChangeArrowheads="1"/>
              </p:cNvSpPr>
              <p:nvPr/>
            </p:nvSpPr>
            <p:spPr bwMode="auto">
              <a:xfrm>
                <a:off x="1984" y="2760"/>
                <a:ext cx="72" cy="72"/>
              </a:xfrm>
              <a:prstGeom prst="ellipse">
                <a:avLst/>
              </a:prstGeom>
              <a:solidFill>
                <a:schemeClr val="folHlink"/>
              </a:solidFill>
              <a:ln w="12700">
                <a:solidFill>
                  <a:schemeClr val="tx1"/>
                </a:solidFill>
                <a:round/>
                <a:headEnd type="none" w="sm" len="sm"/>
                <a:tailEnd type="none" w="sm" len="sm"/>
              </a:ln>
            </p:spPr>
            <p:txBody>
              <a:bodyPr wrap="none" anchor="ctr"/>
              <a:lstStyle/>
              <a:p>
                <a:endParaRPr lang="en-US"/>
              </a:p>
            </p:txBody>
          </p:sp>
          <p:sp>
            <p:nvSpPr>
              <p:cNvPr id="59" name="Text Box 50">
                <a:extLst>
                  <a:ext uri="{FF2B5EF4-FFF2-40B4-BE49-F238E27FC236}">
                    <a16:creationId xmlns:a16="http://schemas.microsoft.com/office/drawing/2014/main" id="{50CB2BCD-8094-2BDF-6EE9-E5D84BD250E8}"/>
                  </a:ext>
                </a:extLst>
              </p:cNvPr>
              <p:cNvSpPr txBox="1">
                <a:spLocks noChangeArrowheads="1"/>
              </p:cNvSpPr>
              <p:nvPr/>
            </p:nvSpPr>
            <p:spPr bwMode="auto">
              <a:xfrm>
                <a:off x="2688" y="2344"/>
                <a:ext cx="44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27432">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pPr algn="ctr"/>
                <a:r>
                  <a:rPr lang="en-US" sz="1400">
                    <a:latin typeface="Times New Roman" pitchFamily="18" charset="0"/>
                  </a:rPr>
                  <a:t>Day 0</a:t>
                </a:r>
              </a:p>
            </p:txBody>
          </p:sp>
          <p:sp>
            <p:nvSpPr>
              <p:cNvPr id="60" name="Text Box 51">
                <a:extLst>
                  <a:ext uri="{FF2B5EF4-FFF2-40B4-BE49-F238E27FC236}">
                    <a16:creationId xmlns:a16="http://schemas.microsoft.com/office/drawing/2014/main" id="{48A86F9F-34DD-DECA-114D-95406A78568C}"/>
                  </a:ext>
                </a:extLst>
              </p:cNvPr>
              <p:cNvSpPr txBox="1">
                <a:spLocks noChangeArrowheads="1"/>
              </p:cNvSpPr>
              <p:nvPr/>
            </p:nvSpPr>
            <p:spPr bwMode="auto">
              <a:xfrm>
                <a:off x="1735" y="2968"/>
                <a:ext cx="64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tIns="0">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pPr algn="ctr"/>
                <a:r>
                  <a:rPr lang="en-US" sz="1400">
                    <a:latin typeface="Times New Roman" pitchFamily="18" charset="0"/>
                  </a:rPr>
                  <a:t>Day 200</a:t>
                </a:r>
              </a:p>
            </p:txBody>
          </p:sp>
          <p:cxnSp>
            <p:nvCxnSpPr>
              <p:cNvPr id="61" name="AutoShape 52">
                <a:extLst>
                  <a:ext uri="{FF2B5EF4-FFF2-40B4-BE49-F238E27FC236}">
                    <a16:creationId xmlns:a16="http://schemas.microsoft.com/office/drawing/2014/main" id="{12C004EE-7689-C88F-AF4C-AD39ED875789}"/>
                  </a:ext>
                </a:extLst>
              </p:cNvPr>
              <p:cNvCxnSpPr>
                <a:cxnSpLocks noChangeShapeType="1"/>
                <a:stCxn id="60" idx="0"/>
                <a:endCxn id="58" idx="4"/>
              </p:cNvCxnSpPr>
              <p:nvPr/>
            </p:nvCxnSpPr>
            <p:spPr bwMode="auto">
              <a:xfrm flipH="1" flipV="1">
                <a:off x="2020" y="2832"/>
                <a:ext cx="35" cy="136"/>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2" name="Text Box 53">
                <a:extLst>
                  <a:ext uri="{FF2B5EF4-FFF2-40B4-BE49-F238E27FC236}">
                    <a16:creationId xmlns:a16="http://schemas.microsoft.com/office/drawing/2014/main" id="{7ADD5BBA-56B2-5966-34CB-ACAEFA3B7EAD}"/>
                  </a:ext>
                </a:extLst>
              </p:cNvPr>
              <p:cNvSpPr txBox="1">
                <a:spLocks noChangeArrowheads="1"/>
              </p:cNvSpPr>
              <p:nvPr/>
            </p:nvSpPr>
            <p:spPr bwMode="auto">
              <a:xfrm>
                <a:off x="1203" y="3058"/>
                <a:ext cx="58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8288" tIns="9144">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pPr algn="ctr"/>
                <a:r>
                  <a:rPr lang="en-US" sz="1400">
                    <a:latin typeface="Times New Roman" pitchFamily="18" charset="0"/>
                  </a:rPr>
                  <a:t>Day 100</a:t>
                </a:r>
              </a:p>
            </p:txBody>
          </p:sp>
          <p:cxnSp>
            <p:nvCxnSpPr>
              <p:cNvPr id="63" name="AutoShape 54">
                <a:extLst>
                  <a:ext uri="{FF2B5EF4-FFF2-40B4-BE49-F238E27FC236}">
                    <a16:creationId xmlns:a16="http://schemas.microsoft.com/office/drawing/2014/main" id="{EC685C80-9397-A8E0-483C-63DAC5F7C2A9}"/>
                  </a:ext>
                </a:extLst>
              </p:cNvPr>
              <p:cNvCxnSpPr>
                <a:cxnSpLocks noChangeShapeType="1"/>
                <a:stCxn id="62" idx="1"/>
                <a:endCxn id="57" idx="6"/>
              </p:cNvCxnSpPr>
              <p:nvPr/>
            </p:nvCxnSpPr>
            <p:spPr bwMode="auto">
              <a:xfrm flipH="1" flipV="1">
                <a:off x="1076" y="3060"/>
                <a:ext cx="127" cy="111"/>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4" name="AutoShape 55">
                <a:extLst>
                  <a:ext uri="{FF2B5EF4-FFF2-40B4-BE49-F238E27FC236}">
                    <a16:creationId xmlns:a16="http://schemas.microsoft.com/office/drawing/2014/main" id="{0BC50C9F-25FD-E53F-11F5-D06B4089CA09}"/>
                  </a:ext>
                </a:extLst>
              </p:cNvPr>
              <p:cNvCxnSpPr>
                <a:cxnSpLocks noChangeShapeType="1"/>
                <a:stCxn id="59" idx="1"/>
                <a:endCxn id="56" idx="6"/>
              </p:cNvCxnSpPr>
              <p:nvPr/>
            </p:nvCxnSpPr>
            <p:spPr bwMode="auto">
              <a:xfrm flipH="1">
                <a:off x="2516" y="2474"/>
                <a:ext cx="172" cy="7"/>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5" name="Line 56">
                <a:extLst>
                  <a:ext uri="{FF2B5EF4-FFF2-40B4-BE49-F238E27FC236}">
                    <a16:creationId xmlns:a16="http://schemas.microsoft.com/office/drawing/2014/main" id="{8B345338-7424-5546-427A-274C597681C0}"/>
                  </a:ext>
                </a:extLst>
              </p:cNvPr>
              <p:cNvSpPr>
                <a:spLocks noChangeShapeType="1"/>
              </p:cNvSpPr>
              <p:nvPr/>
            </p:nvSpPr>
            <p:spPr bwMode="auto">
              <a:xfrm>
                <a:off x="2020" y="2408"/>
                <a:ext cx="0" cy="384"/>
              </a:xfrm>
              <a:prstGeom prst="line">
                <a:avLst/>
              </a:prstGeom>
              <a:noFill/>
              <a:ln w="12700">
                <a:solidFill>
                  <a:schemeClr val="tx1"/>
                </a:solidFill>
                <a:round/>
                <a:headEnd type="arrow"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6" name="Line 57">
                <a:extLst>
                  <a:ext uri="{FF2B5EF4-FFF2-40B4-BE49-F238E27FC236}">
                    <a16:creationId xmlns:a16="http://schemas.microsoft.com/office/drawing/2014/main" id="{66AA7C05-21D5-8BE9-CF02-D3F0F9A07CCA}"/>
                  </a:ext>
                </a:extLst>
              </p:cNvPr>
              <p:cNvSpPr>
                <a:spLocks noChangeShapeType="1"/>
              </p:cNvSpPr>
              <p:nvPr/>
            </p:nvSpPr>
            <p:spPr bwMode="auto">
              <a:xfrm>
                <a:off x="1038" y="2853"/>
                <a:ext cx="0" cy="205"/>
              </a:xfrm>
              <a:prstGeom prst="line">
                <a:avLst/>
              </a:prstGeom>
              <a:noFill/>
              <a:ln w="12700">
                <a:solidFill>
                  <a:schemeClr val="tx1"/>
                </a:solidFill>
                <a:round/>
                <a:headEnd type="arrow"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 name="Text Box 58">
                <a:extLst>
                  <a:ext uri="{FF2B5EF4-FFF2-40B4-BE49-F238E27FC236}">
                    <a16:creationId xmlns:a16="http://schemas.microsoft.com/office/drawing/2014/main" id="{CE040C99-AA0D-ECD7-9199-4124AC815024}"/>
                  </a:ext>
                </a:extLst>
              </p:cNvPr>
              <p:cNvSpPr txBox="1">
                <a:spLocks noChangeArrowheads="1"/>
              </p:cNvSpPr>
              <p:nvPr/>
            </p:nvSpPr>
            <p:spPr bwMode="auto">
              <a:xfrm>
                <a:off x="991" y="2304"/>
                <a:ext cx="50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27432">
                <a:spAutoFit/>
              </a:bodyPr>
              <a:lstStyle>
                <a:lvl1pPr>
                  <a:defRPr sz="2800" b="1">
                    <a:solidFill>
                      <a:schemeClr val="tx2"/>
                    </a:solidFill>
                    <a:latin typeface="Arial" charset="0"/>
                    <a:ea typeface="Arial Unicode MS" pitchFamily="34" charset="-128"/>
                    <a:cs typeface="Arial Unicode MS" pitchFamily="34" charset="-128"/>
                  </a:defRPr>
                </a:lvl1pPr>
                <a:lvl2pPr marL="742950" indent="-28575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pPr algn="ctr"/>
                <a:r>
                  <a:rPr lang="en-US" sz="1400">
                    <a:latin typeface="Times New Roman" pitchFamily="18" charset="0"/>
                  </a:rPr>
                  <a:t>Design</a:t>
                </a:r>
              </a:p>
            </p:txBody>
          </p:sp>
          <p:sp>
            <p:nvSpPr>
              <p:cNvPr id="68" name="Line 59">
                <a:extLst>
                  <a:ext uri="{FF2B5EF4-FFF2-40B4-BE49-F238E27FC236}">
                    <a16:creationId xmlns:a16="http://schemas.microsoft.com/office/drawing/2014/main" id="{798CA925-F7A7-6EDF-099D-D0BF84F3E7D1}"/>
                  </a:ext>
                </a:extLst>
              </p:cNvPr>
              <p:cNvSpPr>
                <a:spLocks noChangeShapeType="1"/>
              </p:cNvSpPr>
              <p:nvPr/>
            </p:nvSpPr>
            <p:spPr bwMode="auto">
              <a:xfrm>
                <a:off x="1215" y="2457"/>
                <a:ext cx="96"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70" name="TextBox 69">
              <a:extLst>
                <a:ext uri="{FF2B5EF4-FFF2-40B4-BE49-F238E27FC236}">
                  <a16:creationId xmlns:a16="http://schemas.microsoft.com/office/drawing/2014/main" id="{156DD911-66CF-0D37-564A-E959E39C4EC3}"/>
                </a:ext>
              </a:extLst>
            </p:cNvPr>
            <p:cNvSpPr txBox="1"/>
            <p:nvPr/>
          </p:nvSpPr>
          <p:spPr>
            <a:xfrm>
              <a:off x="6085845" y="2195603"/>
              <a:ext cx="2729431" cy="369332"/>
            </a:xfrm>
            <a:prstGeom prst="rect">
              <a:avLst/>
            </a:prstGeom>
            <a:noFill/>
          </p:spPr>
          <p:txBody>
            <a:bodyPr wrap="square">
              <a:spAutoFit/>
            </a:bodyPr>
            <a:lstStyle/>
            <a:p>
              <a:r>
                <a:rPr lang="en-US" sz="1800" dirty="0"/>
                <a:t>Compressor monitoring</a:t>
              </a:r>
              <a:endParaRPr lang="en-US" dirty="0"/>
            </a:p>
          </p:txBody>
        </p:sp>
      </p:grpSp>
      <p:sp>
        <p:nvSpPr>
          <p:cNvPr id="71" name="TextBox 70">
            <a:extLst>
              <a:ext uri="{FF2B5EF4-FFF2-40B4-BE49-F238E27FC236}">
                <a16:creationId xmlns:a16="http://schemas.microsoft.com/office/drawing/2014/main" id="{02D72F02-5112-999A-651D-03FD31A4BDCB}"/>
              </a:ext>
            </a:extLst>
          </p:cNvPr>
          <p:cNvSpPr txBox="1"/>
          <p:nvPr/>
        </p:nvSpPr>
        <p:spPr>
          <a:xfrm>
            <a:off x="7583797" y="4269822"/>
            <a:ext cx="2729431" cy="369332"/>
          </a:xfrm>
          <a:prstGeom prst="rect">
            <a:avLst/>
          </a:prstGeom>
          <a:noFill/>
        </p:spPr>
        <p:txBody>
          <a:bodyPr wrap="square">
            <a:spAutoFit/>
          </a:bodyPr>
          <a:lstStyle/>
          <a:p>
            <a:r>
              <a:rPr lang="en-US" sz="1800" dirty="0"/>
              <a:t>Heat Exchanger Monitoring</a:t>
            </a:r>
            <a:endParaRPr lang="en-US" dirty="0"/>
          </a:p>
        </p:txBody>
      </p:sp>
    </p:spTree>
    <p:extLst>
      <p:ext uri="{BB962C8B-B14F-4D97-AF65-F5344CB8AC3E}">
        <p14:creationId xmlns:p14="http://schemas.microsoft.com/office/powerpoint/2010/main" val="425110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478269" y="339711"/>
            <a:ext cx="11142315" cy="1033669"/>
          </a:xfrm>
        </p:spPr>
        <p:txBody>
          <a:bodyPr>
            <a:normAutofit fontScale="90000"/>
          </a:bodyPr>
          <a:lstStyle/>
          <a:p>
            <a:r>
              <a:rPr lang="en-US" sz="4000" dirty="0">
                <a:solidFill>
                  <a:schemeClr val="bg1">
                    <a:lumMod val="95000"/>
                  </a:schemeClr>
                </a:solidFill>
              </a:rPr>
              <a:t>Stand-alone Real-time Optimization (RTO) Implementations</a:t>
            </a:r>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sp>
        <p:nvSpPr>
          <p:cNvPr id="10" name="Rectangle 3">
            <a:extLst>
              <a:ext uri="{FF2B5EF4-FFF2-40B4-BE49-F238E27FC236}">
                <a16:creationId xmlns:a16="http://schemas.microsoft.com/office/drawing/2014/main" id="{83A5ED79-1D2D-829A-0AF0-D0CE9AD12CC7}"/>
              </a:ext>
            </a:extLst>
          </p:cNvPr>
          <p:cNvSpPr>
            <a:spLocks noGrp="1" noChangeArrowheads="1"/>
          </p:cNvSpPr>
          <p:nvPr>
            <p:ph idx="1"/>
          </p:nvPr>
        </p:nvSpPr>
        <p:spPr>
          <a:xfrm>
            <a:off x="473834" y="1901527"/>
            <a:ext cx="7380000" cy="4320000"/>
          </a:xfrm>
        </p:spPr>
        <p:txBody>
          <a:bodyPr/>
          <a:lstStyle/>
          <a:p>
            <a:pPr eaLnBrk="1" hangingPunct="1"/>
            <a:r>
              <a:rPr lang="en-US" sz="2000" b="1" dirty="0">
                <a:solidFill>
                  <a:schemeClr val="accent1"/>
                </a:solidFill>
                <a:latin typeface="+mj-lt"/>
                <a:ea typeface="+mj-ea"/>
                <a:cs typeface="+mj-cs"/>
              </a:rPr>
              <a:t>Independent Unit RTOs</a:t>
            </a:r>
          </a:p>
        </p:txBody>
      </p:sp>
      <p:sp>
        <p:nvSpPr>
          <p:cNvPr id="14" name="Rectangle 4">
            <a:extLst>
              <a:ext uri="{FF2B5EF4-FFF2-40B4-BE49-F238E27FC236}">
                <a16:creationId xmlns:a16="http://schemas.microsoft.com/office/drawing/2014/main" id="{E10F69A3-6291-F445-7AC4-7947FD940383}"/>
              </a:ext>
            </a:extLst>
          </p:cNvPr>
          <p:cNvSpPr>
            <a:spLocks noChangeArrowheads="1"/>
          </p:cNvSpPr>
          <p:nvPr/>
        </p:nvSpPr>
        <p:spPr bwMode="auto">
          <a:xfrm>
            <a:off x="540751" y="2297574"/>
            <a:ext cx="3917217" cy="1752600"/>
          </a:xfrm>
          <a:prstGeom prst="rect">
            <a:avLst/>
          </a:prstGeom>
          <a:noFill/>
          <a:ln w="9525">
            <a:noFill/>
            <a:miter lim="800000"/>
            <a:headEnd/>
            <a:tailEnd/>
          </a:ln>
        </p:spPr>
        <p:txBody>
          <a:bodyPr/>
          <a:lstStyle/>
          <a:p>
            <a:pPr marL="357584" indent="-215504" defTabSz="685800">
              <a:spcBef>
                <a:spcPts val="150"/>
              </a:spcBef>
              <a:spcAft>
                <a:spcPts val="450"/>
              </a:spcAft>
              <a:buClr>
                <a:schemeClr val="accent2"/>
              </a:buClr>
              <a:buSzPct val="50000"/>
              <a:buFont typeface="Arial" panose="020B0604020202020204" pitchFamily="34" charset="0"/>
              <a:buChar char="▲"/>
            </a:pPr>
            <a:r>
              <a:rPr lang="en-US" sz="1600" dirty="0">
                <a:highlight>
                  <a:srgbClr val="FFFF00"/>
                </a:highlight>
              </a:rPr>
              <a:t>CDU/VDU products characterize the feed of the units downstream</a:t>
            </a:r>
          </a:p>
          <a:p>
            <a:pPr marL="357584" indent="-215504" defTabSz="685800">
              <a:spcBef>
                <a:spcPts val="150"/>
              </a:spcBef>
              <a:spcAft>
                <a:spcPts val="450"/>
              </a:spcAft>
              <a:buClr>
                <a:schemeClr val="accent2"/>
              </a:buClr>
              <a:buSzPct val="50000"/>
              <a:buFont typeface="Arial" panose="020B0604020202020204" pitchFamily="34" charset="0"/>
              <a:buChar char="▲"/>
            </a:pPr>
            <a:r>
              <a:rPr lang="en-US" sz="1600" dirty="0">
                <a:highlight>
                  <a:srgbClr val="FFFF00"/>
                </a:highlight>
              </a:rPr>
              <a:t>Many refineries and chemical sites have installed RTOs for one or more processing units</a:t>
            </a:r>
          </a:p>
          <a:p>
            <a:pPr marL="697309" lvl="1" indent="-215504" defTabSz="685800">
              <a:spcBef>
                <a:spcPts val="150"/>
              </a:spcBef>
              <a:spcAft>
                <a:spcPts val="450"/>
              </a:spcAft>
              <a:buClr>
                <a:schemeClr val="accent2"/>
              </a:buClr>
              <a:buSzPct val="50000"/>
              <a:buFont typeface="Arial" panose="020B0604020202020204" pitchFamily="34" charset="0"/>
              <a:buChar char="▲"/>
            </a:pPr>
            <a:r>
              <a:rPr lang="en-US" sz="1600" dirty="0">
                <a:highlight>
                  <a:srgbClr val="FFFF00"/>
                </a:highlight>
              </a:rPr>
              <a:t>Crude distillation units, reformers, FCCU, energy systems, H</a:t>
            </a:r>
            <a:r>
              <a:rPr lang="en-US" sz="1600" baseline="-25000" dirty="0">
                <a:highlight>
                  <a:srgbClr val="FFFF00"/>
                </a:highlight>
              </a:rPr>
              <a:t>2</a:t>
            </a:r>
            <a:r>
              <a:rPr lang="en-US" sz="1600" dirty="0">
                <a:highlight>
                  <a:srgbClr val="FFFF00"/>
                </a:highlight>
              </a:rPr>
              <a:t> systems, etc.</a:t>
            </a:r>
          </a:p>
          <a:p>
            <a:pPr marL="357584" indent="-215504" defTabSz="685800">
              <a:spcBef>
                <a:spcPts val="150"/>
              </a:spcBef>
              <a:spcAft>
                <a:spcPts val="450"/>
              </a:spcAft>
              <a:buClr>
                <a:schemeClr val="accent2"/>
              </a:buClr>
              <a:buSzPct val="50000"/>
              <a:buFont typeface="Arial" panose="020B0604020202020204" pitchFamily="34" charset="0"/>
              <a:buChar char="▲"/>
            </a:pPr>
            <a:r>
              <a:rPr lang="en-US" sz="1600" dirty="0">
                <a:highlight>
                  <a:srgbClr val="FFFF00"/>
                </a:highlight>
              </a:rPr>
              <a:t>A number of these sites have RTO systems on all major process units</a:t>
            </a:r>
          </a:p>
        </p:txBody>
      </p:sp>
      <p:grpSp>
        <p:nvGrpSpPr>
          <p:cNvPr id="73" name="Group 4">
            <a:extLst>
              <a:ext uri="{FF2B5EF4-FFF2-40B4-BE49-F238E27FC236}">
                <a16:creationId xmlns:a16="http://schemas.microsoft.com/office/drawing/2014/main" id="{37CD738E-1644-E9E7-D8F2-FA6F0D93599C}"/>
              </a:ext>
            </a:extLst>
          </p:cNvPr>
          <p:cNvGrpSpPr>
            <a:grpSpLocks noChangeAspect="1"/>
          </p:cNvGrpSpPr>
          <p:nvPr/>
        </p:nvGrpSpPr>
        <p:grpSpPr bwMode="auto">
          <a:xfrm>
            <a:off x="5069661" y="1868993"/>
            <a:ext cx="6661516" cy="4085383"/>
            <a:chOff x="2526" y="2365"/>
            <a:chExt cx="3072" cy="1884"/>
          </a:xfrm>
        </p:grpSpPr>
        <p:sp>
          <p:nvSpPr>
            <p:cNvPr id="74" name="AutoShape 3">
              <a:extLst>
                <a:ext uri="{FF2B5EF4-FFF2-40B4-BE49-F238E27FC236}">
                  <a16:creationId xmlns:a16="http://schemas.microsoft.com/office/drawing/2014/main" id="{2541E793-16E6-FF5F-6C11-28D68E4EC1B9}"/>
                </a:ext>
              </a:extLst>
            </p:cNvPr>
            <p:cNvSpPr>
              <a:spLocks noChangeAspect="1" noChangeArrowheads="1" noTextEdit="1"/>
            </p:cNvSpPr>
            <p:nvPr/>
          </p:nvSpPr>
          <p:spPr bwMode="auto">
            <a:xfrm>
              <a:off x="2526" y="2365"/>
              <a:ext cx="3072" cy="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
              <a:extLst>
                <a:ext uri="{FF2B5EF4-FFF2-40B4-BE49-F238E27FC236}">
                  <a16:creationId xmlns:a16="http://schemas.microsoft.com/office/drawing/2014/main" id="{32E83B61-5C16-C72A-21CD-830097DBF1BF}"/>
                </a:ext>
              </a:extLst>
            </p:cNvPr>
            <p:cNvSpPr>
              <a:spLocks noChangeArrowheads="1"/>
            </p:cNvSpPr>
            <p:nvPr/>
          </p:nvSpPr>
          <p:spPr bwMode="auto">
            <a:xfrm>
              <a:off x="3880" y="3213"/>
              <a:ext cx="1712" cy="102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
              <a:extLst>
                <a:ext uri="{FF2B5EF4-FFF2-40B4-BE49-F238E27FC236}">
                  <a16:creationId xmlns:a16="http://schemas.microsoft.com/office/drawing/2014/main" id="{2D3D2F80-D6F4-67DF-435D-EF533A905F67}"/>
                </a:ext>
              </a:extLst>
            </p:cNvPr>
            <p:cNvSpPr>
              <a:spLocks noChangeArrowheads="1"/>
            </p:cNvSpPr>
            <p:nvPr/>
          </p:nvSpPr>
          <p:spPr bwMode="auto">
            <a:xfrm>
              <a:off x="3880" y="3213"/>
              <a:ext cx="1712" cy="1027"/>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7">
              <a:extLst>
                <a:ext uri="{FF2B5EF4-FFF2-40B4-BE49-F238E27FC236}">
                  <a16:creationId xmlns:a16="http://schemas.microsoft.com/office/drawing/2014/main" id="{61086AF0-7143-80F3-313E-0A8DE8D95384}"/>
                </a:ext>
              </a:extLst>
            </p:cNvPr>
            <p:cNvSpPr>
              <a:spLocks noChangeArrowheads="1"/>
            </p:cNvSpPr>
            <p:nvPr/>
          </p:nvSpPr>
          <p:spPr bwMode="auto">
            <a:xfrm>
              <a:off x="3880" y="2375"/>
              <a:ext cx="1712" cy="78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8">
              <a:extLst>
                <a:ext uri="{FF2B5EF4-FFF2-40B4-BE49-F238E27FC236}">
                  <a16:creationId xmlns:a16="http://schemas.microsoft.com/office/drawing/2014/main" id="{A5645618-39A4-8CC7-D7E1-B5737AC2A473}"/>
                </a:ext>
              </a:extLst>
            </p:cNvPr>
            <p:cNvSpPr>
              <a:spLocks noChangeArrowheads="1"/>
            </p:cNvSpPr>
            <p:nvPr/>
          </p:nvSpPr>
          <p:spPr bwMode="auto">
            <a:xfrm>
              <a:off x="3880" y="2375"/>
              <a:ext cx="1712" cy="781"/>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9">
              <a:extLst>
                <a:ext uri="{FF2B5EF4-FFF2-40B4-BE49-F238E27FC236}">
                  <a16:creationId xmlns:a16="http://schemas.microsoft.com/office/drawing/2014/main" id="{879D5858-B4F6-04C7-326C-1D27D7BBF266}"/>
                </a:ext>
              </a:extLst>
            </p:cNvPr>
            <p:cNvSpPr>
              <a:spLocks noChangeArrowheads="1"/>
            </p:cNvSpPr>
            <p:nvPr/>
          </p:nvSpPr>
          <p:spPr bwMode="auto">
            <a:xfrm>
              <a:off x="2532" y="2371"/>
              <a:ext cx="1199" cy="187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10">
              <a:extLst>
                <a:ext uri="{FF2B5EF4-FFF2-40B4-BE49-F238E27FC236}">
                  <a16:creationId xmlns:a16="http://schemas.microsoft.com/office/drawing/2014/main" id="{A0F470E1-6241-1C00-B26A-D465D774BECC}"/>
                </a:ext>
              </a:extLst>
            </p:cNvPr>
            <p:cNvSpPr>
              <a:spLocks noChangeArrowheads="1"/>
            </p:cNvSpPr>
            <p:nvPr/>
          </p:nvSpPr>
          <p:spPr bwMode="auto">
            <a:xfrm>
              <a:off x="2532" y="2371"/>
              <a:ext cx="1199" cy="1872"/>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11">
              <a:extLst>
                <a:ext uri="{FF2B5EF4-FFF2-40B4-BE49-F238E27FC236}">
                  <a16:creationId xmlns:a16="http://schemas.microsoft.com/office/drawing/2014/main" id="{3B524986-5D06-FECC-2E41-82B65EC11BF0}"/>
                </a:ext>
              </a:extLst>
            </p:cNvPr>
            <p:cNvSpPr>
              <a:spLocks noChangeArrowheads="1"/>
            </p:cNvSpPr>
            <p:nvPr/>
          </p:nvSpPr>
          <p:spPr bwMode="auto">
            <a:xfrm>
              <a:off x="2813" y="3079"/>
              <a:ext cx="120" cy="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12">
              <a:extLst>
                <a:ext uri="{FF2B5EF4-FFF2-40B4-BE49-F238E27FC236}">
                  <a16:creationId xmlns:a16="http://schemas.microsoft.com/office/drawing/2014/main" id="{F50A2F42-B379-6A02-6FC5-4B18D79FD050}"/>
                </a:ext>
              </a:extLst>
            </p:cNvPr>
            <p:cNvSpPr>
              <a:spLocks noChangeArrowheads="1"/>
            </p:cNvSpPr>
            <p:nvPr/>
          </p:nvSpPr>
          <p:spPr bwMode="auto">
            <a:xfrm>
              <a:off x="2813" y="3079"/>
              <a:ext cx="120" cy="438"/>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13">
              <a:extLst>
                <a:ext uri="{FF2B5EF4-FFF2-40B4-BE49-F238E27FC236}">
                  <a16:creationId xmlns:a16="http://schemas.microsoft.com/office/drawing/2014/main" id="{D13E9764-4478-27FD-6744-EF76D56A94C7}"/>
                </a:ext>
              </a:extLst>
            </p:cNvPr>
            <p:cNvSpPr>
              <a:spLocks noChangeArrowheads="1"/>
            </p:cNvSpPr>
            <p:nvPr/>
          </p:nvSpPr>
          <p:spPr bwMode="auto">
            <a:xfrm>
              <a:off x="2858" y="3222"/>
              <a:ext cx="5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14">
              <a:extLst>
                <a:ext uri="{FF2B5EF4-FFF2-40B4-BE49-F238E27FC236}">
                  <a16:creationId xmlns:a16="http://schemas.microsoft.com/office/drawing/2014/main" id="{E8671F05-9B4C-110E-AC91-A26637C4A5D8}"/>
                </a:ext>
              </a:extLst>
            </p:cNvPr>
            <p:cNvSpPr>
              <a:spLocks noChangeArrowheads="1"/>
            </p:cNvSpPr>
            <p:nvPr/>
          </p:nvSpPr>
          <p:spPr bwMode="auto">
            <a:xfrm>
              <a:off x="2860" y="3272"/>
              <a:ext cx="5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15">
              <a:extLst>
                <a:ext uri="{FF2B5EF4-FFF2-40B4-BE49-F238E27FC236}">
                  <a16:creationId xmlns:a16="http://schemas.microsoft.com/office/drawing/2014/main" id="{95310C2A-A1A7-EF25-6B51-4F548CCFC97A}"/>
                </a:ext>
              </a:extLst>
            </p:cNvPr>
            <p:cNvSpPr>
              <a:spLocks noChangeArrowheads="1"/>
            </p:cNvSpPr>
            <p:nvPr/>
          </p:nvSpPr>
          <p:spPr bwMode="auto">
            <a:xfrm>
              <a:off x="2860" y="3324"/>
              <a:ext cx="5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16">
              <a:extLst>
                <a:ext uri="{FF2B5EF4-FFF2-40B4-BE49-F238E27FC236}">
                  <a16:creationId xmlns:a16="http://schemas.microsoft.com/office/drawing/2014/main" id="{233BD78C-BE85-7F0C-8E99-C25787B64A9B}"/>
                </a:ext>
              </a:extLst>
            </p:cNvPr>
            <p:cNvSpPr>
              <a:spLocks noChangeShapeType="1"/>
            </p:cNvSpPr>
            <p:nvPr/>
          </p:nvSpPr>
          <p:spPr bwMode="auto">
            <a:xfrm>
              <a:off x="2941" y="3133"/>
              <a:ext cx="61"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7">
              <a:extLst>
                <a:ext uri="{FF2B5EF4-FFF2-40B4-BE49-F238E27FC236}">
                  <a16:creationId xmlns:a16="http://schemas.microsoft.com/office/drawing/2014/main" id="{2FC32AC4-F96F-593E-7E35-AAC81AC937F9}"/>
                </a:ext>
              </a:extLst>
            </p:cNvPr>
            <p:cNvSpPr>
              <a:spLocks/>
            </p:cNvSpPr>
            <p:nvPr/>
          </p:nvSpPr>
          <p:spPr bwMode="auto">
            <a:xfrm>
              <a:off x="2998" y="3117"/>
              <a:ext cx="47" cy="32"/>
            </a:xfrm>
            <a:custGeom>
              <a:avLst/>
              <a:gdLst>
                <a:gd name="T0" fmla="*/ 0 w 47"/>
                <a:gd name="T1" fmla="*/ 0 h 32"/>
                <a:gd name="T2" fmla="*/ 47 w 47"/>
                <a:gd name="T3" fmla="*/ 16 h 32"/>
                <a:gd name="T4" fmla="*/ 0 w 47"/>
                <a:gd name="T5" fmla="*/ 32 h 32"/>
                <a:gd name="T6" fmla="*/ 0 w 47"/>
                <a:gd name="T7" fmla="*/ 0 h 32"/>
              </a:gdLst>
              <a:ahLst/>
              <a:cxnLst>
                <a:cxn ang="0">
                  <a:pos x="T0" y="T1"/>
                </a:cxn>
                <a:cxn ang="0">
                  <a:pos x="T2" y="T3"/>
                </a:cxn>
                <a:cxn ang="0">
                  <a:pos x="T4" y="T5"/>
                </a:cxn>
                <a:cxn ang="0">
                  <a:pos x="T6" y="T7"/>
                </a:cxn>
              </a:cxnLst>
              <a:rect l="0" t="0" r="r" b="b"/>
              <a:pathLst>
                <a:path w="47" h="32">
                  <a:moveTo>
                    <a:pt x="0" y="0"/>
                  </a:moveTo>
                  <a:lnTo>
                    <a:pt x="47" y="16"/>
                  </a:lnTo>
                  <a:lnTo>
                    <a:pt x="0" y="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Line 18">
              <a:extLst>
                <a:ext uri="{FF2B5EF4-FFF2-40B4-BE49-F238E27FC236}">
                  <a16:creationId xmlns:a16="http://schemas.microsoft.com/office/drawing/2014/main" id="{C00B12CB-88A7-CEB5-F87A-2D713AA9E7E7}"/>
                </a:ext>
              </a:extLst>
            </p:cNvPr>
            <p:cNvSpPr>
              <a:spLocks noChangeShapeType="1"/>
            </p:cNvSpPr>
            <p:nvPr/>
          </p:nvSpPr>
          <p:spPr bwMode="auto">
            <a:xfrm>
              <a:off x="2933" y="3479"/>
              <a:ext cx="65" cy="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9">
              <a:extLst>
                <a:ext uri="{FF2B5EF4-FFF2-40B4-BE49-F238E27FC236}">
                  <a16:creationId xmlns:a16="http://schemas.microsoft.com/office/drawing/2014/main" id="{949C5E62-3E4A-D349-EB6D-625553E2C65D}"/>
                </a:ext>
              </a:extLst>
            </p:cNvPr>
            <p:cNvSpPr>
              <a:spLocks/>
            </p:cNvSpPr>
            <p:nvPr/>
          </p:nvSpPr>
          <p:spPr bwMode="auto">
            <a:xfrm>
              <a:off x="2995" y="3465"/>
              <a:ext cx="41" cy="27"/>
            </a:xfrm>
            <a:custGeom>
              <a:avLst/>
              <a:gdLst>
                <a:gd name="T0" fmla="*/ 0 w 41"/>
                <a:gd name="T1" fmla="*/ 0 h 27"/>
                <a:gd name="T2" fmla="*/ 41 w 41"/>
                <a:gd name="T3" fmla="*/ 14 h 27"/>
                <a:gd name="T4" fmla="*/ 0 w 41"/>
                <a:gd name="T5" fmla="*/ 27 h 27"/>
                <a:gd name="T6" fmla="*/ 0 w 41"/>
                <a:gd name="T7" fmla="*/ 0 h 27"/>
              </a:gdLst>
              <a:ahLst/>
              <a:cxnLst>
                <a:cxn ang="0">
                  <a:pos x="T0" y="T1"/>
                </a:cxn>
                <a:cxn ang="0">
                  <a:pos x="T2" y="T3"/>
                </a:cxn>
                <a:cxn ang="0">
                  <a:pos x="T4" y="T5"/>
                </a:cxn>
                <a:cxn ang="0">
                  <a:pos x="T6" y="T7"/>
                </a:cxn>
              </a:cxnLst>
              <a:rect l="0" t="0" r="r" b="b"/>
              <a:pathLst>
                <a:path w="41" h="27">
                  <a:moveTo>
                    <a:pt x="0" y="0"/>
                  </a:moveTo>
                  <a:lnTo>
                    <a:pt x="41" y="14"/>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20">
              <a:extLst>
                <a:ext uri="{FF2B5EF4-FFF2-40B4-BE49-F238E27FC236}">
                  <a16:creationId xmlns:a16="http://schemas.microsoft.com/office/drawing/2014/main" id="{7AF90ECF-D597-33D2-0F8E-D45A3B49C374}"/>
                </a:ext>
              </a:extLst>
            </p:cNvPr>
            <p:cNvSpPr>
              <a:spLocks noChangeArrowheads="1"/>
            </p:cNvSpPr>
            <p:nvPr/>
          </p:nvSpPr>
          <p:spPr bwMode="auto">
            <a:xfrm>
              <a:off x="2812" y="3635"/>
              <a:ext cx="120" cy="2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21">
              <a:extLst>
                <a:ext uri="{FF2B5EF4-FFF2-40B4-BE49-F238E27FC236}">
                  <a16:creationId xmlns:a16="http://schemas.microsoft.com/office/drawing/2014/main" id="{5F7C00EE-C4C1-FD42-9B3A-D90AD4E7CE07}"/>
                </a:ext>
              </a:extLst>
            </p:cNvPr>
            <p:cNvSpPr>
              <a:spLocks noChangeArrowheads="1"/>
            </p:cNvSpPr>
            <p:nvPr/>
          </p:nvSpPr>
          <p:spPr bwMode="auto">
            <a:xfrm>
              <a:off x="2812" y="3635"/>
              <a:ext cx="120" cy="266"/>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22">
              <a:extLst>
                <a:ext uri="{FF2B5EF4-FFF2-40B4-BE49-F238E27FC236}">
                  <a16:creationId xmlns:a16="http://schemas.microsoft.com/office/drawing/2014/main" id="{E08C28BE-7B68-3A74-07C0-A02E0BB63697}"/>
                </a:ext>
              </a:extLst>
            </p:cNvPr>
            <p:cNvSpPr>
              <a:spLocks noChangeArrowheads="1"/>
            </p:cNvSpPr>
            <p:nvPr/>
          </p:nvSpPr>
          <p:spPr bwMode="auto">
            <a:xfrm>
              <a:off x="2858" y="3692"/>
              <a:ext cx="5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23">
              <a:extLst>
                <a:ext uri="{FF2B5EF4-FFF2-40B4-BE49-F238E27FC236}">
                  <a16:creationId xmlns:a16="http://schemas.microsoft.com/office/drawing/2014/main" id="{A09AD5D5-BE39-36CD-1243-F44B8F001328}"/>
                </a:ext>
              </a:extLst>
            </p:cNvPr>
            <p:cNvSpPr>
              <a:spLocks noChangeArrowheads="1"/>
            </p:cNvSpPr>
            <p:nvPr/>
          </p:nvSpPr>
          <p:spPr bwMode="auto">
            <a:xfrm>
              <a:off x="2858" y="3742"/>
              <a:ext cx="5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24">
              <a:extLst>
                <a:ext uri="{FF2B5EF4-FFF2-40B4-BE49-F238E27FC236}">
                  <a16:creationId xmlns:a16="http://schemas.microsoft.com/office/drawing/2014/main" id="{F2A0A3F6-1BD8-43D6-C6F7-E25FF9DEBEEE}"/>
                </a:ext>
              </a:extLst>
            </p:cNvPr>
            <p:cNvSpPr>
              <a:spLocks noChangeArrowheads="1"/>
            </p:cNvSpPr>
            <p:nvPr/>
          </p:nvSpPr>
          <p:spPr bwMode="auto">
            <a:xfrm>
              <a:off x="2858" y="3794"/>
              <a:ext cx="5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97" name="Picture 25">
              <a:extLst>
                <a:ext uri="{FF2B5EF4-FFF2-40B4-BE49-F238E27FC236}">
                  <a16:creationId xmlns:a16="http://schemas.microsoft.com/office/drawing/2014/main" id="{DBBA2781-FA23-015B-A7AA-7D88D6F99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 y="3488"/>
              <a:ext cx="24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26">
              <a:extLst>
                <a:ext uri="{FF2B5EF4-FFF2-40B4-BE49-F238E27FC236}">
                  <a16:creationId xmlns:a16="http://schemas.microsoft.com/office/drawing/2014/main" id="{1A2B1F4F-90CC-1445-383E-106E84C85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 y="3488"/>
              <a:ext cx="24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7">
              <a:extLst>
                <a:ext uri="{FF2B5EF4-FFF2-40B4-BE49-F238E27FC236}">
                  <a16:creationId xmlns:a16="http://schemas.microsoft.com/office/drawing/2014/main" id="{A0297D3F-D659-1F24-7A23-F5E492263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 y="3488"/>
              <a:ext cx="24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Rectangle 28">
              <a:extLst>
                <a:ext uri="{FF2B5EF4-FFF2-40B4-BE49-F238E27FC236}">
                  <a16:creationId xmlns:a16="http://schemas.microsoft.com/office/drawing/2014/main" id="{22256E09-42C2-647C-1C73-7F1E41E61923}"/>
                </a:ext>
              </a:extLst>
            </p:cNvPr>
            <p:cNvSpPr>
              <a:spLocks noChangeArrowheads="1"/>
            </p:cNvSpPr>
            <p:nvPr/>
          </p:nvSpPr>
          <p:spPr bwMode="auto">
            <a:xfrm>
              <a:off x="4371" y="3489"/>
              <a:ext cx="247" cy="312"/>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29">
              <a:extLst>
                <a:ext uri="{FF2B5EF4-FFF2-40B4-BE49-F238E27FC236}">
                  <a16:creationId xmlns:a16="http://schemas.microsoft.com/office/drawing/2014/main" id="{FA28ADF2-1EB1-515F-614C-C0CB98B0BCA8}"/>
                </a:ext>
              </a:extLst>
            </p:cNvPr>
            <p:cNvSpPr>
              <a:spLocks noChangeArrowheads="1"/>
            </p:cNvSpPr>
            <p:nvPr/>
          </p:nvSpPr>
          <p:spPr bwMode="auto">
            <a:xfrm>
              <a:off x="4452" y="3568"/>
              <a:ext cx="12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FCC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30">
              <a:extLst>
                <a:ext uri="{FF2B5EF4-FFF2-40B4-BE49-F238E27FC236}">
                  <a16:creationId xmlns:a16="http://schemas.microsoft.com/office/drawing/2014/main" id="{5B605ECF-82DB-BE51-6BBC-EB3F0A9F773D}"/>
                </a:ext>
              </a:extLst>
            </p:cNvPr>
            <p:cNvSpPr>
              <a:spLocks noChangeArrowheads="1"/>
            </p:cNvSpPr>
            <p:nvPr/>
          </p:nvSpPr>
          <p:spPr bwMode="auto">
            <a:xfrm>
              <a:off x="4410" y="3620"/>
              <a:ext cx="21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Reactor-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31">
              <a:extLst>
                <a:ext uri="{FF2B5EF4-FFF2-40B4-BE49-F238E27FC236}">
                  <a16:creationId xmlns:a16="http://schemas.microsoft.com/office/drawing/2014/main" id="{DC6D98E5-43EC-CC1B-00A4-26F23850ECE4}"/>
                </a:ext>
              </a:extLst>
            </p:cNvPr>
            <p:cNvSpPr>
              <a:spLocks noChangeArrowheads="1"/>
            </p:cNvSpPr>
            <p:nvPr/>
          </p:nvSpPr>
          <p:spPr bwMode="auto">
            <a:xfrm>
              <a:off x="4424" y="3670"/>
              <a:ext cx="18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Regen.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32">
              <a:extLst>
                <a:ext uri="{FF2B5EF4-FFF2-40B4-BE49-F238E27FC236}">
                  <a16:creationId xmlns:a16="http://schemas.microsoft.com/office/drawing/2014/main" id="{F194056A-2383-D2AF-EB1F-BB2256358B17}"/>
                </a:ext>
              </a:extLst>
            </p:cNvPr>
            <p:cNvSpPr>
              <a:spLocks noChangeArrowheads="1"/>
            </p:cNvSpPr>
            <p:nvPr/>
          </p:nvSpPr>
          <p:spPr bwMode="auto">
            <a:xfrm>
              <a:off x="2814" y="2762"/>
              <a:ext cx="114" cy="1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33">
              <a:extLst>
                <a:ext uri="{FF2B5EF4-FFF2-40B4-BE49-F238E27FC236}">
                  <a16:creationId xmlns:a16="http://schemas.microsoft.com/office/drawing/2014/main" id="{E22CEEA7-9FA6-BB4A-C6D1-73F6353E5906}"/>
                </a:ext>
              </a:extLst>
            </p:cNvPr>
            <p:cNvSpPr>
              <a:spLocks noChangeArrowheads="1"/>
            </p:cNvSpPr>
            <p:nvPr/>
          </p:nvSpPr>
          <p:spPr bwMode="auto">
            <a:xfrm>
              <a:off x="2814" y="2762"/>
              <a:ext cx="114" cy="192"/>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34">
              <a:extLst>
                <a:ext uri="{FF2B5EF4-FFF2-40B4-BE49-F238E27FC236}">
                  <a16:creationId xmlns:a16="http://schemas.microsoft.com/office/drawing/2014/main" id="{CC109C4C-CB1C-FD7C-4030-422FCA1FFEF2}"/>
                </a:ext>
              </a:extLst>
            </p:cNvPr>
            <p:cNvSpPr>
              <a:spLocks noChangeArrowheads="1"/>
            </p:cNvSpPr>
            <p:nvPr/>
          </p:nvSpPr>
          <p:spPr bwMode="auto">
            <a:xfrm>
              <a:off x="2856" y="2783"/>
              <a:ext cx="5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35">
              <a:extLst>
                <a:ext uri="{FF2B5EF4-FFF2-40B4-BE49-F238E27FC236}">
                  <a16:creationId xmlns:a16="http://schemas.microsoft.com/office/drawing/2014/main" id="{CF317269-19FA-29BA-AD12-6278997F9526}"/>
                </a:ext>
              </a:extLst>
            </p:cNvPr>
            <p:cNvSpPr>
              <a:spLocks noChangeArrowheads="1"/>
            </p:cNvSpPr>
            <p:nvPr/>
          </p:nvSpPr>
          <p:spPr bwMode="auto">
            <a:xfrm>
              <a:off x="2858" y="2833"/>
              <a:ext cx="5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36">
              <a:extLst>
                <a:ext uri="{FF2B5EF4-FFF2-40B4-BE49-F238E27FC236}">
                  <a16:creationId xmlns:a16="http://schemas.microsoft.com/office/drawing/2014/main" id="{7B3E8997-46E8-2979-DDEB-F126F2B88CE5}"/>
                </a:ext>
              </a:extLst>
            </p:cNvPr>
            <p:cNvSpPr>
              <a:spLocks noChangeArrowheads="1"/>
            </p:cNvSpPr>
            <p:nvPr/>
          </p:nvSpPr>
          <p:spPr bwMode="auto">
            <a:xfrm>
              <a:off x="2858" y="2883"/>
              <a:ext cx="5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09" name="Picture 37">
              <a:extLst>
                <a:ext uri="{FF2B5EF4-FFF2-40B4-BE49-F238E27FC236}">
                  <a16:creationId xmlns:a16="http://schemas.microsoft.com/office/drawing/2014/main" id="{2EEAE968-707A-6BCD-C32F-CD99B2089A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 y="2663"/>
              <a:ext cx="25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38">
              <a:extLst>
                <a:ext uri="{FF2B5EF4-FFF2-40B4-BE49-F238E27FC236}">
                  <a16:creationId xmlns:a16="http://schemas.microsoft.com/office/drawing/2014/main" id="{E1CDA27E-35B6-A776-853B-9EC943FB66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 y="2663"/>
              <a:ext cx="25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39">
              <a:extLst>
                <a:ext uri="{FF2B5EF4-FFF2-40B4-BE49-F238E27FC236}">
                  <a16:creationId xmlns:a16="http://schemas.microsoft.com/office/drawing/2014/main" id="{96917B14-4624-0A6F-744D-15B595097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 y="2663"/>
              <a:ext cx="25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Rectangle 40">
              <a:extLst>
                <a:ext uri="{FF2B5EF4-FFF2-40B4-BE49-F238E27FC236}">
                  <a16:creationId xmlns:a16="http://schemas.microsoft.com/office/drawing/2014/main" id="{69BC400D-875B-94FB-9CE6-E9B30394A047}"/>
                </a:ext>
              </a:extLst>
            </p:cNvPr>
            <p:cNvSpPr>
              <a:spLocks noChangeArrowheads="1"/>
            </p:cNvSpPr>
            <p:nvPr/>
          </p:nvSpPr>
          <p:spPr bwMode="auto">
            <a:xfrm>
              <a:off x="4583" y="2664"/>
              <a:ext cx="255" cy="312"/>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41">
              <a:extLst>
                <a:ext uri="{FF2B5EF4-FFF2-40B4-BE49-F238E27FC236}">
                  <a16:creationId xmlns:a16="http://schemas.microsoft.com/office/drawing/2014/main" id="{EC7206E7-0EF8-E523-8DC1-8D4765C724C8}"/>
                </a:ext>
              </a:extLst>
            </p:cNvPr>
            <p:cNvSpPr>
              <a:spLocks noChangeArrowheads="1"/>
            </p:cNvSpPr>
            <p:nvPr/>
          </p:nvSpPr>
          <p:spPr bwMode="auto">
            <a:xfrm>
              <a:off x="4617" y="2769"/>
              <a:ext cx="23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Reformer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42">
              <a:extLst>
                <a:ext uri="{FF2B5EF4-FFF2-40B4-BE49-F238E27FC236}">
                  <a16:creationId xmlns:a16="http://schemas.microsoft.com/office/drawing/2014/main" id="{C640F584-1129-1E78-0201-9960BD789F3E}"/>
                </a:ext>
              </a:extLst>
            </p:cNvPr>
            <p:cNvSpPr>
              <a:spLocks noChangeArrowheads="1"/>
            </p:cNvSpPr>
            <p:nvPr/>
          </p:nvSpPr>
          <p:spPr bwMode="auto">
            <a:xfrm>
              <a:off x="4631" y="2821"/>
              <a:ext cx="20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Reactor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15" name="Picture 43">
              <a:extLst>
                <a:ext uri="{FF2B5EF4-FFF2-40B4-BE49-F238E27FC236}">
                  <a16:creationId xmlns:a16="http://schemas.microsoft.com/office/drawing/2014/main" id="{16F866F3-3BCE-4EE1-6652-BAD408C7F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7" y="2735"/>
              <a:ext cx="18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44">
              <a:extLst>
                <a:ext uri="{FF2B5EF4-FFF2-40B4-BE49-F238E27FC236}">
                  <a16:creationId xmlns:a16="http://schemas.microsoft.com/office/drawing/2014/main" id="{1E27E3F9-1D84-231C-7842-5A0E050158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7" y="2735"/>
              <a:ext cx="18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45">
              <a:extLst>
                <a:ext uri="{FF2B5EF4-FFF2-40B4-BE49-F238E27FC236}">
                  <a16:creationId xmlns:a16="http://schemas.microsoft.com/office/drawing/2014/main" id="{B21CE1B0-15E7-E44A-D960-DAD9186517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7" y="2735"/>
              <a:ext cx="18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Rectangle 46">
              <a:extLst>
                <a:ext uri="{FF2B5EF4-FFF2-40B4-BE49-F238E27FC236}">
                  <a16:creationId xmlns:a16="http://schemas.microsoft.com/office/drawing/2014/main" id="{ADC7E649-BB04-104B-D176-E67C573330D5}"/>
                </a:ext>
              </a:extLst>
            </p:cNvPr>
            <p:cNvSpPr>
              <a:spLocks noChangeArrowheads="1"/>
            </p:cNvSpPr>
            <p:nvPr/>
          </p:nvSpPr>
          <p:spPr bwMode="auto">
            <a:xfrm>
              <a:off x="4957" y="2736"/>
              <a:ext cx="180" cy="192"/>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47">
              <a:extLst>
                <a:ext uri="{FF2B5EF4-FFF2-40B4-BE49-F238E27FC236}">
                  <a16:creationId xmlns:a16="http://schemas.microsoft.com/office/drawing/2014/main" id="{3D730D17-E004-FB8F-6A59-DF3F667E44AB}"/>
                </a:ext>
              </a:extLst>
            </p:cNvPr>
            <p:cNvSpPr>
              <a:spLocks noChangeArrowheads="1"/>
            </p:cNvSpPr>
            <p:nvPr/>
          </p:nvSpPr>
          <p:spPr bwMode="auto">
            <a:xfrm>
              <a:off x="4981" y="2781"/>
              <a:ext cx="17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Ref 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48">
              <a:extLst>
                <a:ext uri="{FF2B5EF4-FFF2-40B4-BE49-F238E27FC236}">
                  <a16:creationId xmlns:a16="http://schemas.microsoft.com/office/drawing/2014/main" id="{18E95988-211A-36ED-0FAE-C02FA650993D}"/>
                </a:ext>
              </a:extLst>
            </p:cNvPr>
            <p:cNvSpPr>
              <a:spLocks noChangeArrowheads="1"/>
            </p:cNvSpPr>
            <p:nvPr/>
          </p:nvSpPr>
          <p:spPr bwMode="auto">
            <a:xfrm>
              <a:off x="4983" y="2833"/>
              <a:ext cx="17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AROM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Freeform 49">
              <a:extLst>
                <a:ext uri="{FF2B5EF4-FFF2-40B4-BE49-F238E27FC236}">
                  <a16:creationId xmlns:a16="http://schemas.microsoft.com/office/drawing/2014/main" id="{6A76FF20-7798-2C1A-F2B8-D9D4CCFC4B78}"/>
                </a:ext>
              </a:extLst>
            </p:cNvPr>
            <p:cNvSpPr>
              <a:spLocks/>
            </p:cNvSpPr>
            <p:nvPr/>
          </p:nvSpPr>
          <p:spPr bwMode="auto">
            <a:xfrm>
              <a:off x="2870" y="3901"/>
              <a:ext cx="135" cy="111"/>
            </a:xfrm>
            <a:custGeom>
              <a:avLst/>
              <a:gdLst>
                <a:gd name="T0" fmla="*/ 0 w 135"/>
                <a:gd name="T1" fmla="*/ 0 h 111"/>
                <a:gd name="T2" fmla="*/ 0 w 135"/>
                <a:gd name="T3" fmla="*/ 111 h 111"/>
                <a:gd name="T4" fmla="*/ 135 w 135"/>
                <a:gd name="T5" fmla="*/ 111 h 111"/>
              </a:gdLst>
              <a:ahLst/>
              <a:cxnLst>
                <a:cxn ang="0">
                  <a:pos x="T0" y="T1"/>
                </a:cxn>
                <a:cxn ang="0">
                  <a:pos x="T2" y="T3"/>
                </a:cxn>
                <a:cxn ang="0">
                  <a:pos x="T4" y="T5"/>
                </a:cxn>
              </a:cxnLst>
              <a:rect l="0" t="0" r="r" b="b"/>
              <a:pathLst>
                <a:path w="135" h="111">
                  <a:moveTo>
                    <a:pt x="0" y="0"/>
                  </a:moveTo>
                  <a:lnTo>
                    <a:pt x="0" y="111"/>
                  </a:lnTo>
                  <a:lnTo>
                    <a:pt x="135" y="111"/>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50">
              <a:extLst>
                <a:ext uri="{FF2B5EF4-FFF2-40B4-BE49-F238E27FC236}">
                  <a16:creationId xmlns:a16="http://schemas.microsoft.com/office/drawing/2014/main" id="{AC99E515-E472-5E1D-94D3-2284802738FC}"/>
                </a:ext>
              </a:extLst>
            </p:cNvPr>
            <p:cNvSpPr>
              <a:spLocks/>
            </p:cNvSpPr>
            <p:nvPr/>
          </p:nvSpPr>
          <p:spPr bwMode="auto">
            <a:xfrm>
              <a:off x="3001" y="3998"/>
              <a:ext cx="41" cy="28"/>
            </a:xfrm>
            <a:custGeom>
              <a:avLst/>
              <a:gdLst>
                <a:gd name="T0" fmla="*/ 0 w 41"/>
                <a:gd name="T1" fmla="*/ 0 h 28"/>
                <a:gd name="T2" fmla="*/ 41 w 41"/>
                <a:gd name="T3" fmla="*/ 14 h 28"/>
                <a:gd name="T4" fmla="*/ 0 w 41"/>
                <a:gd name="T5" fmla="*/ 28 h 28"/>
                <a:gd name="T6" fmla="*/ 0 w 41"/>
                <a:gd name="T7" fmla="*/ 0 h 28"/>
              </a:gdLst>
              <a:ahLst/>
              <a:cxnLst>
                <a:cxn ang="0">
                  <a:pos x="T0" y="T1"/>
                </a:cxn>
                <a:cxn ang="0">
                  <a:pos x="T2" y="T3"/>
                </a:cxn>
                <a:cxn ang="0">
                  <a:pos x="T4" y="T5"/>
                </a:cxn>
                <a:cxn ang="0">
                  <a:pos x="T6" y="T7"/>
                </a:cxn>
              </a:cxnLst>
              <a:rect l="0" t="0" r="r" b="b"/>
              <a:pathLst>
                <a:path w="41" h="28">
                  <a:moveTo>
                    <a:pt x="0" y="0"/>
                  </a:moveTo>
                  <a:lnTo>
                    <a:pt x="41" y="14"/>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Line 51">
              <a:extLst>
                <a:ext uri="{FF2B5EF4-FFF2-40B4-BE49-F238E27FC236}">
                  <a16:creationId xmlns:a16="http://schemas.microsoft.com/office/drawing/2014/main" id="{93CD37CB-54FB-96E0-A6B2-824877805F71}"/>
                </a:ext>
              </a:extLst>
            </p:cNvPr>
            <p:cNvSpPr>
              <a:spLocks noChangeShapeType="1"/>
            </p:cNvSpPr>
            <p:nvPr/>
          </p:nvSpPr>
          <p:spPr bwMode="auto">
            <a:xfrm>
              <a:off x="4838" y="2820"/>
              <a:ext cx="82" cy="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52">
              <a:extLst>
                <a:ext uri="{FF2B5EF4-FFF2-40B4-BE49-F238E27FC236}">
                  <a16:creationId xmlns:a16="http://schemas.microsoft.com/office/drawing/2014/main" id="{0ED5BF5A-1BBD-2479-4694-7AD15DCB25B7}"/>
                </a:ext>
              </a:extLst>
            </p:cNvPr>
            <p:cNvSpPr>
              <a:spLocks/>
            </p:cNvSpPr>
            <p:nvPr/>
          </p:nvSpPr>
          <p:spPr bwMode="auto">
            <a:xfrm>
              <a:off x="4916" y="2806"/>
              <a:ext cx="41" cy="28"/>
            </a:xfrm>
            <a:custGeom>
              <a:avLst/>
              <a:gdLst>
                <a:gd name="T0" fmla="*/ 0 w 41"/>
                <a:gd name="T1" fmla="*/ 0 h 28"/>
                <a:gd name="T2" fmla="*/ 41 w 41"/>
                <a:gd name="T3" fmla="*/ 14 h 28"/>
                <a:gd name="T4" fmla="*/ 0 w 41"/>
                <a:gd name="T5" fmla="*/ 28 h 28"/>
                <a:gd name="T6" fmla="*/ 0 w 41"/>
                <a:gd name="T7" fmla="*/ 0 h 28"/>
              </a:gdLst>
              <a:ahLst/>
              <a:cxnLst>
                <a:cxn ang="0">
                  <a:pos x="T0" y="T1"/>
                </a:cxn>
                <a:cxn ang="0">
                  <a:pos x="T2" y="T3"/>
                </a:cxn>
                <a:cxn ang="0">
                  <a:pos x="T4" y="T5"/>
                </a:cxn>
                <a:cxn ang="0">
                  <a:pos x="T6" y="T7"/>
                </a:cxn>
              </a:cxnLst>
              <a:rect l="0" t="0" r="r" b="b"/>
              <a:pathLst>
                <a:path w="41" h="28">
                  <a:moveTo>
                    <a:pt x="0" y="0"/>
                  </a:moveTo>
                  <a:lnTo>
                    <a:pt x="41" y="14"/>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Line 53">
              <a:extLst>
                <a:ext uri="{FF2B5EF4-FFF2-40B4-BE49-F238E27FC236}">
                  <a16:creationId xmlns:a16="http://schemas.microsoft.com/office/drawing/2014/main" id="{AD830A8B-A753-4F71-985A-43F2CBC4838C}"/>
                </a:ext>
              </a:extLst>
            </p:cNvPr>
            <p:cNvSpPr>
              <a:spLocks noChangeShapeType="1"/>
            </p:cNvSpPr>
            <p:nvPr/>
          </p:nvSpPr>
          <p:spPr bwMode="auto">
            <a:xfrm>
              <a:off x="5137" y="2820"/>
              <a:ext cx="110" cy="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54">
              <a:extLst>
                <a:ext uri="{FF2B5EF4-FFF2-40B4-BE49-F238E27FC236}">
                  <a16:creationId xmlns:a16="http://schemas.microsoft.com/office/drawing/2014/main" id="{1E89211B-34A5-75EF-2BA0-3735EB0883BF}"/>
                </a:ext>
              </a:extLst>
            </p:cNvPr>
            <p:cNvSpPr>
              <a:spLocks/>
            </p:cNvSpPr>
            <p:nvPr/>
          </p:nvSpPr>
          <p:spPr bwMode="auto">
            <a:xfrm>
              <a:off x="5243" y="2806"/>
              <a:ext cx="41" cy="28"/>
            </a:xfrm>
            <a:custGeom>
              <a:avLst/>
              <a:gdLst>
                <a:gd name="T0" fmla="*/ 0 w 41"/>
                <a:gd name="T1" fmla="*/ 0 h 28"/>
                <a:gd name="T2" fmla="*/ 41 w 41"/>
                <a:gd name="T3" fmla="*/ 14 h 28"/>
                <a:gd name="T4" fmla="*/ 0 w 41"/>
                <a:gd name="T5" fmla="*/ 28 h 28"/>
                <a:gd name="T6" fmla="*/ 0 w 41"/>
                <a:gd name="T7" fmla="*/ 0 h 28"/>
              </a:gdLst>
              <a:ahLst/>
              <a:cxnLst>
                <a:cxn ang="0">
                  <a:pos x="T0" y="T1"/>
                </a:cxn>
                <a:cxn ang="0">
                  <a:pos x="T2" y="T3"/>
                </a:cxn>
                <a:cxn ang="0">
                  <a:pos x="T4" y="T5"/>
                </a:cxn>
                <a:cxn ang="0">
                  <a:pos x="T6" y="T7"/>
                </a:cxn>
              </a:cxnLst>
              <a:rect l="0" t="0" r="r" b="b"/>
              <a:pathLst>
                <a:path w="41" h="28">
                  <a:moveTo>
                    <a:pt x="0" y="0"/>
                  </a:moveTo>
                  <a:lnTo>
                    <a:pt x="41" y="14"/>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55">
              <a:extLst>
                <a:ext uri="{FF2B5EF4-FFF2-40B4-BE49-F238E27FC236}">
                  <a16:creationId xmlns:a16="http://schemas.microsoft.com/office/drawing/2014/main" id="{E0BE128E-31A7-6036-C2AB-38D14A39E5F0}"/>
                </a:ext>
              </a:extLst>
            </p:cNvPr>
            <p:cNvSpPr>
              <a:spLocks/>
            </p:cNvSpPr>
            <p:nvPr/>
          </p:nvSpPr>
          <p:spPr bwMode="auto">
            <a:xfrm>
              <a:off x="4983" y="2647"/>
              <a:ext cx="70" cy="51"/>
            </a:xfrm>
            <a:custGeom>
              <a:avLst/>
              <a:gdLst>
                <a:gd name="T0" fmla="*/ 0 w 70"/>
                <a:gd name="T1" fmla="*/ 0 h 51"/>
                <a:gd name="T2" fmla="*/ 70 w 70"/>
                <a:gd name="T3" fmla="*/ 0 h 51"/>
                <a:gd name="T4" fmla="*/ 70 w 70"/>
                <a:gd name="T5" fmla="*/ 51 h 51"/>
              </a:gdLst>
              <a:ahLst/>
              <a:cxnLst>
                <a:cxn ang="0">
                  <a:pos x="T0" y="T1"/>
                </a:cxn>
                <a:cxn ang="0">
                  <a:pos x="T2" y="T3"/>
                </a:cxn>
                <a:cxn ang="0">
                  <a:pos x="T4" y="T5"/>
                </a:cxn>
              </a:cxnLst>
              <a:rect l="0" t="0" r="r" b="b"/>
              <a:pathLst>
                <a:path w="70" h="51">
                  <a:moveTo>
                    <a:pt x="0" y="0"/>
                  </a:moveTo>
                  <a:lnTo>
                    <a:pt x="70" y="0"/>
                  </a:lnTo>
                  <a:lnTo>
                    <a:pt x="70" y="51"/>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56">
              <a:extLst>
                <a:ext uri="{FF2B5EF4-FFF2-40B4-BE49-F238E27FC236}">
                  <a16:creationId xmlns:a16="http://schemas.microsoft.com/office/drawing/2014/main" id="{2BCA6ECB-2BCC-6AC3-42E4-120FA0691B5E}"/>
                </a:ext>
              </a:extLst>
            </p:cNvPr>
            <p:cNvSpPr>
              <a:spLocks/>
            </p:cNvSpPr>
            <p:nvPr/>
          </p:nvSpPr>
          <p:spPr bwMode="auto">
            <a:xfrm>
              <a:off x="5040" y="2695"/>
              <a:ext cx="27" cy="41"/>
            </a:xfrm>
            <a:custGeom>
              <a:avLst/>
              <a:gdLst>
                <a:gd name="T0" fmla="*/ 27 w 27"/>
                <a:gd name="T1" fmla="*/ 0 h 41"/>
                <a:gd name="T2" fmla="*/ 13 w 27"/>
                <a:gd name="T3" fmla="*/ 41 h 41"/>
                <a:gd name="T4" fmla="*/ 0 w 27"/>
                <a:gd name="T5" fmla="*/ 0 h 41"/>
                <a:gd name="T6" fmla="*/ 27 w 27"/>
                <a:gd name="T7" fmla="*/ 0 h 41"/>
              </a:gdLst>
              <a:ahLst/>
              <a:cxnLst>
                <a:cxn ang="0">
                  <a:pos x="T0" y="T1"/>
                </a:cxn>
                <a:cxn ang="0">
                  <a:pos x="T2" y="T3"/>
                </a:cxn>
                <a:cxn ang="0">
                  <a:pos x="T4" y="T5"/>
                </a:cxn>
                <a:cxn ang="0">
                  <a:pos x="T6" y="T7"/>
                </a:cxn>
              </a:cxnLst>
              <a:rect l="0" t="0" r="r" b="b"/>
              <a:pathLst>
                <a:path w="27" h="41">
                  <a:moveTo>
                    <a:pt x="27" y="0"/>
                  </a:moveTo>
                  <a:lnTo>
                    <a:pt x="13" y="41"/>
                  </a:lnTo>
                  <a:lnTo>
                    <a:pt x="0"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57">
              <a:extLst>
                <a:ext uri="{FF2B5EF4-FFF2-40B4-BE49-F238E27FC236}">
                  <a16:creationId xmlns:a16="http://schemas.microsoft.com/office/drawing/2014/main" id="{AE2BC852-FD91-990E-09A8-151B11D8876B}"/>
                </a:ext>
              </a:extLst>
            </p:cNvPr>
            <p:cNvSpPr>
              <a:spLocks noChangeArrowheads="1"/>
            </p:cNvSpPr>
            <p:nvPr/>
          </p:nvSpPr>
          <p:spPr bwMode="auto">
            <a:xfrm>
              <a:off x="4911" y="2629"/>
              <a:ext cx="88"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1" u="none" strike="noStrike" cap="none" normalizeH="0" baseline="0">
                  <a:ln>
                    <a:noFill/>
                  </a:ln>
                  <a:solidFill>
                    <a:srgbClr val="000000"/>
                  </a:solidFill>
                  <a:effectLst/>
                  <a:latin typeface="Arial" panose="020B0604020202020204" pitchFamily="34" charset="0"/>
                </a:rPr>
                <a:t>IMP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58">
              <a:extLst>
                <a:ext uri="{FF2B5EF4-FFF2-40B4-BE49-F238E27FC236}">
                  <a16:creationId xmlns:a16="http://schemas.microsoft.com/office/drawing/2014/main" id="{463FE4F8-11A8-B45C-4630-F2DF197A7FC2}"/>
                </a:ext>
              </a:extLst>
            </p:cNvPr>
            <p:cNvSpPr>
              <a:spLocks noChangeArrowheads="1"/>
            </p:cNvSpPr>
            <p:nvPr/>
          </p:nvSpPr>
          <p:spPr bwMode="auto">
            <a:xfrm>
              <a:off x="4855" y="2767"/>
              <a:ext cx="9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1" u="none" strike="noStrike" cap="none" normalizeH="0" baseline="0">
                  <a:ln>
                    <a:noFill/>
                  </a:ln>
                  <a:solidFill>
                    <a:srgbClr val="000000"/>
                  </a:solidFill>
                  <a:effectLst/>
                  <a:latin typeface="Arial" panose="020B0604020202020204" pitchFamily="34" charset="0"/>
                </a:rPr>
                <a:t>RF8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59">
              <a:extLst>
                <a:ext uri="{FF2B5EF4-FFF2-40B4-BE49-F238E27FC236}">
                  <a16:creationId xmlns:a16="http://schemas.microsoft.com/office/drawing/2014/main" id="{FF905D8C-7081-DEA2-3148-9EE98937617C}"/>
                </a:ext>
              </a:extLst>
            </p:cNvPr>
            <p:cNvSpPr>
              <a:spLocks noChangeArrowheads="1"/>
            </p:cNvSpPr>
            <p:nvPr/>
          </p:nvSpPr>
          <p:spPr bwMode="auto">
            <a:xfrm>
              <a:off x="4436" y="2992"/>
              <a:ext cx="41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rial" panose="020B0604020202020204" pitchFamily="34" charset="0"/>
                </a:rPr>
                <a:t>Hvy Virgin Naphta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32" name="Picture 60">
              <a:extLst>
                <a:ext uri="{FF2B5EF4-FFF2-40B4-BE49-F238E27FC236}">
                  <a16:creationId xmlns:a16="http://schemas.microsoft.com/office/drawing/2014/main" id="{F75E0CB6-3AF9-33F2-AFDC-581E773F7A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6" y="2753"/>
              <a:ext cx="182"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 name="Picture 61">
              <a:extLst>
                <a:ext uri="{FF2B5EF4-FFF2-40B4-BE49-F238E27FC236}">
                  <a16:creationId xmlns:a16="http://schemas.microsoft.com/office/drawing/2014/main" id="{05E21FEC-32A0-04F0-75BB-5BF61CC337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6" y="2753"/>
              <a:ext cx="182"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4" name="Picture 62">
              <a:extLst>
                <a:ext uri="{FF2B5EF4-FFF2-40B4-BE49-F238E27FC236}">
                  <a16:creationId xmlns:a16="http://schemas.microsoft.com/office/drawing/2014/main" id="{70D7E617-1FDC-9C7A-9CC4-44675418F4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6" y="2753"/>
              <a:ext cx="182"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Oval 63">
              <a:extLst>
                <a:ext uri="{FF2B5EF4-FFF2-40B4-BE49-F238E27FC236}">
                  <a16:creationId xmlns:a16="http://schemas.microsoft.com/office/drawing/2014/main" id="{104F0FAF-F499-14C0-8BDC-48C2C5B5FD4C}"/>
                </a:ext>
              </a:extLst>
            </p:cNvPr>
            <p:cNvSpPr>
              <a:spLocks noChangeArrowheads="1"/>
            </p:cNvSpPr>
            <p:nvPr/>
          </p:nvSpPr>
          <p:spPr bwMode="auto">
            <a:xfrm>
              <a:off x="5286" y="2755"/>
              <a:ext cx="179" cy="49"/>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64">
              <a:extLst>
                <a:ext uri="{FF2B5EF4-FFF2-40B4-BE49-F238E27FC236}">
                  <a16:creationId xmlns:a16="http://schemas.microsoft.com/office/drawing/2014/main" id="{1A4C7524-531B-D44D-1A88-6E695C7CE0BD}"/>
                </a:ext>
              </a:extLst>
            </p:cNvPr>
            <p:cNvSpPr>
              <a:spLocks/>
            </p:cNvSpPr>
            <p:nvPr/>
          </p:nvSpPr>
          <p:spPr bwMode="auto">
            <a:xfrm>
              <a:off x="5286" y="2854"/>
              <a:ext cx="93" cy="20"/>
            </a:xfrm>
            <a:custGeom>
              <a:avLst/>
              <a:gdLst>
                <a:gd name="T0" fmla="*/ 0 w 738"/>
                <a:gd name="T1" fmla="*/ 0 h 160"/>
                <a:gd name="T2" fmla="*/ 717 w 738"/>
                <a:gd name="T3" fmla="*/ 160 h 160"/>
                <a:gd name="T4" fmla="*/ 717 w 738"/>
                <a:gd name="T5" fmla="*/ 160 h 160"/>
                <a:gd name="T6" fmla="*/ 738 w 738"/>
                <a:gd name="T7" fmla="*/ 160 h 160"/>
                <a:gd name="T8" fmla="*/ 717 w 738"/>
                <a:gd name="T9" fmla="*/ 160 h 160"/>
              </a:gdLst>
              <a:ahLst/>
              <a:cxnLst>
                <a:cxn ang="0">
                  <a:pos x="T0" y="T1"/>
                </a:cxn>
                <a:cxn ang="0">
                  <a:pos x="T2" y="T3"/>
                </a:cxn>
                <a:cxn ang="0">
                  <a:pos x="T4" y="T5"/>
                </a:cxn>
                <a:cxn ang="0">
                  <a:pos x="T6" y="T7"/>
                </a:cxn>
                <a:cxn ang="0">
                  <a:pos x="T8" y="T9"/>
                </a:cxn>
              </a:cxnLst>
              <a:rect l="0" t="0" r="r" b="b"/>
              <a:pathLst>
                <a:path w="738" h="160">
                  <a:moveTo>
                    <a:pt x="0" y="0"/>
                  </a:moveTo>
                  <a:cubicBezTo>
                    <a:pt x="0" y="88"/>
                    <a:pt x="321" y="160"/>
                    <a:pt x="717" y="160"/>
                  </a:cubicBezTo>
                  <a:lnTo>
                    <a:pt x="717" y="160"/>
                  </a:lnTo>
                  <a:lnTo>
                    <a:pt x="738" y="160"/>
                  </a:lnTo>
                  <a:lnTo>
                    <a:pt x="717" y="16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65">
              <a:extLst>
                <a:ext uri="{FF2B5EF4-FFF2-40B4-BE49-F238E27FC236}">
                  <a16:creationId xmlns:a16="http://schemas.microsoft.com/office/drawing/2014/main" id="{8BAC2DA3-03C6-D4B7-F201-A2A89A10D57C}"/>
                </a:ext>
              </a:extLst>
            </p:cNvPr>
            <p:cNvSpPr>
              <a:spLocks/>
            </p:cNvSpPr>
            <p:nvPr/>
          </p:nvSpPr>
          <p:spPr bwMode="auto">
            <a:xfrm>
              <a:off x="5376" y="2854"/>
              <a:ext cx="90" cy="22"/>
            </a:xfrm>
            <a:custGeom>
              <a:avLst/>
              <a:gdLst>
                <a:gd name="T0" fmla="*/ 89 w 90"/>
                <a:gd name="T1" fmla="*/ 0 h 22"/>
                <a:gd name="T2" fmla="*/ 0 w 90"/>
                <a:gd name="T3" fmla="*/ 20 h 22"/>
              </a:gdLst>
              <a:ahLst/>
              <a:cxnLst>
                <a:cxn ang="0">
                  <a:pos x="T0" y="T1"/>
                </a:cxn>
                <a:cxn ang="0">
                  <a:pos x="T2" y="T3"/>
                </a:cxn>
              </a:cxnLst>
              <a:rect l="0" t="0" r="r" b="b"/>
              <a:pathLst>
                <a:path w="90" h="22">
                  <a:moveTo>
                    <a:pt x="89" y="0"/>
                  </a:moveTo>
                  <a:cubicBezTo>
                    <a:pt x="90" y="14"/>
                    <a:pt x="50" y="22"/>
                    <a:pt x="0" y="2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66">
              <a:extLst>
                <a:ext uri="{FF2B5EF4-FFF2-40B4-BE49-F238E27FC236}">
                  <a16:creationId xmlns:a16="http://schemas.microsoft.com/office/drawing/2014/main" id="{DAFAD99E-B8C6-36BB-7D57-B9C800AD4928}"/>
                </a:ext>
              </a:extLst>
            </p:cNvPr>
            <p:cNvSpPr>
              <a:spLocks noChangeShapeType="1"/>
            </p:cNvSpPr>
            <p:nvPr/>
          </p:nvSpPr>
          <p:spPr bwMode="auto">
            <a:xfrm>
              <a:off x="5286" y="2775"/>
              <a:ext cx="0" cy="79"/>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67">
              <a:extLst>
                <a:ext uri="{FF2B5EF4-FFF2-40B4-BE49-F238E27FC236}">
                  <a16:creationId xmlns:a16="http://schemas.microsoft.com/office/drawing/2014/main" id="{CD22291C-B6CA-A1CA-9DC5-315C288E0E2E}"/>
                </a:ext>
              </a:extLst>
            </p:cNvPr>
            <p:cNvSpPr>
              <a:spLocks noChangeShapeType="1"/>
            </p:cNvSpPr>
            <p:nvPr/>
          </p:nvSpPr>
          <p:spPr bwMode="auto">
            <a:xfrm>
              <a:off x="5465" y="2775"/>
              <a:ext cx="0" cy="79"/>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68">
              <a:extLst>
                <a:ext uri="{FF2B5EF4-FFF2-40B4-BE49-F238E27FC236}">
                  <a16:creationId xmlns:a16="http://schemas.microsoft.com/office/drawing/2014/main" id="{0707D2AF-9ACE-56F7-651D-D11EE2DA0ADB}"/>
                </a:ext>
              </a:extLst>
            </p:cNvPr>
            <p:cNvSpPr>
              <a:spLocks noChangeArrowheads="1"/>
            </p:cNvSpPr>
            <p:nvPr/>
          </p:nvSpPr>
          <p:spPr bwMode="auto">
            <a:xfrm>
              <a:off x="5298" y="2811"/>
              <a:ext cx="20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MOGAS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41" name="Picture 69">
              <a:extLst>
                <a:ext uri="{FF2B5EF4-FFF2-40B4-BE49-F238E27FC236}">
                  <a16:creationId xmlns:a16="http://schemas.microsoft.com/office/drawing/2014/main" id="{795B70C2-D377-9E03-6B72-E3130D455A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2" y="2665"/>
              <a:ext cx="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2" name="Picture 70">
              <a:extLst>
                <a:ext uri="{FF2B5EF4-FFF2-40B4-BE49-F238E27FC236}">
                  <a16:creationId xmlns:a16="http://schemas.microsoft.com/office/drawing/2014/main" id="{064A2317-8720-EA9E-3975-EF867AEBFC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2" y="2665"/>
              <a:ext cx="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 name="Picture 71">
              <a:extLst>
                <a:ext uri="{FF2B5EF4-FFF2-40B4-BE49-F238E27FC236}">
                  <a16:creationId xmlns:a16="http://schemas.microsoft.com/office/drawing/2014/main" id="{646EDB50-2845-F629-7CD1-F306CA519E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2" y="2665"/>
              <a:ext cx="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Rectangle 72">
              <a:extLst>
                <a:ext uri="{FF2B5EF4-FFF2-40B4-BE49-F238E27FC236}">
                  <a16:creationId xmlns:a16="http://schemas.microsoft.com/office/drawing/2014/main" id="{3CCD31C7-C648-AE5C-96C1-A926358B81AB}"/>
                </a:ext>
              </a:extLst>
            </p:cNvPr>
            <p:cNvSpPr>
              <a:spLocks noChangeArrowheads="1"/>
            </p:cNvSpPr>
            <p:nvPr/>
          </p:nvSpPr>
          <p:spPr bwMode="auto">
            <a:xfrm>
              <a:off x="4393" y="2665"/>
              <a:ext cx="60" cy="24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6" name="Rectangle 73">
              <a:extLst>
                <a:ext uri="{FF2B5EF4-FFF2-40B4-BE49-F238E27FC236}">
                  <a16:creationId xmlns:a16="http://schemas.microsoft.com/office/drawing/2014/main" id="{7934D956-B8CE-F8B0-F2E9-8E5182293CE9}"/>
                </a:ext>
              </a:extLst>
            </p:cNvPr>
            <p:cNvSpPr>
              <a:spLocks noChangeArrowheads="1"/>
            </p:cNvSpPr>
            <p:nvPr/>
          </p:nvSpPr>
          <p:spPr bwMode="auto">
            <a:xfrm>
              <a:off x="4410" y="2709"/>
              <a:ext cx="5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7" name="Rectangle 74">
              <a:extLst>
                <a:ext uri="{FF2B5EF4-FFF2-40B4-BE49-F238E27FC236}">
                  <a16:creationId xmlns:a16="http://schemas.microsoft.com/office/drawing/2014/main" id="{B8AF0E06-58EF-08EA-7548-8AF5D7867F8D}"/>
                </a:ext>
              </a:extLst>
            </p:cNvPr>
            <p:cNvSpPr>
              <a:spLocks noChangeArrowheads="1"/>
            </p:cNvSpPr>
            <p:nvPr/>
          </p:nvSpPr>
          <p:spPr bwMode="auto">
            <a:xfrm>
              <a:off x="4410" y="2761"/>
              <a:ext cx="5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8" name="Rectangle 75">
              <a:extLst>
                <a:ext uri="{FF2B5EF4-FFF2-40B4-BE49-F238E27FC236}">
                  <a16:creationId xmlns:a16="http://schemas.microsoft.com/office/drawing/2014/main" id="{8F53657D-94EC-3611-3A41-996D301301CB}"/>
                </a:ext>
              </a:extLst>
            </p:cNvPr>
            <p:cNvSpPr>
              <a:spLocks noChangeArrowheads="1"/>
            </p:cNvSpPr>
            <p:nvPr/>
          </p:nvSpPr>
          <p:spPr bwMode="auto">
            <a:xfrm>
              <a:off x="4410" y="2811"/>
              <a:ext cx="5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9" name="Line 76">
              <a:extLst>
                <a:ext uri="{FF2B5EF4-FFF2-40B4-BE49-F238E27FC236}">
                  <a16:creationId xmlns:a16="http://schemas.microsoft.com/office/drawing/2014/main" id="{CD7A3662-D323-4BFD-C037-22EDB02502ED}"/>
                </a:ext>
              </a:extLst>
            </p:cNvPr>
            <p:cNvSpPr>
              <a:spLocks noChangeShapeType="1"/>
            </p:cNvSpPr>
            <p:nvPr/>
          </p:nvSpPr>
          <p:spPr bwMode="auto">
            <a:xfrm>
              <a:off x="4487" y="2809"/>
              <a:ext cx="58" cy="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0" name="Freeform 77">
              <a:extLst>
                <a:ext uri="{FF2B5EF4-FFF2-40B4-BE49-F238E27FC236}">
                  <a16:creationId xmlns:a16="http://schemas.microsoft.com/office/drawing/2014/main" id="{9F6D6F17-BE9D-93B0-2908-D6F2F8420128}"/>
                </a:ext>
              </a:extLst>
            </p:cNvPr>
            <p:cNvSpPr>
              <a:spLocks/>
            </p:cNvSpPr>
            <p:nvPr/>
          </p:nvSpPr>
          <p:spPr bwMode="auto">
            <a:xfrm>
              <a:off x="4542" y="2796"/>
              <a:ext cx="41" cy="27"/>
            </a:xfrm>
            <a:custGeom>
              <a:avLst/>
              <a:gdLst>
                <a:gd name="T0" fmla="*/ 0 w 41"/>
                <a:gd name="T1" fmla="*/ 0 h 27"/>
                <a:gd name="T2" fmla="*/ 41 w 41"/>
                <a:gd name="T3" fmla="*/ 13 h 27"/>
                <a:gd name="T4" fmla="*/ 0 w 41"/>
                <a:gd name="T5" fmla="*/ 27 h 27"/>
                <a:gd name="T6" fmla="*/ 0 w 41"/>
                <a:gd name="T7" fmla="*/ 0 h 27"/>
              </a:gdLst>
              <a:ahLst/>
              <a:cxnLst>
                <a:cxn ang="0">
                  <a:pos x="T0" y="T1"/>
                </a:cxn>
                <a:cxn ang="0">
                  <a:pos x="T2" y="T3"/>
                </a:cxn>
                <a:cxn ang="0">
                  <a:pos x="T4" y="T5"/>
                </a:cxn>
                <a:cxn ang="0">
                  <a:pos x="T6" y="T7"/>
                </a:cxn>
              </a:cxnLst>
              <a:rect l="0" t="0" r="r" b="b"/>
              <a:pathLst>
                <a:path w="41" h="27">
                  <a:moveTo>
                    <a:pt x="0" y="0"/>
                  </a:moveTo>
                  <a:lnTo>
                    <a:pt x="41" y="13"/>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4" name="Freeform 78">
              <a:extLst>
                <a:ext uri="{FF2B5EF4-FFF2-40B4-BE49-F238E27FC236}">
                  <a16:creationId xmlns:a16="http://schemas.microsoft.com/office/drawing/2014/main" id="{B4556D83-2E3D-93CA-2001-DB90BD4EDA2C}"/>
                </a:ext>
              </a:extLst>
            </p:cNvPr>
            <p:cNvSpPr>
              <a:spLocks/>
            </p:cNvSpPr>
            <p:nvPr/>
          </p:nvSpPr>
          <p:spPr bwMode="auto">
            <a:xfrm>
              <a:off x="4420" y="2809"/>
              <a:ext cx="68" cy="168"/>
            </a:xfrm>
            <a:custGeom>
              <a:avLst/>
              <a:gdLst>
                <a:gd name="T0" fmla="*/ 0 w 68"/>
                <a:gd name="T1" fmla="*/ 96 h 168"/>
                <a:gd name="T2" fmla="*/ 0 w 68"/>
                <a:gd name="T3" fmla="*/ 168 h 168"/>
                <a:gd name="T4" fmla="*/ 68 w 68"/>
                <a:gd name="T5" fmla="*/ 168 h 168"/>
                <a:gd name="T6" fmla="*/ 68 w 68"/>
                <a:gd name="T7" fmla="*/ 0 h 168"/>
              </a:gdLst>
              <a:ahLst/>
              <a:cxnLst>
                <a:cxn ang="0">
                  <a:pos x="T0" y="T1"/>
                </a:cxn>
                <a:cxn ang="0">
                  <a:pos x="T2" y="T3"/>
                </a:cxn>
                <a:cxn ang="0">
                  <a:pos x="T4" y="T5"/>
                </a:cxn>
                <a:cxn ang="0">
                  <a:pos x="T6" y="T7"/>
                </a:cxn>
              </a:cxnLst>
              <a:rect l="0" t="0" r="r" b="b"/>
              <a:pathLst>
                <a:path w="68" h="168">
                  <a:moveTo>
                    <a:pt x="0" y="96"/>
                  </a:moveTo>
                  <a:lnTo>
                    <a:pt x="0" y="168"/>
                  </a:lnTo>
                  <a:lnTo>
                    <a:pt x="68" y="168"/>
                  </a:lnTo>
                  <a:lnTo>
                    <a:pt x="68" y="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5" name="Oval 79">
              <a:extLst>
                <a:ext uri="{FF2B5EF4-FFF2-40B4-BE49-F238E27FC236}">
                  <a16:creationId xmlns:a16="http://schemas.microsoft.com/office/drawing/2014/main" id="{018C42DD-8C91-B7F5-9092-DDCAB8A42342}"/>
                </a:ext>
              </a:extLst>
            </p:cNvPr>
            <p:cNvSpPr>
              <a:spLocks noChangeArrowheads="1"/>
            </p:cNvSpPr>
            <p:nvPr/>
          </p:nvSpPr>
          <p:spPr bwMode="auto">
            <a:xfrm>
              <a:off x="3033" y="3419"/>
              <a:ext cx="190" cy="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 name="Oval 80">
              <a:extLst>
                <a:ext uri="{FF2B5EF4-FFF2-40B4-BE49-F238E27FC236}">
                  <a16:creationId xmlns:a16="http://schemas.microsoft.com/office/drawing/2014/main" id="{9554A41C-22DD-E533-3DB8-9200E5D2F97A}"/>
                </a:ext>
              </a:extLst>
            </p:cNvPr>
            <p:cNvSpPr>
              <a:spLocks noChangeArrowheads="1"/>
            </p:cNvSpPr>
            <p:nvPr/>
          </p:nvSpPr>
          <p:spPr bwMode="auto">
            <a:xfrm>
              <a:off x="3033" y="3419"/>
              <a:ext cx="190" cy="50"/>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7" name="Freeform 81">
              <a:extLst>
                <a:ext uri="{FF2B5EF4-FFF2-40B4-BE49-F238E27FC236}">
                  <a16:creationId xmlns:a16="http://schemas.microsoft.com/office/drawing/2014/main" id="{D00A441B-CE6C-5C84-8D60-CEDC3B463D84}"/>
                </a:ext>
              </a:extLst>
            </p:cNvPr>
            <p:cNvSpPr>
              <a:spLocks/>
            </p:cNvSpPr>
            <p:nvPr/>
          </p:nvSpPr>
          <p:spPr bwMode="auto">
            <a:xfrm>
              <a:off x="3033" y="3519"/>
              <a:ext cx="98" cy="20"/>
            </a:xfrm>
            <a:custGeom>
              <a:avLst/>
              <a:gdLst>
                <a:gd name="T0" fmla="*/ 0 w 783"/>
                <a:gd name="T1" fmla="*/ 0 h 160"/>
                <a:gd name="T2" fmla="*/ 760 w 783"/>
                <a:gd name="T3" fmla="*/ 160 h 160"/>
                <a:gd name="T4" fmla="*/ 760 w 783"/>
                <a:gd name="T5" fmla="*/ 160 h 160"/>
                <a:gd name="T6" fmla="*/ 783 w 783"/>
                <a:gd name="T7" fmla="*/ 160 h 160"/>
                <a:gd name="T8" fmla="*/ 760 w 783"/>
                <a:gd name="T9" fmla="*/ 160 h 160"/>
              </a:gdLst>
              <a:ahLst/>
              <a:cxnLst>
                <a:cxn ang="0">
                  <a:pos x="T0" y="T1"/>
                </a:cxn>
                <a:cxn ang="0">
                  <a:pos x="T2" y="T3"/>
                </a:cxn>
                <a:cxn ang="0">
                  <a:pos x="T4" y="T5"/>
                </a:cxn>
                <a:cxn ang="0">
                  <a:pos x="T6" y="T7"/>
                </a:cxn>
                <a:cxn ang="0">
                  <a:pos x="T8" y="T9"/>
                </a:cxn>
              </a:cxnLst>
              <a:rect l="0" t="0" r="r" b="b"/>
              <a:pathLst>
                <a:path w="783" h="160">
                  <a:moveTo>
                    <a:pt x="0" y="0"/>
                  </a:moveTo>
                  <a:cubicBezTo>
                    <a:pt x="0" y="88"/>
                    <a:pt x="340" y="160"/>
                    <a:pt x="760" y="160"/>
                  </a:cubicBezTo>
                  <a:lnTo>
                    <a:pt x="760" y="160"/>
                  </a:lnTo>
                  <a:lnTo>
                    <a:pt x="783" y="160"/>
                  </a:lnTo>
                  <a:lnTo>
                    <a:pt x="760" y="16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8" name="Freeform 82">
              <a:extLst>
                <a:ext uri="{FF2B5EF4-FFF2-40B4-BE49-F238E27FC236}">
                  <a16:creationId xmlns:a16="http://schemas.microsoft.com/office/drawing/2014/main" id="{ED5A80BC-5963-96B6-3E41-CF38169DFC1D}"/>
                </a:ext>
              </a:extLst>
            </p:cNvPr>
            <p:cNvSpPr>
              <a:spLocks/>
            </p:cNvSpPr>
            <p:nvPr/>
          </p:nvSpPr>
          <p:spPr bwMode="auto">
            <a:xfrm>
              <a:off x="3128" y="3519"/>
              <a:ext cx="96" cy="22"/>
            </a:xfrm>
            <a:custGeom>
              <a:avLst/>
              <a:gdLst>
                <a:gd name="T0" fmla="*/ 95 w 96"/>
                <a:gd name="T1" fmla="*/ 0 h 22"/>
                <a:gd name="T2" fmla="*/ 0 w 96"/>
                <a:gd name="T3" fmla="*/ 20 h 22"/>
              </a:gdLst>
              <a:ahLst/>
              <a:cxnLst>
                <a:cxn ang="0">
                  <a:pos x="T0" y="T1"/>
                </a:cxn>
                <a:cxn ang="0">
                  <a:pos x="T2" y="T3"/>
                </a:cxn>
              </a:cxnLst>
              <a:rect l="0" t="0" r="r" b="b"/>
              <a:pathLst>
                <a:path w="96" h="22">
                  <a:moveTo>
                    <a:pt x="95" y="0"/>
                  </a:moveTo>
                  <a:cubicBezTo>
                    <a:pt x="96" y="13"/>
                    <a:pt x="53" y="22"/>
                    <a:pt x="0" y="2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9" name="Line 83">
              <a:extLst>
                <a:ext uri="{FF2B5EF4-FFF2-40B4-BE49-F238E27FC236}">
                  <a16:creationId xmlns:a16="http://schemas.microsoft.com/office/drawing/2014/main" id="{9398224C-AA34-08B4-9A92-439507B9DF17}"/>
                </a:ext>
              </a:extLst>
            </p:cNvPr>
            <p:cNvSpPr>
              <a:spLocks noChangeShapeType="1"/>
            </p:cNvSpPr>
            <p:nvPr/>
          </p:nvSpPr>
          <p:spPr bwMode="auto">
            <a:xfrm>
              <a:off x="3033" y="3439"/>
              <a:ext cx="0" cy="8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0" name="Line 84">
              <a:extLst>
                <a:ext uri="{FF2B5EF4-FFF2-40B4-BE49-F238E27FC236}">
                  <a16:creationId xmlns:a16="http://schemas.microsoft.com/office/drawing/2014/main" id="{B3AAA359-2E27-96F3-0364-F4F347276B71}"/>
                </a:ext>
              </a:extLst>
            </p:cNvPr>
            <p:cNvSpPr>
              <a:spLocks noChangeShapeType="1"/>
            </p:cNvSpPr>
            <p:nvPr/>
          </p:nvSpPr>
          <p:spPr bwMode="auto">
            <a:xfrm>
              <a:off x="3223" y="3439"/>
              <a:ext cx="0" cy="8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1" name="Rectangle 85">
              <a:extLst>
                <a:ext uri="{FF2B5EF4-FFF2-40B4-BE49-F238E27FC236}">
                  <a16:creationId xmlns:a16="http://schemas.microsoft.com/office/drawing/2014/main" id="{56D5EA5D-E4B4-E352-DFC3-DC139A18E850}"/>
                </a:ext>
              </a:extLst>
            </p:cNvPr>
            <p:cNvSpPr>
              <a:spLocks noChangeArrowheads="1"/>
            </p:cNvSpPr>
            <p:nvPr/>
          </p:nvSpPr>
          <p:spPr bwMode="auto">
            <a:xfrm>
              <a:off x="3055" y="3472"/>
              <a:ext cx="19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1" u="none" strike="noStrike" cap="none" normalizeH="0" baseline="0">
                  <a:ln>
                    <a:noFill/>
                  </a:ln>
                  <a:solidFill>
                    <a:srgbClr val="000000"/>
                  </a:solidFill>
                  <a:effectLst/>
                  <a:latin typeface="Arial" panose="020B0604020202020204" pitchFamily="34" charset="0"/>
                </a:rPr>
                <a:t>Diesel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2" name="Oval 86">
              <a:extLst>
                <a:ext uri="{FF2B5EF4-FFF2-40B4-BE49-F238E27FC236}">
                  <a16:creationId xmlns:a16="http://schemas.microsoft.com/office/drawing/2014/main" id="{743506C7-0C72-D6B2-D2FE-4E3D04C526EB}"/>
                </a:ext>
              </a:extLst>
            </p:cNvPr>
            <p:cNvSpPr>
              <a:spLocks noChangeArrowheads="1"/>
            </p:cNvSpPr>
            <p:nvPr/>
          </p:nvSpPr>
          <p:spPr bwMode="auto">
            <a:xfrm>
              <a:off x="3046" y="3951"/>
              <a:ext cx="180" cy="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 name="Oval 87">
              <a:extLst>
                <a:ext uri="{FF2B5EF4-FFF2-40B4-BE49-F238E27FC236}">
                  <a16:creationId xmlns:a16="http://schemas.microsoft.com/office/drawing/2014/main" id="{CCF14688-65D6-9EB3-CC5F-E7D262AB4DCC}"/>
                </a:ext>
              </a:extLst>
            </p:cNvPr>
            <p:cNvSpPr>
              <a:spLocks noChangeArrowheads="1"/>
            </p:cNvSpPr>
            <p:nvPr/>
          </p:nvSpPr>
          <p:spPr bwMode="auto">
            <a:xfrm>
              <a:off x="3046" y="3951"/>
              <a:ext cx="180" cy="50"/>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4" name="Freeform 88">
              <a:extLst>
                <a:ext uri="{FF2B5EF4-FFF2-40B4-BE49-F238E27FC236}">
                  <a16:creationId xmlns:a16="http://schemas.microsoft.com/office/drawing/2014/main" id="{97C10F24-A93E-6725-7C23-E2882465D6ED}"/>
                </a:ext>
              </a:extLst>
            </p:cNvPr>
            <p:cNvSpPr>
              <a:spLocks/>
            </p:cNvSpPr>
            <p:nvPr/>
          </p:nvSpPr>
          <p:spPr bwMode="auto">
            <a:xfrm>
              <a:off x="3046" y="4051"/>
              <a:ext cx="92" cy="20"/>
            </a:xfrm>
            <a:custGeom>
              <a:avLst/>
              <a:gdLst>
                <a:gd name="T0" fmla="*/ 0 w 741"/>
                <a:gd name="T1" fmla="*/ 0 h 160"/>
                <a:gd name="T2" fmla="*/ 719 w 741"/>
                <a:gd name="T3" fmla="*/ 160 h 160"/>
                <a:gd name="T4" fmla="*/ 719 w 741"/>
                <a:gd name="T5" fmla="*/ 160 h 160"/>
                <a:gd name="T6" fmla="*/ 741 w 741"/>
                <a:gd name="T7" fmla="*/ 160 h 160"/>
                <a:gd name="T8" fmla="*/ 719 w 741"/>
                <a:gd name="T9" fmla="*/ 160 h 160"/>
              </a:gdLst>
              <a:ahLst/>
              <a:cxnLst>
                <a:cxn ang="0">
                  <a:pos x="T0" y="T1"/>
                </a:cxn>
                <a:cxn ang="0">
                  <a:pos x="T2" y="T3"/>
                </a:cxn>
                <a:cxn ang="0">
                  <a:pos x="T4" y="T5"/>
                </a:cxn>
                <a:cxn ang="0">
                  <a:pos x="T6" y="T7"/>
                </a:cxn>
                <a:cxn ang="0">
                  <a:pos x="T8" y="T9"/>
                </a:cxn>
              </a:cxnLst>
              <a:rect l="0" t="0" r="r" b="b"/>
              <a:pathLst>
                <a:path w="741" h="160">
                  <a:moveTo>
                    <a:pt x="0" y="0"/>
                  </a:moveTo>
                  <a:cubicBezTo>
                    <a:pt x="0" y="88"/>
                    <a:pt x="322" y="160"/>
                    <a:pt x="719" y="160"/>
                  </a:cubicBezTo>
                  <a:lnTo>
                    <a:pt x="719" y="160"/>
                  </a:lnTo>
                  <a:lnTo>
                    <a:pt x="741" y="160"/>
                  </a:lnTo>
                  <a:lnTo>
                    <a:pt x="719" y="16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5" name="Freeform 89">
              <a:extLst>
                <a:ext uri="{FF2B5EF4-FFF2-40B4-BE49-F238E27FC236}">
                  <a16:creationId xmlns:a16="http://schemas.microsoft.com/office/drawing/2014/main" id="{BB13BD60-A00F-2B96-AB73-541B6162115C}"/>
                </a:ext>
              </a:extLst>
            </p:cNvPr>
            <p:cNvSpPr>
              <a:spLocks/>
            </p:cNvSpPr>
            <p:nvPr/>
          </p:nvSpPr>
          <p:spPr bwMode="auto">
            <a:xfrm>
              <a:off x="3136" y="4051"/>
              <a:ext cx="90" cy="22"/>
            </a:xfrm>
            <a:custGeom>
              <a:avLst/>
              <a:gdLst>
                <a:gd name="T0" fmla="*/ 90 w 90"/>
                <a:gd name="T1" fmla="*/ 0 h 22"/>
                <a:gd name="T2" fmla="*/ 0 w 90"/>
                <a:gd name="T3" fmla="*/ 20 h 22"/>
              </a:gdLst>
              <a:ahLst/>
              <a:cxnLst>
                <a:cxn ang="0">
                  <a:pos x="T0" y="T1"/>
                </a:cxn>
                <a:cxn ang="0">
                  <a:pos x="T2" y="T3"/>
                </a:cxn>
              </a:cxnLst>
              <a:rect l="0" t="0" r="r" b="b"/>
              <a:pathLst>
                <a:path w="90" h="22">
                  <a:moveTo>
                    <a:pt x="90" y="0"/>
                  </a:moveTo>
                  <a:cubicBezTo>
                    <a:pt x="90" y="13"/>
                    <a:pt x="50" y="22"/>
                    <a:pt x="0" y="2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6" name="Line 90">
              <a:extLst>
                <a:ext uri="{FF2B5EF4-FFF2-40B4-BE49-F238E27FC236}">
                  <a16:creationId xmlns:a16="http://schemas.microsoft.com/office/drawing/2014/main" id="{3A511CD1-0D9D-D98F-EECD-C34289B43BFE}"/>
                </a:ext>
              </a:extLst>
            </p:cNvPr>
            <p:cNvSpPr>
              <a:spLocks noChangeShapeType="1"/>
            </p:cNvSpPr>
            <p:nvPr/>
          </p:nvSpPr>
          <p:spPr bwMode="auto">
            <a:xfrm>
              <a:off x="3046" y="3971"/>
              <a:ext cx="0" cy="8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7" name="Line 91">
              <a:extLst>
                <a:ext uri="{FF2B5EF4-FFF2-40B4-BE49-F238E27FC236}">
                  <a16:creationId xmlns:a16="http://schemas.microsoft.com/office/drawing/2014/main" id="{8D137F05-8105-29D9-CBA5-2A1B3CF77966}"/>
                </a:ext>
              </a:extLst>
            </p:cNvPr>
            <p:cNvSpPr>
              <a:spLocks noChangeShapeType="1"/>
            </p:cNvSpPr>
            <p:nvPr/>
          </p:nvSpPr>
          <p:spPr bwMode="auto">
            <a:xfrm>
              <a:off x="3226" y="3971"/>
              <a:ext cx="0" cy="8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8" name="Rectangle 92">
              <a:extLst>
                <a:ext uri="{FF2B5EF4-FFF2-40B4-BE49-F238E27FC236}">
                  <a16:creationId xmlns:a16="http://schemas.microsoft.com/office/drawing/2014/main" id="{E0F7A366-65F2-2B20-9B4C-C39CCE51FE59}"/>
                </a:ext>
              </a:extLst>
            </p:cNvPr>
            <p:cNvSpPr>
              <a:spLocks noChangeArrowheads="1"/>
            </p:cNvSpPr>
            <p:nvPr/>
          </p:nvSpPr>
          <p:spPr bwMode="auto">
            <a:xfrm>
              <a:off x="3093" y="4009"/>
              <a:ext cx="12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HFO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9" name="Oval 93">
              <a:extLst>
                <a:ext uri="{FF2B5EF4-FFF2-40B4-BE49-F238E27FC236}">
                  <a16:creationId xmlns:a16="http://schemas.microsoft.com/office/drawing/2014/main" id="{DAE6B287-6DD7-E8E1-6E85-93BA6BA541C7}"/>
                </a:ext>
              </a:extLst>
            </p:cNvPr>
            <p:cNvSpPr>
              <a:spLocks noChangeArrowheads="1"/>
            </p:cNvSpPr>
            <p:nvPr/>
          </p:nvSpPr>
          <p:spPr bwMode="auto">
            <a:xfrm>
              <a:off x="3044" y="3073"/>
              <a:ext cx="174" cy="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 name="Oval 94">
              <a:extLst>
                <a:ext uri="{FF2B5EF4-FFF2-40B4-BE49-F238E27FC236}">
                  <a16:creationId xmlns:a16="http://schemas.microsoft.com/office/drawing/2014/main" id="{763C7AF2-876C-30F0-DDB7-34F9409F6B7C}"/>
                </a:ext>
              </a:extLst>
            </p:cNvPr>
            <p:cNvSpPr>
              <a:spLocks noChangeArrowheads="1"/>
            </p:cNvSpPr>
            <p:nvPr/>
          </p:nvSpPr>
          <p:spPr bwMode="auto">
            <a:xfrm>
              <a:off x="3044" y="3073"/>
              <a:ext cx="174" cy="50"/>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1" name="Freeform 95">
              <a:extLst>
                <a:ext uri="{FF2B5EF4-FFF2-40B4-BE49-F238E27FC236}">
                  <a16:creationId xmlns:a16="http://schemas.microsoft.com/office/drawing/2014/main" id="{B9BFB663-0E3C-9ABA-2562-5297EAB5AFF7}"/>
                </a:ext>
              </a:extLst>
            </p:cNvPr>
            <p:cNvSpPr>
              <a:spLocks/>
            </p:cNvSpPr>
            <p:nvPr/>
          </p:nvSpPr>
          <p:spPr bwMode="auto">
            <a:xfrm>
              <a:off x="3044" y="3173"/>
              <a:ext cx="89" cy="20"/>
            </a:xfrm>
            <a:custGeom>
              <a:avLst/>
              <a:gdLst>
                <a:gd name="T0" fmla="*/ 0 w 716"/>
                <a:gd name="T1" fmla="*/ 0 h 160"/>
                <a:gd name="T2" fmla="*/ 695 w 716"/>
                <a:gd name="T3" fmla="*/ 160 h 160"/>
                <a:gd name="T4" fmla="*/ 695 w 716"/>
                <a:gd name="T5" fmla="*/ 160 h 160"/>
                <a:gd name="T6" fmla="*/ 716 w 716"/>
                <a:gd name="T7" fmla="*/ 160 h 160"/>
                <a:gd name="T8" fmla="*/ 695 w 716"/>
                <a:gd name="T9" fmla="*/ 160 h 160"/>
              </a:gdLst>
              <a:ahLst/>
              <a:cxnLst>
                <a:cxn ang="0">
                  <a:pos x="T0" y="T1"/>
                </a:cxn>
                <a:cxn ang="0">
                  <a:pos x="T2" y="T3"/>
                </a:cxn>
                <a:cxn ang="0">
                  <a:pos x="T4" y="T5"/>
                </a:cxn>
                <a:cxn ang="0">
                  <a:pos x="T6" y="T7"/>
                </a:cxn>
                <a:cxn ang="0">
                  <a:pos x="T8" y="T9"/>
                </a:cxn>
              </a:cxnLst>
              <a:rect l="0" t="0" r="r" b="b"/>
              <a:pathLst>
                <a:path w="716" h="160">
                  <a:moveTo>
                    <a:pt x="0" y="0"/>
                  </a:moveTo>
                  <a:cubicBezTo>
                    <a:pt x="0" y="89"/>
                    <a:pt x="311" y="160"/>
                    <a:pt x="695" y="160"/>
                  </a:cubicBezTo>
                  <a:lnTo>
                    <a:pt x="695" y="160"/>
                  </a:lnTo>
                  <a:lnTo>
                    <a:pt x="716" y="160"/>
                  </a:lnTo>
                  <a:lnTo>
                    <a:pt x="695" y="16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2" name="Freeform 96">
              <a:extLst>
                <a:ext uri="{FF2B5EF4-FFF2-40B4-BE49-F238E27FC236}">
                  <a16:creationId xmlns:a16="http://schemas.microsoft.com/office/drawing/2014/main" id="{9DF00D79-1176-80DD-E103-C4967EA5E4C9}"/>
                </a:ext>
              </a:extLst>
            </p:cNvPr>
            <p:cNvSpPr>
              <a:spLocks/>
            </p:cNvSpPr>
            <p:nvPr/>
          </p:nvSpPr>
          <p:spPr bwMode="auto">
            <a:xfrm>
              <a:off x="3131" y="3173"/>
              <a:ext cx="88" cy="22"/>
            </a:xfrm>
            <a:custGeom>
              <a:avLst/>
              <a:gdLst>
                <a:gd name="T0" fmla="*/ 87 w 88"/>
                <a:gd name="T1" fmla="*/ 0 h 22"/>
                <a:gd name="T2" fmla="*/ 0 w 88"/>
                <a:gd name="T3" fmla="*/ 20 h 22"/>
              </a:gdLst>
              <a:ahLst/>
              <a:cxnLst>
                <a:cxn ang="0">
                  <a:pos x="T0" y="T1"/>
                </a:cxn>
                <a:cxn ang="0">
                  <a:pos x="T2" y="T3"/>
                </a:cxn>
              </a:cxnLst>
              <a:rect l="0" t="0" r="r" b="b"/>
              <a:pathLst>
                <a:path w="88" h="22">
                  <a:moveTo>
                    <a:pt x="87" y="0"/>
                  </a:moveTo>
                  <a:cubicBezTo>
                    <a:pt x="88" y="13"/>
                    <a:pt x="49" y="22"/>
                    <a:pt x="0" y="2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3" name="Line 97">
              <a:extLst>
                <a:ext uri="{FF2B5EF4-FFF2-40B4-BE49-F238E27FC236}">
                  <a16:creationId xmlns:a16="http://schemas.microsoft.com/office/drawing/2014/main" id="{D112732F-06F2-F9FE-90B0-EEA316370C77}"/>
                </a:ext>
              </a:extLst>
            </p:cNvPr>
            <p:cNvSpPr>
              <a:spLocks noChangeShapeType="1"/>
            </p:cNvSpPr>
            <p:nvPr/>
          </p:nvSpPr>
          <p:spPr bwMode="auto">
            <a:xfrm>
              <a:off x="3044" y="3093"/>
              <a:ext cx="0" cy="8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4" name="Line 98">
              <a:extLst>
                <a:ext uri="{FF2B5EF4-FFF2-40B4-BE49-F238E27FC236}">
                  <a16:creationId xmlns:a16="http://schemas.microsoft.com/office/drawing/2014/main" id="{092C49C9-8D76-2743-6096-F9675A82BF9A}"/>
                </a:ext>
              </a:extLst>
            </p:cNvPr>
            <p:cNvSpPr>
              <a:spLocks noChangeShapeType="1"/>
            </p:cNvSpPr>
            <p:nvPr/>
          </p:nvSpPr>
          <p:spPr bwMode="auto">
            <a:xfrm>
              <a:off x="3218" y="3093"/>
              <a:ext cx="0" cy="8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5" name="Rectangle 99">
              <a:extLst>
                <a:ext uri="{FF2B5EF4-FFF2-40B4-BE49-F238E27FC236}">
                  <a16:creationId xmlns:a16="http://schemas.microsoft.com/office/drawing/2014/main" id="{A151B6D9-E260-A41C-6CB6-41FA3D56FECE}"/>
                </a:ext>
              </a:extLst>
            </p:cNvPr>
            <p:cNvSpPr>
              <a:spLocks noChangeArrowheads="1"/>
            </p:cNvSpPr>
            <p:nvPr/>
          </p:nvSpPr>
          <p:spPr bwMode="auto">
            <a:xfrm>
              <a:off x="3073" y="3132"/>
              <a:ext cx="16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KERO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66" name="Line 100">
              <a:extLst>
                <a:ext uri="{FF2B5EF4-FFF2-40B4-BE49-F238E27FC236}">
                  <a16:creationId xmlns:a16="http://schemas.microsoft.com/office/drawing/2014/main" id="{05A5F492-C30A-F21C-9711-FDF9B1DFB2CD}"/>
                </a:ext>
              </a:extLst>
            </p:cNvPr>
            <p:cNvSpPr>
              <a:spLocks noChangeShapeType="1"/>
            </p:cNvSpPr>
            <p:nvPr/>
          </p:nvSpPr>
          <p:spPr bwMode="auto">
            <a:xfrm>
              <a:off x="2936" y="3720"/>
              <a:ext cx="361"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7" name="Freeform 101">
              <a:extLst>
                <a:ext uri="{FF2B5EF4-FFF2-40B4-BE49-F238E27FC236}">
                  <a16:creationId xmlns:a16="http://schemas.microsoft.com/office/drawing/2014/main" id="{1FE35068-F1E5-16B7-1987-3799DA180D64}"/>
                </a:ext>
              </a:extLst>
            </p:cNvPr>
            <p:cNvSpPr>
              <a:spLocks/>
            </p:cNvSpPr>
            <p:nvPr/>
          </p:nvSpPr>
          <p:spPr bwMode="auto">
            <a:xfrm>
              <a:off x="3293" y="3705"/>
              <a:ext cx="47" cy="31"/>
            </a:xfrm>
            <a:custGeom>
              <a:avLst/>
              <a:gdLst>
                <a:gd name="T0" fmla="*/ 0 w 47"/>
                <a:gd name="T1" fmla="*/ 0 h 31"/>
                <a:gd name="T2" fmla="*/ 47 w 47"/>
                <a:gd name="T3" fmla="*/ 15 h 31"/>
                <a:gd name="T4" fmla="*/ 0 w 47"/>
                <a:gd name="T5" fmla="*/ 31 h 31"/>
                <a:gd name="T6" fmla="*/ 0 w 47"/>
                <a:gd name="T7" fmla="*/ 0 h 31"/>
              </a:gdLst>
              <a:ahLst/>
              <a:cxnLst>
                <a:cxn ang="0">
                  <a:pos x="T0" y="T1"/>
                </a:cxn>
                <a:cxn ang="0">
                  <a:pos x="T2" y="T3"/>
                </a:cxn>
                <a:cxn ang="0">
                  <a:pos x="T4" y="T5"/>
                </a:cxn>
                <a:cxn ang="0">
                  <a:pos x="T6" y="T7"/>
                </a:cxn>
              </a:cxnLst>
              <a:rect l="0" t="0" r="r" b="b"/>
              <a:pathLst>
                <a:path w="47" h="31">
                  <a:moveTo>
                    <a:pt x="0" y="0"/>
                  </a:moveTo>
                  <a:lnTo>
                    <a:pt x="47" y="15"/>
                  </a:lnTo>
                  <a:lnTo>
                    <a:pt x="0"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8" name="Oval 102">
              <a:extLst>
                <a:ext uri="{FF2B5EF4-FFF2-40B4-BE49-F238E27FC236}">
                  <a16:creationId xmlns:a16="http://schemas.microsoft.com/office/drawing/2014/main" id="{7C8413C5-A3FB-46E3-4C66-D5ABF07F63C9}"/>
                </a:ext>
              </a:extLst>
            </p:cNvPr>
            <p:cNvSpPr>
              <a:spLocks noChangeArrowheads="1"/>
            </p:cNvSpPr>
            <p:nvPr/>
          </p:nvSpPr>
          <p:spPr bwMode="auto">
            <a:xfrm>
              <a:off x="2565" y="3171"/>
              <a:ext cx="193" cy="56"/>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 name="Oval 103">
              <a:extLst>
                <a:ext uri="{FF2B5EF4-FFF2-40B4-BE49-F238E27FC236}">
                  <a16:creationId xmlns:a16="http://schemas.microsoft.com/office/drawing/2014/main" id="{2816D697-592E-99EE-D21B-0FD8BC584FF7}"/>
                </a:ext>
              </a:extLst>
            </p:cNvPr>
            <p:cNvSpPr>
              <a:spLocks noChangeArrowheads="1"/>
            </p:cNvSpPr>
            <p:nvPr/>
          </p:nvSpPr>
          <p:spPr bwMode="auto">
            <a:xfrm>
              <a:off x="2565" y="3171"/>
              <a:ext cx="193" cy="56"/>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0" name="Freeform 104">
              <a:extLst>
                <a:ext uri="{FF2B5EF4-FFF2-40B4-BE49-F238E27FC236}">
                  <a16:creationId xmlns:a16="http://schemas.microsoft.com/office/drawing/2014/main" id="{C840055D-BF2B-D116-7607-4D8205934B33}"/>
                </a:ext>
              </a:extLst>
            </p:cNvPr>
            <p:cNvSpPr>
              <a:spLocks/>
            </p:cNvSpPr>
            <p:nvPr/>
          </p:nvSpPr>
          <p:spPr bwMode="auto">
            <a:xfrm>
              <a:off x="2565" y="3282"/>
              <a:ext cx="99" cy="22"/>
            </a:xfrm>
            <a:custGeom>
              <a:avLst/>
              <a:gdLst>
                <a:gd name="T0" fmla="*/ 0 w 794"/>
                <a:gd name="T1" fmla="*/ 0 h 177"/>
                <a:gd name="T2" fmla="*/ 771 w 794"/>
                <a:gd name="T3" fmla="*/ 177 h 177"/>
                <a:gd name="T4" fmla="*/ 771 w 794"/>
                <a:gd name="T5" fmla="*/ 177 h 177"/>
                <a:gd name="T6" fmla="*/ 794 w 794"/>
                <a:gd name="T7" fmla="*/ 177 h 177"/>
                <a:gd name="T8" fmla="*/ 771 w 794"/>
                <a:gd name="T9" fmla="*/ 177 h 177"/>
              </a:gdLst>
              <a:ahLst/>
              <a:cxnLst>
                <a:cxn ang="0">
                  <a:pos x="T0" y="T1"/>
                </a:cxn>
                <a:cxn ang="0">
                  <a:pos x="T2" y="T3"/>
                </a:cxn>
                <a:cxn ang="0">
                  <a:pos x="T4" y="T5"/>
                </a:cxn>
                <a:cxn ang="0">
                  <a:pos x="T6" y="T7"/>
                </a:cxn>
                <a:cxn ang="0">
                  <a:pos x="T8" y="T9"/>
                </a:cxn>
              </a:cxnLst>
              <a:rect l="0" t="0" r="r" b="b"/>
              <a:pathLst>
                <a:path w="794" h="177">
                  <a:moveTo>
                    <a:pt x="0" y="0"/>
                  </a:moveTo>
                  <a:cubicBezTo>
                    <a:pt x="0" y="98"/>
                    <a:pt x="345" y="177"/>
                    <a:pt x="771" y="177"/>
                  </a:cubicBezTo>
                  <a:lnTo>
                    <a:pt x="771" y="177"/>
                  </a:lnTo>
                  <a:lnTo>
                    <a:pt x="794" y="177"/>
                  </a:lnTo>
                  <a:lnTo>
                    <a:pt x="771" y="177"/>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1" name="Freeform 105">
              <a:extLst>
                <a:ext uri="{FF2B5EF4-FFF2-40B4-BE49-F238E27FC236}">
                  <a16:creationId xmlns:a16="http://schemas.microsoft.com/office/drawing/2014/main" id="{026CF0D8-9FB6-6C1D-9252-E96E3C71826F}"/>
                </a:ext>
              </a:extLst>
            </p:cNvPr>
            <p:cNvSpPr>
              <a:spLocks/>
            </p:cNvSpPr>
            <p:nvPr/>
          </p:nvSpPr>
          <p:spPr bwMode="auto">
            <a:xfrm>
              <a:off x="2662" y="3282"/>
              <a:ext cx="97" cy="23"/>
            </a:xfrm>
            <a:custGeom>
              <a:avLst/>
              <a:gdLst>
                <a:gd name="T0" fmla="*/ 96 w 97"/>
                <a:gd name="T1" fmla="*/ 0 h 23"/>
                <a:gd name="T2" fmla="*/ 0 w 97"/>
                <a:gd name="T3" fmla="*/ 22 h 23"/>
                <a:gd name="T4" fmla="*/ 0 w 97"/>
                <a:gd name="T5" fmla="*/ 22 h 23"/>
              </a:gdLst>
              <a:ahLst/>
              <a:cxnLst>
                <a:cxn ang="0">
                  <a:pos x="T0" y="T1"/>
                </a:cxn>
                <a:cxn ang="0">
                  <a:pos x="T2" y="T3"/>
                </a:cxn>
                <a:cxn ang="0">
                  <a:pos x="T4" y="T5"/>
                </a:cxn>
              </a:cxnLst>
              <a:rect l="0" t="0" r="r" b="b"/>
              <a:pathLst>
                <a:path w="97" h="23">
                  <a:moveTo>
                    <a:pt x="96" y="0"/>
                  </a:moveTo>
                  <a:cubicBezTo>
                    <a:pt x="97" y="13"/>
                    <a:pt x="54" y="23"/>
                    <a:pt x="0" y="22"/>
                  </a:cubicBezTo>
                  <a:cubicBezTo>
                    <a:pt x="0" y="22"/>
                    <a:pt x="0" y="22"/>
                    <a:pt x="0" y="22"/>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2" name="Line 106">
              <a:extLst>
                <a:ext uri="{FF2B5EF4-FFF2-40B4-BE49-F238E27FC236}">
                  <a16:creationId xmlns:a16="http://schemas.microsoft.com/office/drawing/2014/main" id="{26B16995-F1B2-132F-08EB-4CCE55433607}"/>
                </a:ext>
              </a:extLst>
            </p:cNvPr>
            <p:cNvSpPr>
              <a:spLocks noChangeShapeType="1"/>
            </p:cNvSpPr>
            <p:nvPr/>
          </p:nvSpPr>
          <p:spPr bwMode="auto">
            <a:xfrm>
              <a:off x="2565" y="3193"/>
              <a:ext cx="0" cy="89"/>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3" name="Line 107">
              <a:extLst>
                <a:ext uri="{FF2B5EF4-FFF2-40B4-BE49-F238E27FC236}">
                  <a16:creationId xmlns:a16="http://schemas.microsoft.com/office/drawing/2014/main" id="{9E892DC6-D4DF-F426-32AB-F2537A513190}"/>
                </a:ext>
              </a:extLst>
            </p:cNvPr>
            <p:cNvSpPr>
              <a:spLocks noChangeShapeType="1"/>
            </p:cNvSpPr>
            <p:nvPr/>
          </p:nvSpPr>
          <p:spPr bwMode="auto">
            <a:xfrm>
              <a:off x="2758" y="3193"/>
              <a:ext cx="0" cy="89"/>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 name="Rectangle 108">
              <a:extLst>
                <a:ext uri="{FF2B5EF4-FFF2-40B4-BE49-F238E27FC236}">
                  <a16:creationId xmlns:a16="http://schemas.microsoft.com/office/drawing/2014/main" id="{10A4F505-4288-DA37-5A89-4EBDE651874E}"/>
                </a:ext>
              </a:extLst>
            </p:cNvPr>
            <p:cNvSpPr>
              <a:spLocks noChangeArrowheads="1"/>
            </p:cNvSpPr>
            <p:nvPr/>
          </p:nvSpPr>
          <p:spPr bwMode="auto">
            <a:xfrm>
              <a:off x="2590" y="3238"/>
              <a:ext cx="19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CRUDE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5" name="Freeform 109">
              <a:extLst>
                <a:ext uri="{FF2B5EF4-FFF2-40B4-BE49-F238E27FC236}">
                  <a16:creationId xmlns:a16="http://schemas.microsoft.com/office/drawing/2014/main" id="{CEFA43B2-B7D2-40F4-0210-3CC5D74E239B}"/>
                </a:ext>
              </a:extLst>
            </p:cNvPr>
            <p:cNvSpPr>
              <a:spLocks/>
            </p:cNvSpPr>
            <p:nvPr/>
          </p:nvSpPr>
          <p:spPr bwMode="auto">
            <a:xfrm>
              <a:off x="2662" y="3305"/>
              <a:ext cx="114" cy="57"/>
            </a:xfrm>
            <a:custGeom>
              <a:avLst/>
              <a:gdLst>
                <a:gd name="T0" fmla="*/ 0 w 114"/>
                <a:gd name="T1" fmla="*/ 0 h 57"/>
                <a:gd name="T2" fmla="*/ 0 w 114"/>
                <a:gd name="T3" fmla="*/ 57 h 57"/>
                <a:gd name="T4" fmla="*/ 114 w 114"/>
                <a:gd name="T5" fmla="*/ 57 h 57"/>
              </a:gdLst>
              <a:ahLst/>
              <a:cxnLst>
                <a:cxn ang="0">
                  <a:pos x="T0" y="T1"/>
                </a:cxn>
                <a:cxn ang="0">
                  <a:pos x="T2" y="T3"/>
                </a:cxn>
                <a:cxn ang="0">
                  <a:pos x="T4" y="T5"/>
                </a:cxn>
              </a:cxnLst>
              <a:rect l="0" t="0" r="r" b="b"/>
              <a:pathLst>
                <a:path w="114" h="57">
                  <a:moveTo>
                    <a:pt x="0" y="0"/>
                  </a:moveTo>
                  <a:lnTo>
                    <a:pt x="0" y="57"/>
                  </a:lnTo>
                  <a:lnTo>
                    <a:pt x="114" y="57"/>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 name="Freeform 110">
              <a:extLst>
                <a:ext uri="{FF2B5EF4-FFF2-40B4-BE49-F238E27FC236}">
                  <a16:creationId xmlns:a16="http://schemas.microsoft.com/office/drawing/2014/main" id="{3D1D37B7-7E45-9707-388B-D16632828C96}"/>
                </a:ext>
              </a:extLst>
            </p:cNvPr>
            <p:cNvSpPr>
              <a:spLocks/>
            </p:cNvSpPr>
            <p:nvPr/>
          </p:nvSpPr>
          <p:spPr bwMode="auto">
            <a:xfrm>
              <a:off x="2773" y="3348"/>
              <a:ext cx="41" cy="27"/>
            </a:xfrm>
            <a:custGeom>
              <a:avLst/>
              <a:gdLst>
                <a:gd name="T0" fmla="*/ 0 w 41"/>
                <a:gd name="T1" fmla="*/ 0 h 27"/>
                <a:gd name="T2" fmla="*/ 41 w 41"/>
                <a:gd name="T3" fmla="*/ 14 h 27"/>
                <a:gd name="T4" fmla="*/ 0 w 41"/>
                <a:gd name="T5" fmla="*/ 27 h 27"/>
                <a:gd name="T6" fmla="*/ 0 w 41"/>
                <a:gd name="T7" fmla="*/ 0 h 27"/>
              </a:gdLst>
              <a:ahLst/>
              <a:cxnLst>
                <a:cxn ang="0">
                  <a:pos x="T0" y="T1"/>
                </a:cxn>
                <a:cxn ang="0">
                  <a:pos x="T2" y="T3"/>
                </a:cxn>
                <a:cxn ang="0">
                  <a:pos x="T4" y="T5"/>
                </a:cxn>
                <a:cxn ang="0">
                  <a:pos x="T6" y="T7"/>
                </a:cxn>
              </a:cxnLst>
              <a:rect l="0" t="0" r="r" b="b"/>
              <a:pathLst>
                <a:path w="41" h="27">
                  <a:moveTo>
                    <a:pt x="0" y="0"/>
                  </a:moveTo>
                  <a:lnTo>
                    <a:pt x="41" y="14"/>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7" name="Oval 111">
              <a:extLst>
                <a:ext uri="{FF2B5EF4-FFF2-40B4-BE49-F238E27FC236}">
                  <a16:creationId xmlns:a16="http://schemas.microsoft.com/office/drawing/2014/main" id="{7120E846-B464-3814-3CBC-F5867C0C8BFF}"/>
                </a:ext>
              </a:extLst>
            </p:cNvPr>
            <p:cNvSpPr>
              <a:spLocks noChangeArrowheads="1"/>
            </p:cNvSpPr>
            <p:nvPr/>
          </p:nvSpPr>
          <p:spPr bwMode="auto">
            <a:xfrm>
              <a:off x="3043" y="2607"/>
              <a:ext cx="173" cy="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8" name="Oval 112">
              <a:extLst>
                <a:ext uri="{FF2B5EF4-FFF2-40B4-BE49-F238E27FC236}">
                  <a16:creationId xmlns:a16="http://schemas.microsoft.com/office/drawing/2014/main" id="{834C020C-E177-FECA-238B-33BD3F880EFD}"/>
                </a:ext>
              </a:extLst>
            </p:cNvPr>
            <p:cNvSpPr>
              <a:spLocks noChangeArrowheads="1"/>
            </p:cNvSpPr>
            <p:nvPr/>
          </p:nvSpPr>
          <p:spPr bwMode="auto">
            <a:xfrm>
              <a:off x="3043" y="2607"/>
              <a:ext cx="173" cy="50"/>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9" name="Freeform 113">
              <a:extLst>
                <a:ext uri="{FF2B5EF4-FFF2-40B4-BE49-F238E27FC236}">
                  <a16:creationId xmlns:a16="http://schemas.microsoft.com/office/drawing/2014/main" id="{87AC9A85-4D3B-15F8-1F49-7CDB2794DF2E}"/>
                </a:ext>
              </a:extLst>
            </p:cNvPr>
            <p:cNvSpPr>
              <a:spLocks/>
            </p:cNvSpPr>
            <p:nvPr/>
          </p:nvSpPr>
          <p:spPr bwMode="auto">
            <a:xfrm>
              <a:off x="3043" y="2707"/>
              <a:ext cx="89" cy="20"/>
            </a:xfrm>
            <a:custGeom>
              <a:avLst/>
              <a:gdLst>
                <a:gd name="T0" fmla="*/ 0 w 716"/>
                <a:gd name="T1" fmla="*/ 0 h 160"/>
                <a:gd name="T2" fmla="*/ 695 w 716"/>
                <a:gd name="T3" fmla="*/ 160 h 160"/>
                <a:gd name="T4" fmla="*/ 695 w 716"/>
                <a:gd name="T5" fmla="*/ 160 h 160"/>
                <a:gd name="T6" fmla="*/ 716 w 716"/>
                <a:gd name="T7" fmla="*/ 160 h 160"/>
                <a:gd name="T8" fmla="*/ 695 w 716"/>
                <a:gd name="T9" fmla="*/ 160 h 160"/>
              </a:gdLst>
              <a:ahLst/>
              <a:cxnLst>
                <a:cxn ang="0">
                  <a:pos x="T0" y="T1"/>
                </a:cxn>
                <a:cxn ang="0">
                  <a:pos x="T2" y="T3"/>
                </a:cxn>
                <a:cxn ang="0">
                  <a:pos x="T4" y="T5"/>
                </a:cxn>
                <a:cxn ang="0">
                  <a:pos x="T6" y="T7"/>
                </a:cxn>
                <a:cxn ang="0">
                  <a:pos x="T8" y="T9"/>
                </a:cxn>
              </a:cxnLst>
              <a:rect l="0" t="0" r="r" b="b"/>
              <a:pathLst>
                <a:path w="716" h="160">
                  <a:moveTo>
                    <a:pt x="0" y="0"/>
                  </a:moveTo>
                  <a:cubicBezTo>
                    <a:pt x="0" y="88"/>
                    <a:pt x="311" y="160"/>
                    <a:pt x="695" y="160"/>
                  </a:cubicBezTo>
                  <a:lnTo>
                    <a:pt x="695" y="160"/>
                  </a:lnTo>
                  <a:lnTo>
                    <a:pt x="716" y="160"/>
                  </a:lnTo>
                  <a:lnTo>
                    <a:pt x="695" y="16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0" name="Freeform 114">
              <a:extLst>
                <a:ext uri="{FF2B5EF4-FFF2-40B4-BE49-F238E27FC236}">
                  <a16:creationId xmlns:a16="http://schemas.microsoft.com/office/drawing/2014/main" id="{FB94E219-0EE7-88BA-06C8-9FCD4D5432B6}"/>
                </a:ext>
              </a:extLst>
            </p:cNvPr>
            <p:cNvSpPr>
              <a:spLocks/>
            </p:cNvSpPr>
            <p:nvPr/>
          </p:nvSpPr>
          <p:spPr bwMode="auto">
            <a:xfrm>
              <a:off x="3130" y="2707"/>
              <a:ext cx="87" cy="22"/>
            </a:xfrm>
            <a:custGeom>
              <a:avLst/>
              <a:gdLst>
                <a:gd name="T0" fmla="*/ 86 w 87"/>
                <a:gd name="T1" fmla="*/ 0 h 22"/>
                <a:gd name="T2" fmla="*/ 0 w 87"/>
                <a:gd name="T3" fmla="*/ 20 h 22"/>
              </a:gdLst>
              <a:ahLst/>
              <a:cxnLst>
                <a:cxn ang="0">
                  <a:pos x="T0" y="T1"/>
                </a:cxn>
                <a:cxn ang="0">
                  <a:pos x="T2" y="T3"/>
                </a:cxn>
              </a:cxnLst>
              <a:rect l="0" t="0" r="r" b="b"/>
              <a:pathLst>
                <a:path w="87" h="22">
                  <a:moveTo>
                    <a:pt x="86" y="0"/>
                  </a:moveTo>
                  <a:cubicBezTo>
                    <a:pt x="87" y="13"/>
                    <a:pt x="49" y="22"/>
                    <a:pt x="0" y="2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1" name="Line 115">
              <a:extLst>
                <a:ext uri="{FF2B5EF4-FFF2-40B4-BE49-F238E27FC236}">
                  <a16:creationId xmlns:a16="http://schemas.microsoft.com/office/drawing/2014/main" id="{E2F4B57E-6B90-21CB-0D93-0FFBC8FA805F}"/>
                </a:ext>
              </a:extLst>
            </p:cNvPr>
            <p:cNvSpPr>
              <a:spLocks noChangeShapeType="1"/>
            </p:cNvSpPr>
            <p:nvPr/>
          </p:nvSpPr>
          <p:spPr bwMode="auto">
            <a:xfrm>
              <a:off x="3043" y="2627"/>
              <a:ext cx="0" cy="8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2" name="Line 116">
              <a:extLst>
                <a:ext uri="{FF2B5EF4-FFF2-40B4-BE49-F238E27FC236}">
                  <a16:creationId xmlns:a16="http://schemas.microsoft.com/office/drawing/2014/main" id="{83E3A7EB-6B7D-0F50-2907-59B82180B4E7}"/>
                </a:ext>
              </a:extLst>
            </p:cNvPr>
            <p:cNvSpPr>
              <a:spLocks noChangeShapeType="1"/>
            </p:cNvSpPr>
            <p:nvPr/>
          </p:nvSpPr>
          <p:spPr bwMode="auto">
            <a:xfrm>
              <a:off x="3216" y="2627"/>
              <a:ext cx="0" cy="8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3" name="Rectangle 117">
              <a:extLst>
                <a:ext uri="{FF2B5EF4-FFF2-40B4-BE49-F238E27FC236}">
                  <a16:creationId xmlns:a16="http://schemas.microsoft.com/office/drawing/2014/main" id="{BEE279B6-646E-B7F2-36F6-CF92C724AEBA}"/>
                </a:ext>
              </a:extLst>
            </p:cNvPr>
            <p:cNvSpPr>
              <a:spLocks noChangeArrowheads="1"/>
            </p:cNvSpPr>
            <p:nvPr/>
          </p:nvSpPr>
          <p:spPr bwMode="auto">
            <a:xfrm>
              <a:off x="3089" y="2665"/>
              <a:ext cx="12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LPG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4" name="Freeform 118">
              <a:extLst>
                <a:ext uri="{FF2B5EF4-FFF2-40B4-BE49-F238E27FC236}">
                  <a16:creationId xmlns:a16="http://schemas.microsoft.com/office/drawing/2014/main" id="{6405AF44-90DF-603C-E40B-D59109B6D806}"/>
                </a:ext>
              </a:extLst>
            </p:cNvPr>
            <p:cNvSpPr>
              <a:spLocks/>
            </p:cNvSpPr>
            <p:nvPr/>
          </p:nvSpPr>
          <p:spPr bwMode="auto">
            <a:xfrm>
              <a:off x="2882" y="2664"/>
              <a:ext cx="123" cy="90"/>
            </a:xfrm>
            <a:custGeom>
              <a:avLst/>
              <a:gdLst>
                <a:gd name="T0" fmla="*/ 0 w 123"/>
                <a:gd name="T1" fmla="*/ 90 h 90"/>
                <a:gd name="T2" fmla="*/ 0 w 123"/>
                <a:gd name="T3" fmla="*/ 0 h 90"/>
                <a:gd name="T4" fmla="*/ 123 w 123"/>
                <a:gd name="T5" fmla="*/ 0 h 90"/>
              </a:gdLst>
              <a:ahLst/>
              <a:cxnLst>
                <a:cxn ang="0">
                  <a:pos x="T0" y="T1"/>
                </a:cxn>
                <a:cxn ang="0">
                  <a:pos x="T2" y="T3"/>
                </a:cxn>
                <a:cxn ang="0">
                  <a:pos x="T4" y="T5"/>
                </a:cxn>
              </a:cxnLst>
              <a:rect l="0" t="0" r="r" b="b"/>
              <a:pathLst>
                <a:path w="123" h="90">
                  <a:moveTo>
                    <a:pt x="0" y="90"/>
                  </a:moveTo>
                  <a:lnTo>
                    <a:pt x="0" y="0"/>
                  </a:lnTo>
                  <a:lnTo>
                    <a:pt x="123" y="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5" name="Freeform 119">
              <a:extLst>
                <a:ext uri="{FF2B5EF4-FFF2-40B4-BE49-F238E27FC236}">
                  <a16:creationId xmlns:a16="http://schemas.microsoft.com/office/drawing/2014/main" id="{C3BA78A8-31D9-C8B0-FDC7-E624611F1A72}"/>
                </a:ext>
              </a:extLst>
            </p:cNvPr>
            <p:cNvSpPr>
              <a:spLocks/>
            </p:cNvSpPr>
            <p:nvPr/>
          </p:nvSpPr>
          <p:spPr bwMode="auto">
            <a:xfrm>
              <a:off x="3001" y="2650"/>
              <a:ext cx="41" cy="28"/>
            </a:xfrm>
            <a:custGeom>
              <a:avLst/>
              <a:gdLst>
                <a:gd name="T0" fmla="*/ 0 w 41"/>
                <a:gd name="T1" fmla="*/ 0 h 28"/>
                <a:gd name="T2" fmla="*/ 41 w 41"/>
                <a:gd name="T3" fmla="*/ 14 h 28"/>
                <a:gd name="T4" fmla="*/ 0 w 41"/>
                <a:gd name="T5" fmla="*/ 28 h 28"/>
                <a:gd name="T6" fmla="*/ 0 w 41"/>
                <a:gd name="T7" fmla="*/ 0 h 28"/>
              </a:gdLst>
              <a:ahLst/>
              <a:cxnLst>
                <a:cxn ang="0">
                  <a:pos x="T0" y="T1"/>
                </a:cxn>
                <a:cxn ang="0">
                  <a:pos x="T2" y="T3"/>
                </a:cxn>
                <a:cxn ang="0">
                  <a:pos x="T4" y="T5"/>
                </a:cxn>
                <a:cxn ang="0">
                  <a:pos x="T6" y="T7"/>
                </a:cxn>
              </a:cxnLst>
              <a:rect l="0" t="0" r="r" b="b"/>
              <a:pathLst>
                <a:path w="41" h="28">
                  <a:moveTo>
                    <a:pt x="0" y="0"/>
                  </a:moveTo>
                  <a:lnTo>
                    <a:pt x="41" y="14"/>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 name="Line 120">
              <a:extLst>
                <a:ext uri="{FF2B5EF4-FFF2-40B4-BE49-F238E27FC236}">
                  <a16:creationId xmlns:a16="http://schemas.microsoft.com/office/drawing/2014/main" id="{23FE6D13-A514-22FF-2214-2ED06B773A1A}"/>
                </a:ext>
              </a:extLst>
            </p:cNvPr>
            <p:cNvSpPr>
              <a:spLocks noChangeShapeType="1"/>
            </p:cNvSpPr>
            <p:nvPr/>
          </p:nvSpPr>
          <p:spPr bwMode="auto">
            <a:xfrm>
              <a:off x="2928" y="2859"/>
              <a:ext cx="372" cy="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7" name="Freeform 121">
              <a:extLst>
                <a:ext uri="{FF2B5EF4-FFF2-40B4-BE49-F238E27FC236}">
                  <a16:creationId xmlns:a16="http://schemas.microsoft.com/office/drawing/2014/main" id="{D7CE8058-FB55-747C-58B9-F99906B2AB08}"/>
                </a:ext>
              </a:extLst>
            </p:cNvPr>
            <p:cNvSpPr>
              <a:spLocks/>
            </p:cNvSpPr>
            <p:nvPr/>
          </p:nvSpPr>
          <p:spPr bwMode="auto">
            <a:xfrm>
              <a:off x="3296" y="2845"/>
              <a:ext cx="41" cy="28"/>
            </a:xfrm>
            <a:custGeom>
              <a:avLst/>
              <a:gdLst>
                <a:gd name="T0" fmla="*/ 0 w 41"/>
                <a:gd name="T1" fmla="*/ 0 h 28"/>
                <a:gd name="T2" fmla="*/ 41 w 41"/>
                <a:gd name="T3" fmla="*/ 14 h 28"/>
                <a:gd name="T4" fmla="*/ 0 w 41"/>
                <a:gd name="T5" fmla="*/ 28 h 28"/>
                <a:gd name="T6" fmla="*/ 0 w 41"/>
                <a:gd name="T7" fmla="*/ 0 h 28"/>
              </a:gdLst>
              <a:ahLst/>
              <a:cxnLst>
                <a:cxn ang="0">
                  <a:pos x="T0" y="T1"/>
                </a:cxn>
                <a:cxn ang="0">
                  <a:pos x="T2" y="T3"/>
                </a:cxn>
                <a:cxn ang="0">
                  <a:pos x="T4" y="T5"/>
                </a:cxn>
                <a:cxn ang="0">
                  <a:pos x="T6" y="T7"/>
                </a:cxn>
              </a:cxnLst>
              <a:rect l="0" t="0" r="r" b="b"/>
              <a:pathLst>
                <a:path w="41" h="28">
                  <a:moveTo>
                    <a:pt x="0" y="0"/>
                  </a:moveTo>
                  <a:lnTo>
                    <a:pt x="41" y="14"/>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8" name="Line 122">
              <a:extLst>
                <a:ext uri="{FF2B5EF4-FFF2-40B4-BE49-F238E27FC236}">
                  <a16:creationId xmlns:a16="http://schemas.microsoft.com/office/drawing/2014/main" id="{07D27D3B-68AC-560D-32A2-A76A6D34BC68}"/>
                </a:ext>
              </a:extLst>
            </p:cNvPr>
            <p:cNvSpPr>
              <a:spLocks noChangeShapeType="1"/>
            </p:cNvSpPr>
            <p:nvPr/>
          </p:nvSpPr>
          <p:spPr bwMode="auto">
            <a:xfrm>
              <a:off x="2871" y="3520"/>
              <a:ext cx="0" cy="77"/>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9" name="Freeform 123">
              <a:extLst>
                <a:ext uri="{FF2B5EF4-FFF2-40B4-BE49-F238E27FC236}">
                  <a16:creationId xmlns:a16="http://schemas.microsoft.com/office/drawing/2014/main" id="{3622E5EA-12D7-AAFC-F88B-7951D698DBC5}"/>
                </a:ext>
              </a:extLst>
            </p:cNvPr>
            <p:cNvSpPr>
              <a:spLocks/>
            </p:cNvSpPr>
            <p:nvPr/>
          </p:nvSpPr>
          <p:spPr bwMode="auto">
            <a:xfrm>
              <a:off x="2857" y="3593"/>
              <a:ext cx="28" cy="42"/>
            </a:xfrm>
            <a:custGeom>
              <a:avLst/>
              <a:gdLst>
                <a:gd name="T0" fmla="*/ 28 w 28"/>
                <a:gd name="T1" fmla="*/ 0 h 42"/>
                <a:gd name="T2" fmla="*/ 14 w 28"/>
                <a:gd name="T3" fmla="*/ 42 h 42"/>
                <a:gd name="T4" fmla="*/ 0 w 28"/>
                <a:gd name="T5" fmla="*/ 0 h 42"/>
                <a:gd name="T6" fmla="*/ 28 w 28"/>
                <a:gd name="T7" fmla="*/ 0 h 42"/>
              </a:gdLst>
              <a:ahLst/>
              <a:cxnLst>
                <a:cxn ang="0">
                  <a:pos x="T0" y="T1"/>
                </a:cxn>
                <a:cxn ang="0">
                  <a:pos x="T2" y="T3"/>
                </a:cxn>
                <a:cxn ang="0">
                  <a:pos x="T4" y="T5"/>
                </a:cxn>
                <a:cxn ang="0">
                  <a:pos x="T6" y="T7"/>
                </a:cxn>
              </a:cxnLst>
              <a:rect l="0" t="0" r="r" b="b"/>
              <a:pathLst>
                <a:path w="28" h="42">
                  <a:moveTo>
                    <a:pt x="28" y="0"/>
                  </a:moveTo>
                  <a:lnTo>
                    <a:pt x="14" y="42"/>
                  </a:lnTo>
                  <a:lnTo>
                    <a:pt x="0"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0" name="Line 124">
              <a:extLst>
                <a:ext uri="{FF2B5EF4-FFF2-40B4-BE49-F238E27FC236}">
                  <a16:creationId xmlns:a16="http://schemas.microsoft.com/office/drawing/2014/main" id="{8C9AFF0D-E423-4B05-B195-CB1A5070F991}"/>
                </a:ext>
              </a:extLst>
            </p:cNvPr>
            <p:cNvSpPr>
              <a:spLocks noChangeShapeType="1"/>
            </p:cNvSpPr>
            <p:nvPr/>
          </p:nvSpPr>
          <p:spPr bwMode="auto">
            <a:xfrm>
              <a:off x="2871" y="2991"/>
              <a:ext cx="0" cy="88"/>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1" name="Freeform 125">
              <a:extLst>
                <a:ext uri="{FF2B5EF4-FFF2-40B4-BE49-F238E27FC236}">
                  <a16:creationId xmlns:a16="http://schemas.microsoft.com/office/drawing/2014/main" id="{D2EDC670-FD25-E192-6D87-1162831F8182}"/>
                </a:ext>
              </a:extLst>
            </p:cNvPr>
            <p:cNvSpPr>
              <a:spLocks/>
            </p:cNvSpPr>
            <p:nvPr/>
          </p:nvSpPr>
          <p:spPr bwMode="auto">
            <a:xfrm>
              <a:off x="2857" y="2953"/>
              <a:ext cx="28" cy="41"/>
            </a:xfrm>
            <a:custGeom>
              <a:avLst/>
              <a:gdLst>
                <a:gd name="T0" fmla="*/ 0 w 28"/>
                <a:gd name="T1" fmla="*/ 41 h 41"/>
                <a:gd name="T2" fmla="*/ 14 w 28"/>
                <a:gd name="T3" fmla="*/ 0 h 41"/>
                <a:gd name="T4" fmla="*/ 28 w 28"/>
                <a:gd name="T5" fmla="*/ 41 h 41"/>
                <a:gd name="T6" fmla="*/ 0 w 28"/>
                <a:gd name="T7" fmla="*/ 41 h 41"/>
              </a:gdLst>
              <a:ahLst/>
              <a:cxnLst>
                <a:cxn ang="0">
                  <a:pos x="T0" y="T1"/>
                </a:cxn>
                <a:cxn ang="0">
                  <a:pos x="T2" y="T3"/>
                </a:cxn>
                <a:cxn ang="0">
                  <a:pos x="T4" y="T5"/>
                </a:cxn>
                <a:cxn ang="0">
                  <a:pos x="T6" y="T7"/>
                </a:cxn>
              </a:cxnLst>
              <a:rect l="0" t="0" r="r" b="b"/>
              <a:pathLst>
                <a:path w="28" h="41">
                  <a:moveTo>
                    <a:pt x="0" y="41"/>
                  </a:moveTo>
                  <a:lnTo>
                    <a:pt x="14" y="0"/>
                  </a:lnTo>
                  <a:lnTo>
                    <a:pt x="28" y="41"/>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2" name="Rectangle 126">
              <a:extLst>
                <a:ext uri="{FF2B5EF4-FFF2-40B4-BE49-F238E27FC236}">
                  <a16:creationId xmlns:a16="http://schemas.microsoft.com/office/drawing/2014/main" id="{5E3F3547-02D9-5AB8-D35F-5992226A0242}"/>
                </a:ext>
              </a:extLst>
            </p:cNvPr>
            <p:cNvSpPr>
              <a:spLocks noChangeArrowheads="1"/>
            </p:cNvSpPr>
            <p:nvPr/>
          </p:nvSpPr>
          <p:spPr bwMode="auto">
            <a:xfrm>
              <a:off x="2977" y="3656"/>
              <a:ext cx="33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Arial" panose="020B0604020202020204" pitchFamily="34" charset="0"/>
                </a:rPr>
                <a:t>VGO to FCCU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93" name="Rectangle 127">
              <a:extLst>
                <a:ext uri="{FF2B5EF4-FFF2-40B4-BE49-F238E27FC236}">
                  <a16:creationId xmlns:a16="http://schemas.microsoft.com/office/drawing/2014/main" id="{A4A21DFA-E950-AA61-AF2E-0D9DBF8C148F}"/>
                </a:ext>
              </a:extLst>
            </p:cNvPr>
            <p:cNvSpPr>
              <a:spLocks noChangeArrowheads="1"/>
            </p:cNvSpPr>
            <p:nvPr/>
          </p:nvSpPr>
          <p:spPr bwMode="auto">
            <a:xfrm>
              <a:off x="4446" y="2511"/>
              <a:ext cx="36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1" u="none" strike="noStrike" cap="none" normalizeH="0" baseline="0">
                  <a:ln>
                    <a:noFill/>
                  </a:ln>
                  <a:solidFill>
                    <a:srgbClr val="000000"/>
                  </a:solidFill>
                  <a:effectLst/>
                  <a:latin typeface="Arial" panose="020B0604020202020204" pitchFamily="34" charset="0"/>
                </a:rPr>
                <a:t>Lt Virgin Naphta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00" name="Picture 128">
              <a:extLst>
                <a:ext uri="{FF2B5EF4-FFF2-40B4-BE49-F238E27FC236}">
                  <a16:creationId xmlns:a16="http://schemas.microsoft.com/office/drawing/2014/main" id="{07AA85F4-5CB1-E1A0-F9F1-51001F72EDB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3" y="2958"/>
              <a:ext cx="12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1" name="Picture 129">
              <a:extLst>
                <a:ext uri="{FF2B5EF4-FFF2-40B4-BE49-F238E27FC236}">
                  <a16:creationId xmlns:a16="http://schemas.microsoft.com/office/drawing/2014/main" id="{D8B797DA-A4E6-44C1-E99E-A694AADF37A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13" y="2958"/>
              <a:ext cx="12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2" name="Picture 130">
              <a:extLst>
                <a:ext uri="{FF2B5EF4-FFF2-40B4-BE49-F238E27FC236}">
                  <a16:creationId xmlns:a16="http://schemas.microsoft.com/office/drawing/2014/main" id="{16D6F8F7-09A7-D0A4-0874-2D7B5121FB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3" y="2958"/>
              <a:ext cx="12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4" name="Oval 131">
              <a:extLst>
                <a:ext uri="{FF2B5EF4-FFF2-40B4-BE49-F238E27FC236}">
                  <a16:creationId xmlns:a16="http://schemas.microsoft.com/office/drawing/2014/main" id="{B3722329-EFBA-6041-80D4-814DCEBF4000}"/>
                </a:ext>
              </a:extLst>
            </p:cNvPr>
            <p:cNvSpPr>
              <a:spLocks noChangeArrowheads="1"/>
            </p:cNvSpPr>
            <p:nvPr/>
          </p:nvSpPr>
          <p:spPr bwMode="auto">
            <a:xfrm>
              <a:off x="4914" y="2960"/>
              <a:ext cx="122" cy="35"/>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5" name="Freeform 132">
              <a:extLst>
                <a:ext uri="{FF2B5EF4-FFF2-40B4-BE49-F238E27FC236}">
                  <a16:creationId xmlns:a16="http://schemas.microsoft.com/office/drawing/2014/main" id="{BD33D51D-FB86-28B3-0124-A4027F238BC4}"/>
                </a:ext>
              </a:extLst>
            </p:cNvPr>
            <p:cNvSpPr>
              <a:spLocks/>
            </p:cNvSpPr>
            <p:nvPr/>
          </p:nvSpPr>
          <p:spPr bwMode="auto">
            <a:xfrm>
              <a:off x="4914" y="3030"/>
              <a:ext cx="63" cy="20"/>
            </a:xfrm>
            <a:custGeom>
              <a:avLst/>
              <a:gdLst>
                <a:gd name="T0" fmla="*/ 0 w 502"/>
                <a:gd name="T1" fmla="*/ 0 h 160"/>
                <a:gd name="T2" fmla="*/ 487 w 502"/>
                <a:gd name="T3" fmla="*/ 160 h 160"/>
                <a:gd name="T4" fmla="*/ 487 w 502"/>
                <a:gd name="T5" fmla="*/ 160 h 160"/>
                <a:gd name="T6" fmla="*/ 502 w 502"/>
                <a:gd name="T7" fmla="*/ 160 h 160"/>
                <a:gd name="T8" fmla="*/ 487 w 502"/>
                <a:gd name="T9" fmla="*/ 160 h 160"/>
              </a:gdLst>
              <a:ahLst/>
              <a:cxnLst>
                <a:cxn ang="0">
                  <a:pos x="T0" y="T1"/>
                </a:cxn>
                <a:cxn ang="0">
                  <a:pos x="T2" y="T3"/>
                </a:cxn>
                <a:cxn ang="0">
                  <a:pos x="T4" y="T5"/>
                </a:cxn>
                <a:cxn ang="0">
                  <a:pos x="T6" y="T7"/>
                </a:cxn>
                <a:cxn ang="0">
                  <a:pos x="T8" y="T9"/>
                </a:cxn>
              </a:cxnLst>
              <a:rect l="0" t="0" r="r" b="b"/>
              <a:pathLst>
                <a:path w="502" h="160">
                  <a:moveTo>
                    <a:pt x="0" y="0"/>
                  </a:moveTo>
                  <a:cubicBezTo>
                    <a:pt x="0" y="89"/>
                    <a:pt x="218" y="160"/>
                    <a:pt x="487" y="160"/>
                  </a:cubicBezTo>
                  <a:lnTo>
                    <a:pt x="487" y="160"/>
                  </a:lnTo>
                  <a:lnTo>
                    <a:pt x="502" y="160"/>
                  </a:lnTo>
                  <a:lnTo>
                    <a:pt x="487" y="16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6" name="Freeform 133">
              <a:extLst>
                <a:ext uri="{FF2B5EF4-FFF2-40B4-BE49-F238E27FC236}">
                  <a16:creationId xmlns:a16="http://schemas.microsoft.com/office/drawing/2014/main" id="{BDE46DBD-30C6-1B57-8DAF-EF0CCD8B52A4}"/>
                </a:ext>
              </a:extLst>
            </p:cNvPr>
            <p:cNvSpPr>
              <a:spLocks/>
            </p:cNvSpPr>
            <p:nvPr/>
          </p:nvSpPr>
          <p:spPr bwMode="auto">
            <a:xfrm>
              <a:off x="4974" y="3030"/>
              <a:ext cx="64" cy="22"/>
            </a:xfrm>
            <a:custGeom>
              <a:avLst/>
              <a:gdLst>
                <a:gd name="T0" fmla="*/ 62 w 64"/>
                <a:gd name="T1" fmla="*/ 0 h 22"/>
                <a:gd name="T2" fmla="*/ 0 w 64"/>
                <a:gd name="T3" fmla="*/ 20 h 22"/>
                <a:gd name="T4" fmla="*/ 0 w 64"/>
                <a:gd name="T5" fmla="*/ 20 h 22"/>
              </a:gdLst>
              <a:ahLst/>
              <a:cxnLst>
                <a:cxn ang="0">
                  <a:pos x="T0" y="T1"/>
                </a:cxn>
                <a:cxn ang="0">
                  <a:pos x="T2" y="T3"/>
                </a:cxn>
                <a:cxn ang="0">
                  <a:pos x="T4" y="T5"/>
                </a:cxn>
              </a:cxnLst>
              <a:rect l="0" t="0" r="r" b="b"/>
              <a:pathLst>
                <a:path w="64" h="22">
                  <a:moveTo>
                    <a:pt x="62" y="0"/>
                  </a:moveTo>
                  <a:cubicBezTo>
                    <a:pt x="64" y="13"/>
                    <a:pt x="37" y="22"/>
                    <a:pt x="0" y="20"/>
                  </a:cubicBezTo>
                  <a:cubicBezTo>
                    <a:pt x="0" y="20"/>
                    <a:pt x="0" y="20"/>
                    <a:pt x="0" y="2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7" name="Line 134">
              <a:extLst>
                <a:ext uri="{FF2B5EF4-FFF2-40B4-BE49-F238E27FC236}">
                  <a16:creationId xmlns:a16="http://schemas.microsoft.com/office/drawing/2014/main" id="{DBEFF0B9-2CE0-53FB-24CC-4E2BBDC92EC1}"/>
                </a:ext>
              </a:extLst>
            </p:cNvPr>
            <p:cNvSpPr>
              <a:spLocks noChangeShapeType="1"/>
            </p:cNvSpPr>
            <p:nvPr/>
          </p:nvSpPr>
          <p:spPr bwMode="auto">
            <a:xfrm>
              <a:off x="4914" y="2974"/>
              <a:ext cx="0" cy="56"/>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8" name="Line 135">
              <a:extLst>
                <a:ext uri="{FF2B5EF4-FFF2-40B4-BE49-F238E27FC236}">
                  <a16:creationId xmlns:a16="http://schemas.microsoft.com/office/drawing/2014/main" id="{1F7F4D45-B47A-0327-B83C-5A14F566C1A8}"/>
                </a:ext>
              </a:extLst>
            </p:cNvPr>
            <p:cNvSpPr>
              <a:spLocks noChangeShapeType="1"/>
            </p:cNvSpPr>
            <p:nvPr/>
          </p:nvSpPr>
          <p:spPr bwMode="auto">
            <a:xfrm>
              <a:off x="5036" y="2974"/>
              <a:ext cx="0" cy="56"/>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9" name="Rectangle 136">
              <a:extLst>
                <a:ext uri="{FF2B5EF4-FFF2-40B4-BE49-F238E27FC236}">
                  <a16:creationId xmlns:a16="http://schemas.microsoft.com/office/drawing/2014/main" id="{5993B161-1323-3590-7F87-7706E55040E2}"/>
                </a:ext>
              </a:extLst>
            </p:cNvPr>
            <p:cNvSpPr>
              <a:spLocks noChangeArrowheads="1"/>
            </p:cNvSpPr>
            <p:nvPr/>
          </p:nvSpPr>
          <p:spPr bwMode="auto">
            <a:xfrm>
              <a:off x="4951" y="2996"/>
              <a:ext cx="74"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BZ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09" name="Picture 137">
              <a:extLst>
                <a:ext uri="{FF2B5EF4-FFF2-40B4-BE49-F238E27FC236}">
                  <a16:creationId xmlns:a16="http://schemas.microsoft.com/office/drawing/2014/main" id="{3994170F-99B4-C940-7B93-E9BD14C1E7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57" y="2958"/>
              <a:ext cx="12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0" name="Picture 138">
              <a:extLst>
                <a:ext uri="{FF2B5EF4-FFF2-40B4-BE49-F238E27FC236}">
                  <a16:creationId xmlns:a16="http://schemas.microsoft.com/office/drawing/2014/main" id="{F16EB9B6-65C4-E9F9-0266-25823490DEA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57" y="2958"/>
              <a:ext cx="12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1" name="Picture 139">
              <a:extLst>
                <a:ext uri="{FF2B5EF4-FFF2-40B4-BE49-F238E27FC236}">
                  <a16:creationId xmlns:a16="http://schemas.microsoft.com/office/drawing/2014/main" id="{EF7C59B1-3FFE-28CB-D056-3DEBC41EE80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57" y="2958"/>
              <a:ext cx="12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3" name="Oval 140">
              <a:extLst>
                <a:ext uri="{FF2B5EF4-FFF2-40B4-BE49-F238E27FC236}">
                  <a16:creationId xmlns:a16="http://schemas.microsoft.com/office/drawing/2014/main" id="{7A50CAEB-EA57-29F1-0FFF-CE830CAC381E}"/>
                </a:ext>
              </a:extLst>
            </p:cNvPr>
            <p:cNvSpPr>
              <a:spLocks noChangeArrowheads="1"/>
            </p:cNvSpPr>
            <p:nvPr/>
          </p:nvSpPr>
          <p:spPr bwMode="auto">
            <a:xfrm>
              <a:off x="5059" y="2960"/>
              <a:ext cx="121" cy="35"/>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4" name="Freeform 141">
              <a:extLst>
                <a:ext uri="{FF2B5EF4-FFF2-40B4-BE49-F238E27FC236}">
                  <a16:creationId xmlns:a16="http://schemas.microsoft.com/office/drawing/2014/main" id="{6BBFF14A-93A2-3686-7512-CBBE4C131558}"/>
                </a:ext>
              </a:extLst>
            </p:cNvPr>
            <p:cNvSpPr>
              <a:spLocks/>
            </p:cNvSpPr>
            <p:nvPr/>
          </p:nvSpPr>
          <p:spPr bwMode="auto">
            <a:xfrm>
              <a:off x="5059" y="3030"/>
              <a:ext cx="62" cy="20"/>
            </a:xfrm>
            <a:custGeom>
              <a:avLst/>
              <a:gdLst>
                <a:gd name="T0" fmla="*/ 0 w 502"/>
                <a:gd name="T1" fmla="*/ 0 h 160"/>
                <a:gd name="T2" fmla="*/ 487 w 502"/>
                <a:gd name="T3" fmla="*/ 160 h 160"/>
                <a:gd name="T4" fmla="*/ 487 w 502"/>
                <a:gd name="T5" fmla="*/ 160 h 160"/>
                <a:gd name="T6" fmla="*/ 502 w 502"/>
                <a:gd name="T7" fmla="*/ 160 h 160"/>
                <a:gd name="T8" fmla="*/ 487 w 502"/>
                <a:gd name="T9" fmla="*/ 160 h 160"/>
              </a:gdLst>
              <a:ahLst/>
              <a:cxnLst>
                <a:cxn ang="0">
                  <a:pos x="T0" y="T1"/>
                </a:cxn>
                <a:cxn ang="0">
                  <a:pos x="T2" y="T3"/>
                </a:cxn>
                <a:cxn ang="0">
                  <a:pos x="T4" y="T5"/>
                </a:cxn>
                <a:cxn ang="0">
                  <a:pos x="T6" y="T7"/>
                </a:cxn>
                <a:cxn ang="0">
                  <a:pos x="T8" y="T9"/>
                </a:cxn>
              </a:cxnLst>
              <a:rect l="0" t="0" r="r" b="b"/>
              <a:pathLst>
                <a:path w="502" h="160">
                  <a:moveTo>
                    <a:pt x="0" y="0"/>
                  </a:moveTo>
                  <a:cubicBezTo>
                    <a:pt x="0" y="88"/>
                    <a:pt x="218" y="160"/>
                    <a:pt x="487" y="160"/>
                  </a:cubicBezTo>
                  <a:lnTo>
                    <a:pt x="487" y="160"/>
                  </a:lnTo>
                  <a:lnTo>
                    <a:pt x="502" y="160"/>
                  </a:lnTo>
                  <a:lnTo>
                    <a:pt x="487" y="16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5" name="Freeform 142">
              <a:extLst>
                <a:ext uri="{FF2B5EF4-FFF2-40B4-BE49-F238E27FC236}">
                  <a16:creationId xmlns:a16="http://schemas.microsoft.com/office/drawing/2014/main" id="{E21DFFC0-62A6-07D8-2B75-A670F4B2E4EB}"/>
                </a:ext>
              </a:extLst>
            </p:cNvPr>
            <p:cNvSpPr>
              <a:spLocks/>
            </p:cNvSpPr>
            <p:nvPr/>
          </p:nvSpPr>
          <p:spPr bwMode="auto">
            <a:xfrm>
              <a:off x="5121" y="3030"/>
              <a:ext cx="61" cy="20"/>
            </a:xfrm>
            <a:custGeom>
              <a:avLst/>
              <a:gdLst>
                <a:gd name="T0" fmla="*/ 59 w 61"/>
                <a:gd name="T1" fmla="*/ 0 h 20"/>
                <a:gd name="T2" fmla="*/ 0 w 61"/>
                <a:gd name="T3" fmla="*/ 20 h 20"/>
              </a:gdLst>
              <a:ahLst/>
              <a:cxnLst>
                <a:cxn ang="0">
                  <a:pos x="T0" y="T1"/>
                </a:cxn>
                <a:cxn ang="0">
                  <a:pos x="T2" y="T3"/>
                </a:cxn>
              </a:cxnLst>
              <a:rect l="0" t="0" r="r" b="b"/>
              <a:pathLst>
                <a:path w="61" h="20">
                  <a:moveTo>
                    <a:pt x="59" y="0"/>
                  </a:moveTo>
                  <a:cubicBezTo>
                    <a:pt x="61" y="9"/>
                    <a:pt x="35" y="18"/>
                    <a:pt x="0" y="2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6" name="Line 143">
              <a:extLst>
                <a:ext uri="{FF2B5EF4-FFF2-40B4-BE49-F238E27FC236}">
                  <a16:creationId xmlns:a16="http://schemas.microsoft.com/office/drawing/2014/main" id="{7C59F47E-3886-195F-F26A-028E86E25244}"/>
                </a:ext>
              </a:extLst>
            </p:cNvPr>
            <p:cNvSpPr>
              <a:spLocks noChangeShapeType="1"/>
            </p:cNvSpPr>
            <p:nvPr/>
          </p:nvSpPr>
          <p:spPr bwMode="auto">
            <a:xfrm>
              <a:off x="5059" y="2974"/>
              <a:ext cx="0" cy="56"/>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7" name="Line 144">
              <a:extLst>
                <a:ext uri="{FF2B5EF4-FFF2-40B4-BE49-F238E27FC236}">
                  <a16:creationId xmlns:a16="http://schemas.microsoft.com/office/drawing/2014/main" id="{B73CD2A5-46FF-FC15-6F6D-3F071385265A}"/>
                </a:ext>
              </a:extLst>
            </p:cNvPr>
            <p:cNvSpPr>
              <a:spLocks noChangeShapeType="1"/>
            </p:cNvSpPr>
            <p:nvPr/>
          </p:nvSpPr>
          <p:spPr bwMode="auto">
            <a:xfrm>
              <a:off x="5180" y="2974"/>
              <a:ext cx="0" cy="56"/>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8" name="Rectangle 145">
              <a:extLst>
                <a:ext uri="{FF2B5EF4-FFF2-40B4-BE49-F238E27FC236}">
                  <a16:creationId xmlns:a16="http://schemas.microsoft.com/office/drawing/2014/main" id="{DEF05024-9C40-0B7A-CEEC-017302510D23}"/>
                </a:ext>
              </a:extLst>
            </p:cNvPr>
            <p:cNvSpPr>
              <a:spLocks noChangeArrowheads="1"/>
            </p:cNvSpPr>
            <p:nvPr/>
          </p:nvSpPr>
          <p:spPr bwMode="auto">
            <a:xfrm>
              <a:off x="5083" y="2996"/>
              <a:ext cx="98"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XYL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12" name="Freeform 146">
              <a:extLst>
                <a:ext uri="{FF2B5EF4-FFF2-40B4-BE49-F238E27FC236}">
                  <a16:creationId xmlns:a16="http://schemas.microsoft.com/office/drawing/2014/main" id="{E9694ECD-CFBD-D6A1-1449-17B24E907890}"/>
                </a:ext>
              </a:extLst>
            </p:cNvPr>
            <p:cNvSpPr>
              <a:spLocks/>
            </p:cNvSpPr>
            <p:nvPr/>
          </p:nvSpPr>
          <p:spPr bwMode="auto">
            <a:xfrm>
              <a:off x="4422" y="2570"/>
              <a:ext cx="770" cy="212"/>
            </a:xfrm>
            <a:custGeom>
              <a:avLst/>
              <a:gdLst>
                <a:gd name="T0" fmla="*/ 0 w 770"/>
                <a:gd name="T1" fmla="*/ 95 h 212"/>
                <a:gd name="T2" fmla="*/ 0 w 770"/>
                <a:gd name="T3" fmla="*/ 0 h 212"/>
                <a:gd name="T4" fmla="*/ 770 w 770"/>
                <a:gd name="T5" fmla="*/ 0 h 212"/>
                <a:gd name="T6" fmla="*/ 770 w 770"/>
                <a:gd name="T7" fmla="*/ 212 h 212"/>
              </a:gdLst>
              <a:ahLst/>
              <a:cxnLst>
                <a:cxn ang="0">
                  <a:pos x="T0" y="T1"/>
                </a:cxn>
                <a:cxn ang="0">
                  <a:pos x="T2" y="T3"/>
                </a:cxn>
                <a:cxn ang="0">
                  <a:pos x="T4" y="T5"/>
                </a:cxn>
                <a:cxn ang="0">
                  <a:pos x="T6" y="T7"/>
                </a:cxn>
              </a:cxnLst>
              <a:rect l="0" t="0" r="r" b="b"/>
              <a:pathLst>
                <a:path w="770" h="212">
                  <a:moveTo>
                    <a:pt x="0" y="95"/>
                  </a:moveTo>
                  <a:lnTo>
                    <a:pt x="0" y="0"/>
                  </a:lnTo>
                  <a:lnTo>
                    <a:pt x="770" y="0"/>
                  </a:lnTo>
                  <a:lnTo>
                    <a:pt x="770" y="212"/>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3" name="Freeform 147">
              <a:extLst>
                <a:ext uri="{FF2B5EF4-FFF2-40B4-BE49-F238E27FC236}">
                  <a16:creationId xmlns:a16="http://schemas.microsoft.com/office/drawing/2014/main" id="{EB8B3ABE-3C4C-9AEA-15EA-0AEE2D466044}"/>
                </a:ext>
              </a:extLst>
            </p:cNvPr>
            <p:cNvSpPr>
              <a:spLocks/>
            </p:cNvSpPr>
            <p:nvPr/>
          </p:nvSpPr>
          <p:spPr bwMode="auto">
            <a:xfrm>
              <a:off x="5178" y="2779"/>
              <a:ext cx="28" cy="41"/>
            </a:xfrm>
            <a:custGeom>
              <a:avLst/>
              <a:gdLst>
                <a:gd name="T0" fmla="*/ 28 w 28"/>
                <a:gd name="T1" fmla="*/ 0 h 41"/>
                <a:gd name="T2" fmla="*/ 14 w 28"/>
                <a:gd name="T3" fmla="*/ 41 h 41"/>
                <a:gd name="T4" fmla="*/ 0 w 28"/>
                <a:gd name="T5" fmla="*/ 0 h 41"/>
                <a:gd name="T6" fmla="*/ 28 w 28"/>
                <a:gd name="T7" fmla="*/ 0 h 41"/>
              </a:gdLst>
              <a:ahLst/>
              <a:cxnLst>
                <a:cxn ang="0">
                  <a:pos x="T0" y="T1"/>
                </a:cxn>
                <a:cxn ang="0">
                  <a:pos x="T2" y="T3"/>
                </a:cxn>
                <a:cxn ang="0">
                  <a:pos x="T4" y="T5"/>
                </a:cxn>
                <a:cxn ang="0">
                  <a:pos x="T6" y="T7"/>
                </a:cxn>
              </a:cxnLst>
              <a:rect l="0" t="0" r="r" b="b"/>
              <a:pathLst>
                <a:path w="28" h="41">
                  <a:moveTo>
                    <a:pt x="28" y="0"/>
                  </a:moveTo>
                  <a:lnTo>
                    <a:pt x="14" y="41"/>
                  </a:lnTo>
                  <a:lnTo>
                    <a:pt x="0"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4" name="Line 148">
              <a:extLst>
                <a:ext uri="{FF2B5EF4-FFF2-40B4-BE49-F238E27FC236}">
                  <a16:creationId xmlns:a16="http://schemas.microsoft.com/office/drawing/2014/main" id="{109AC71B-11CB-32B4-9006-76637306DE1E}"/>
                </a:ext>
              </a:extLst>
            </p:cNvPr>
            <p:cNvSpPr>
              <a:spLocks noChangeShapeType="1"/>
            </p:cNvSpPr>
            <p:nvPr/>
          </p:nvSpPr>
          <p:spPr bwMode="auto">
            <a:xfrm>
              <a:off x="4267" y="2780"/>
              <a:ext cx="89" cy="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5" name="Freeform 149">
              <a:extLst>
                <a:ext uri="{FF2B5EF4-FFF2-40B4-BE49-F238E27FC236}">
                  <a16:creationId xmlns:a16="http://schemas.microsoft.com/office/drawing/2014/main" id="{2C943774-4239-EC3A-834E-5EAFE7351D92}"/>
                </a:ext>
              </a:extLst>
            </p:cNvPr>
            <p:cNvSpPr>
              <a:spLocks/>
            </p:cNvSpPr>
            <p:nvPr/>
          </p:nvSpPr>
          <p:spPr bwMode="auto">
            <a:xfrm>
              <a:off x="4352" y="2766"/>
              <a:ext cx="41" cy="27"/>
            </a:xfrm>
            <a:custGeom>
              <a:avLst/>
              <a:gdLst>
                <a:gd name="T0" fmla="*/ 0 w 41"/>
                <a:gd name="T1" fmla="*/ 0 h 27"/>
                <a:gd name="T2" fmla="*/ 41 w 41"/>
                <a:gd name="T3" fmla="*/ 14 h 27"/>
                <a:gd name="T4" fmla="*/ 0 w 41"/>
                <a:gd name="T5" fmla="*/ 27 h 27"/>
                <a:gd name="T6" fmla="*/ 0 w 41"/>
                <a:gd name="T7" fmla="*/ 0 h 27"/>
              </a:gdLst>
              <a:ahLst/>
              <a:cxnLst>
                <a:cxn ang="0">
                  <a:pos x="T0" y="T1"/>
                </a:cxn>
                <a:cxn ang="0">
                  <a:pos x="T2" y="T3"/>
                </a:cxn>
                <a:cxn ang="0">
                  <a:pos x="T4" y="T5"/>
                </a:cxn>
                <a:cxn ang="0">
                  <a:pos x="T6" y="T7"/>
                </a:cxn>
              </a:cxnLst>
              <a:rect l="0" t="0" r="r" b="b"/>
              <a:pathLst>
                <a:path w="41" h="27">
                  <a:moveTo>
                    <a:pt x="0" y="0"/>
                  </a:moveTo>
                  <a:lnTo>
                    <a:pt x="41" y="14"/>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6" name="Rectangle 150">
              <a:extLst>
                <a:ext uri="{FF2B5EF4-FFF2-40B4-BE49-F238E27FC236}">
                  <a16:creationId xmlns:a16="http://schemas.microsoft.com/office/drawing/2014/main" id="{2A83C4C7-3D75-EB5F-6EA4-D00FC67685B8}"/>
                </a:ext>
              </a:extLst>
            </p:cNvPr>
            <p:cNvSpPr>
              <a:spLocks noChangeArrowheads="1"/>
            </p:cNvSpPr>
            <p:nvPr/>
          </p:nvSpPr>
          <p:spPr bwMode="auto">
            <a:xfrm>
              <a:off x="2961" y="2801"/>
              <a:ext cx="37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Arial" panose="020B0604020202020204" pitchFamily="34" charset="0"/>
                </a:rPr>
                <a:t>VN to Reformer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17" name="Rectangle 151">
              <a:extLst>
                <a:ext uri="{FF2B5EF4-FFF2-40B4-BE49-F238E27FC236}">
                  <a16:creationId xmlns:a16="http://schemas.microsoft.com/office/drawing/2014/main" id="{7A4D630E-E643-A326-48C2-495E7780C304}"/>
                </a:ext>
              </a:extLst>
            </p:cNvPr>
            <p:cNvSpPr>
              <a:spLocks noChangeArrowheads="1"/>
            </p:cNvSpPr>
            <p:nvPr/>
          </p:nvSpPr>
          <p:spPr bwMode="auto">
            <a:xfrm>
              <a:off x="3944" y="2703"/>
              <a:ext cx="42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Arial" panose="020B0604020202020204" pitchFamily="34" charset="0"/>
                </a:rPr>
                <a:t>Reformer Feed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24" name="Picture 152">
              <a:extLst>
                <a:ext uri="{FF2B5EF4-FFF2-40B4-BE49-F238E27FC236}">
                  <a16:creationId xmlns:a16="http://schemas.microsoft.com/office/drawing/2014/main" id="{5B7AF17D-0421-3927-5F08-DF6ACFE4BCA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1" y="3584"/>
              <a:ext cx="9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5" name="Picture 153">
              <a:extLst>
                <a:ext uri="{FF2B5EF4-FFF2-40B4-BE49-F238E27FC236}">
                  <a16:creationId xmlns:a16="http://schemas.microsoft.com/office/drawing/2014/main" id="{9D64E91B-6C52-D08C-C622-B0A6F9858B6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1" y="3584"/>
              <a:ext cx="9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6" name="Picture 154">
              <a:extLst>
                <a:ext uri="{FF2B5EF4-FFF2-40B4-BE49-F238E27FC236}">
                  <a16:creationId xmlns:a16="http://schemas.microsoft.com/office/drawing/2014/main" id="{FB8317FC-9BF5-4920-5041-1DD77907E0D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1" y="3584"/>
              <a:ext cx="9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8" name="Rectangle 155">
              <a:extLst>
                <a:ext uri="{FF2B5EF4-FFF2-40B4-BE49-F238E27FC236}">
                  <a16:creationId xmlns:a16="http://schemas.microsoft.com/office/drawing/2014/main" id="{09884759-755A-5E5D-F139-F40AD8261232}"/>
                </a:ext>
              </a:extLst>
            </p:cNvPr>
            <p:cNvSpPr>
              <a:spLocks noChangeArrowheads="1"/>
            </p:cNvSpPr>
            <p:nvPr/>
          </p:nvSpPr>
          <p:spPr bwMode="auto">
            <a:xfrm>
              <a:off x="4723" y="3584"/>
              <a:ext cx="95" cy="216"/>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9" name="Rectangle 156">
              <a:extLst>
                <a:ext uri="{FF2B5EF4-FFF2-40B4-BE49-F238E27FC236}">
                  <a16:creationId xmlns:a16="http://schemas.microsoft.com/office/drawing/2014/main" id="{21B49BC0-825D-10A6-B1AD-B51ABD18688B}"/>
                </a:ext>
              </a:extLst>
            </p:cNvPr>
            <p:cNvSpPr>
              <a:spLocks noChangeArrowheads="1"/>
            </p:cNvSpPr>
            <p:nvPr/>
          </p:nvSpPr>
          <p:spPr bwMode="auto">
            <a:xfrm>
              <a:off x="4753" y="3642"/>
              <a:ext cx="6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20" name="Rectangle 157">
              <a:extLst>
                <a:ext uri="{FF2B5EF4-FFF2-40B4-BE49-F238E27FC236}">
                  <a16:creationId xmlns:a16="http://schemas.microsoft.com/office/drawing/2014/main" id="{80D639F4-F8E0-B03A-C228-610488D39186}"/>
                </a:ext>
              </a:extLst>
            </p:cNvPr>
            <p:cNvSpPr>
              <a:spLocks noChangeArrowheads="1"/>
            </p:cNvSpPr>
            <p:nvPr/>
          </p:nvSpPr>
          <p:spPr bwMode="auto">
            <a:xfrm>
              <a:off x="4757" y="3692"/>
              <a:ext cx="5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30" name="Picture 158">
              <a:extLst>
                <a:ext uri="{FF2B5EF4-FFF2-40B4-BE49-F238E27FC236}">
                  <a16:creationId xmlns:a16="http://schemas.microsoft.com/office/drawing/2014/main" id="{12D5886E-6EF6-676F-D709-03693A67778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03" y="347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1" name="Picture 159">
              <a:extLst>
                <a:ext uri="{FF2B5EF4-FFF2-40B4-BE49-F238E27FC236}">
                  <a16:creationId xmlns:a16="http://schemas.microsoft.com/office/drawing/2014/main" id="{35C5ACEC-F68E-E759-E1F0-D8636919DA9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03" y="347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2" name="Picture 160">
              <a:extLst>
                <a:ext uri="{FF2B5EF4-FFF2-40B4-BE49-F238E27FC236}">
                  <a16:creationId xmlns:a16="http://schemas.microsoft.com/office/drawing/2014/main" id="{F29BB080-C727-A389-407B-4CD9536241D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03" y="347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1" name="Rectangle 161">
              <a:extLst>
                <a:ext uri="{FF2B5EF4-FFF2-40B4-BE49-F238E27FC236}">
                  <a16:creationId xmlns:a16="http://schemas.microsoft.com/office/drawing/2014/main" id="{C0661BEF-CB17-23C2-F021-D88752E74AFE}"/>
                </a:ext>
              </a:extLst>
            </p:cNvPr>
            <p:cNvSpPr>
              <a:spLocks noChangeArrowheads="1"/>
            </p:cNvSpPr>
            <p:nvPr/>
          </p:nvSpPr>
          <p:spPr bwMode="auto">
            <a:xfrm>
              <a:off x="4904" y="3479"/>
              <a:ext cx="190" cy="19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2" name="Rectangle 162">
              <a:extLst>
                <a:ext uri="{FF2B5EF4-FFF2-40B4-BE49-F238E27FC236}">
                  <a16:creationId xmlns:a16="http://schemas.microsoft.com/office/drawing/2014/main" id="{7F178204-78C7-EE0F-D96C-0BE0AD793EDB}"/>
                </a:ext>
              </a:extLst>
            </p:cNvPr>
            <p:cNvSpPr>
              <a:spLocks noChangeArrowheads="1"/>
            </p:cNvSpPr>
            <p:nvPr/>
          </p:nvSpPr>
          <p:spPr bwMode="auto">
            <a:xfrm>
              <a:off x="4931" y="3550"/>
              <a:ext cx="17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1" u="none" strike="noStrike" cap="none" normalizeH="0" baseline="0">
                  <a:ln>
                    <a:noFill/>
                  </a:ln>
                  <a:solidFill>
                    <a:srgbClr val="000000"/>
                  </a:solidFill>
                  <a:effectLst/>
                  <a:latin typeface="Arial" panose="020B0604020202020204" pitchFamily="34" charset="0"/>
                </a:rPr>
                <a:t>Cat 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23" name="Line 163">
              <a:extLst>
                <a:ext uri="{FF2B5EF4-FFF2-40B4-BE49-F238E27FC236}">
                  <a16:creationId xmlns:a16="http://schemas.microsoft.com/office/drawing/2014/main" id="{EF3E9B19-AC92-AE53-D061-47B1509F0548}"/>
                </a:ext>
              </a:extLst>
            </p:cNvPr>
            <p:cNvSpPr>
              <a:spLocks noChangeShapeType="1"/>
            </p:cNvSpPr>
            <p:nvPr/>
          </p:nvSpPr>
          <p:spPr bwMode="auto">
            <a:xfrm>
              <a:off x="4273" y="3646"/>
              <a:ext cx="63" cy="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7" name="Freeform 164">
              <a:extLst>
                <a:ext uri="{FF2B5EF4-FFF2-40B4-BE49-F238E27FC236}">
                  <a16:creationId xmlns:a16="http://schemas.microsoft.com/office/drawing/2014/main" id="{74BC52A8-B08D-084A-AFDA-CFABA4B02FDC}"/>
                </a:ext>
              </a:extLst>
            </p:cNvPr>
            <p:cNvSpPr>
              <a:spLocks/>
            </p:cNvSpPr>
            <p:nvPr/>
          </p:nvSpPr>
          <p:spPr bwMode="auto">
            <a:xfrm>
              <a:off x="4333" y="3633"/>
              <a:ext cx="41" cy="27"/>
            </a:xfrm>
            <a:custGeom>
              <a:avLst/>
              <a:gdLst>
                <a:gd name="T0" fmla="*/ 0 w 41"/>
                <a:gd name="T1" fmla="*/ 0 h 27"/>
                <a:gd name="T2" fmla="*/ 41 w 41"/>
                <a:gd name="T3" fmla="*/ 13 h 27"/>
                <a:gd name="T4" fmla="*/ 0 w 41"/>
                <a:gd name="T5" fmla="*/ 27 h 27"/>
                <a:gd name="T6" fmla="*/ 0 w 41"/>
                <a:gd name="T7" fmla="*/ 0 h 27"/>
              </a:gdLst>
              <a:ahLst/>
              <a:cxnLst>
                <a:cxn ang="0">
                  <a:pos x="T0" y="T1"/>
                </a:cxn>
                <a:cxn ang="0">
                  <a:pos x="T2" y="T3"/>
                </a:cxn>
                <a:cxn ang="0">
                  <a:pos x="T4" y="T5"/>
                </a:cxn>
                <a:cxn ang="0">
                  <a:pos x="T6" y="T7"/>
                </a:cxn>
              </a:cxnLst>
              <a:rect l="0" t="0" r="r" b="b"/>
              <a:pathLst>
                <a:path w="41" h="27">
                  <a:moveTo>
                    <a:pt x="0" y="0"/>
                  </a:moveTo>
                  <a:lnTo>
                    <a:pt x="41" y="13"/>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8" name="Rectangle 165">
              <a:extLst>
                <a:ext uri="{FF2B5EF4-FFF2-40B4-BE49-F238E27FC236}">
                  <a16:creationId xmlns:a16="http://schemas.microsoft.com/office/drawing/2014/main" id="{6D4481EF-8093-BC20-4389-0095D0759803}"/>
                </a:ext>
              </a:extLst>
            </p:cNvPr>
            <p:cNvSpPr>
              <a:spLocks noChangeArrowheads="1"/>
            </p:cNvSpPr>
            <p:nvPr/>
          </p:nvSpPr>
          <p:spPr bwMode="auto">
            <a:xfrm>
              <a:off x="3980" y="3578"/>
              <a:ext cx="32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Arial" panose="020B0604020202020204" pitchFamily="34" charset="0"/>
                </a:rPr>
                <a:t>FCCU Feed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29" name="Line 166">
              <a:extLst>
                <a:ext uri="{FF2B5EF4-FFF2-40B4-BE49-F238E27FC236}">
                  <a16:creationId xmlns:a16="http://schemas.microsoft.com/office/drawing/2014/main" id="{1C119A4D-D601-8503-84FF-BBA5DDD875F4}"/>
                </a:ext>
              </a:extLst>
            </p:cNvPr>
            <p:cNvSpPr>
              <a:spLocks noChangeShapeType="1"/>
            </p:cNvSpPr>
            <p:nvPr/>
          </p:nvSpPr>
          <p:spPr bwMode="auto">
            <a:xfrm>
              <a:off x="4621" y="3644"/>
              <a:ext cx="64" cy="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3" name="Freeform 167">
              <a:extLst>
                <a:ext uri="{FF2B5EF4-FFF2-40B4-BE49-F238E27FC236}">
                  <a16:creationId xmlns:a16="http://schemas.microsoft.com/office/drawing/2014/main" id="{BDBFBCE9-DD37-B75E-C7BE-70B7CA96E65D}"/>
                </a:ext>
              </a:extLst>
            </p:cNvPr>
            <p:cNvSpPr>
              <a:spLocks/>
            </p:cNvSpPr>
            <p:nvPr/>
          </p:nvSpPr>
          <p:spPr bwMode="auto">
            <a:xfrm>
              <a:off x="4682" y="3630"/>
              <a:ext cx="41" cy="28"/>
            </a:xfrm>
            <a:custGeom>
              <a:avLst/>
              <a:gdLst>
                <a:gd name="T0" fmla="*/ 0 w 41"/>
                <a:gd name="T1" fmla="*/ 0 h 28"/>
                <a:gd name="T2" fmla="*/ 41 w 41"/>
                <a:gd name="T3" fmla="*/ 14 h 28"/>
                <a:gd name="T4" fmla="*/ 0 w 41"/>
                <a:gd name="T5" fmla="*/ 28 h 28"/>
                <a:gd name="T6" fmla="*/ 0 w 41"/>
                <a:gd name="T7" fmla="*/ 0 h 28"/>
              </a:gdLst>
              <a:ahLst/>
              <a:cxnLst>
                <a:cxn ang="0">
                  <a:pos x="T0" y="T1"/>
                </a:cxn>
                <a:cxn ang="0">
                  <a:pos x="T2" y="T3"/>
                </a:cxn>
                <a:cxn ang="0">
                  <a:pos x="T4" y="T5"/>
                </a:cxn>
                <a:cxn ang="0">
                  <a:pos x="T6" y="T7"/>
                </a:cxn>
              </a:cxnLst>
              <a:rect l="0" t="0" r="r" b="b"/>
              <a:pathLst>
                <a:path w="41" h="28">
                  <a:moveTo>
                    <a:pt x="0" y="0"/>
                  </a:moveTo>
                  <a:lnTo>
                    <a:pt x="41" y="14"/>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4" name="Rectangle 168">
              <a:extLst>
                <a:ext uri="{FF2B5EF4-FFF2-40B4-BE49-F238E27FC236}">
                  <a16:creationId xmlns:a16="http://schemas.microsoft.com/office/drawing/2014/main" id="{36612EBC-D2ED-B200-1964-C6C261A99035}"/>
                </a:ext>
              </a:extLst>
            </p:cNvPr>
            <p:cNvSpPr>
              <a:spLocks noChangeArrowheads="1"/>
            </p:cNvSpPr>
            <p:nvPr/>
          </p:nvSpPr>
          <p:spPr bwMode="auto">
            <a:xfrm>
              <a:off x="4282" y="3868"/>
              <a:ext cx="56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Arial" panose="020B0604020202020204" pitchFamily="34" charset="0"/>
                </a:rPr>
                <a:t>Slurry to HFO Blend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35" name="Freeform 169">
              <a:extLst>
                <a:ext uri="{FF2B5EF4-FFF2-40B4-BE49-F238E27FC236}">
                  <a16:creationId xmlns:a16="http://schemas.microsoft.com/office/drawing/2014/main" id="{B43B143C-01BD-CEE4-6D32-917E4FAEC086}"/>
                </a:ext>
              </a:extLst>
            </p:cNvPr>
            <p:cNvSpPr>
              <a:spLocks/>
            </p:cNvSpPr>
            <p:nvPr/>
          </p:nvSpPr>
          <p:spPr bwMode="auto">
            <a:xfrm>
              <a:off x="4282" y="3803"/>
              <a:ext cx="489" cy="131"/>
            </a:xfrm>
            <a:custGeom>
              <a:avLst/>
              <a:gdLst>
                <a:gd name="T0" fmla="*/ 489 w 489"/>
                <a:gd name="T1" fmla="*/ 0 h 131"/>
                <a:gd name="T2" fmla="*/ 489 w 489"/>
                <a:gd name="T3" fmla="*/ 131 h 131"/>
                <a:gd name="T4" fmla="*/ 0 w 489"/>
                <a:gd name="T5" fmla="*/ 131 h 131"/>
              </a:gdLst>
              <a:ahLst/>
              <a:cxnLst>
                <a:cxn ang="0">
                  <a:pos x="T0" y="T1"/>
                </a:cxn>
                <a:cxn ang="0">
                  <a:pos x="T2" y="T3"/>
                </a:cxn>
                <a:cxn ang="0">
                  <a:pos x="T4" y="T5"/>
                </a:cxn>
              </a:cxnLst>
              <a:rect l="0" t="0" r="r" b="b"/>
              <a:pathLst>
                <a:path w="489" h="131">
                  <a:moveTo>
                    <a:pt x="489" y="0"/>
                  </a:moveTo>
                  <a:lnTo>
                    <a:pt x="489" y="131"/>
                  </a:lnTo>
                  <a:lnTo>
                    <a:pt x="0" y="131"/>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6" name="Freeform 170">
              <a:extLst>
                <a:ext uri="{FF2B5EF4-FFF2-40B4-BE49-F238E27FC236}">
                  <a16:creationId xmlns:a16="http://schemas.microsoft.com/office/drawing/2014/main" id="{A1BB272F-D7EA-2F4F-CC00-A5365D4118A8}"/>
                </a:ext>
              </a:extLst>
            </p:cNvPr>
            <p:cNvSpPr>
              <a:spLocks/>
            </p:cNvSpPr>
            <p:nvPr/>
          </p:nvSpPr>
          <p:spPr bwMode="auto">
            <a:xfrm>
              <a:off x="4245" y="3921"/>
              <a:ext cx="41" cy="27"/>
            </a:xfrm>
            <a:custGeom>
              <a:avLst/>
              <a:gdLst>
                <a:gd name="T0" fmla="*/ 41 w 41"/>
                <a:gd name="T1" fmla="*/ 27 h 27"/>
                <a:gd name="T2" fmla="*/ 0 w 41"/>
                <a:gd name="T3" fmla="*/ 13 h 27"/>
                <a:gd name="T4" fmla="*/ 41 w 41"/>
                <a:gd name="T5" fmla="*/ 0 h 27"/>
                <a:gd name="T6" fmla="*/ 41 w 41"/>
                <a:gd name="T7" fmla="*/ 27 h 27"/>
              </a:gdLst>
              <a:ahLst/>
              <a:cxnLst>
                <a:cxn ang="0">
                  <a:pos x="T0" y="T1"/>
                </a:cxn>
                <a:cxn ang="0">
                  <a:pos x="T2" y="T3"/>
                </a:cxn>
                <a:cxn ang="0">
                  <a:pos x="T4" y="T5"/>
                </a:cxn>
                <a:cxn ang="0">
                  <a:pos x="T6" y="T7"/>
                </a:cxn>
              </a:cxnLst>
              <a:rect l="0" t="0" r="r" b="b"/>
              <a:pathLst>
                <a:path w="41" h="27">
                  <a:moveTo>
                    <a:pt x="41" y="27"/>
                  </a:moveTo>
                  <a:lnTo>
                    <a:pt x="0" y="13"/>
                  </a:lnTo>
                  <a:lnTo>
                    <a:pt x="41" y="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7" name="Freeform 171">
              <a:extLst>
                <a:ext uri="{FF2B5EF4-FFF2-40B4-BE49-F238E27FC236}">
                  <a16:creationId xmlns:a16="http://schemas.microsoft.com/office/drawing/2014/main" id="{0A0A1BEB-A74C-8031-56BB-40731F1DEB8E}"/>
                </a:ext>
              </a:extLst>
            </p:cNvPr>
            <p:cNvSpPr>
              <a:spLocks/>
            </p:cNvSpPr>
            <p:nvPr/>
          </p:nvSpPr>
          <p:spPr bwMode="auto">
            <a:xfrm>
              <a:off x="4755" y="3539"/>
              <a:ext cx="111" cy="45"/>
            </a:xfrm>
            <a:custGeom>
              <a:avLst/>
              <a:gdLst>
                <a:gd name="T0" fmla="*/ 0 w 111"/>
                <a:gd name="T1" fmla="*/ 45 h 45"/>
                <a:gd name="T2" fmla="*/ 0 w 111"/>
                <a:gd name="T3" fmla="*/ 0 h 45"/>
                <a:gd name="T4" fmla="*/ 111 w 111"/>
                <a:gd name="T5" fmla="*/ 2 h 45"/>
              </a:gdLst>
              <a:ahLst/>
              <a:cxnLst>
                <a:cxn ang="0">
                  <a:pos x="T0" y="T1"/>
                </a:cxn>
                <a:cxn ang="0">
                  <a:pos x="T2" y="T3"/>
                </a:cxn>
                <a:cxn ang="0">
                  <a:pos x="T4" y="T5"/>
                </a:cxn>
              </a:cxnLst>
              <a:rect l="0" t="0" r="r" b="b"/>
              <a:pathLst>
                <a:path w="111" h="45">
                  <a:moveTo>
                    <a:pt x="0" y="45"/>
                  </a:moveTo>
                  <a:lnTo>
                    <a:pt x="0" y="0"/>
                  </a:lnTo>
                  <a:lnTo>
                    <a:pt x="111" y="2"/>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8" name="Freeform 172">
              <a:extLst>
                <a:ext uri="{FF2B5EF4-FFF2-40B4-BE49-F238E27FC236}">
                  <a16:creationId xmlns:a16="http://schemas.microsoft.com/office/drawing/2014/main" id="{375FC022-0D0A-D32B-1F38-325F6907F5F1}"/>
                </a:ext>
              </a:extLst>
            </p:cNvPr>
            <p:cNvSpPr>
              <a:spLocks/>
            </p:cNvSpPr>
            <p:nvPr/>
          </p:nvSpPr>
          <p:spPr bwMode="auto">
            <a:xfrm>
              <a:off x="4862" y="3527"/>
              <a:ext cx="42" cy="27"/>
            </a:xfrm>
            <a:custGeom>
              <a:avLst/>
              <a:gdLst>
                <a:gd name="T0" fmla="*/ 1 w 42"/>
                <a:gd name="T1" fmla="*/ 0 h 27"/>
                <a:gd name="T2" fmla="*/ 42 w 42"/>
                <a:gd name="T3" fmla="*/ 14 h 27"/>
                <a:gd name="T4" fmla="*/ 0 w 42"/>
                <a:gd name="T5" fmla="*/ 27 h 27"/>
                <a:gd name="T6" fmla="*/ 1 w 42"/>
                <a:gd name="T7" fmla="*/ 0 h 27"/>
              </a:gdLst>
              <a:ahLst/>
              <a:cxnLst>
                <a:cxn ang="0">
                  <a:pos x="T0" y="T1"/>
                </a:cxn>
                <a:cxn ang="0">
                  <a:pos x="T2" y="T3"/>
                </a:cxn>
                <a:cxn ang="0">
                  <a:pos x="T4" y="T5"/>
                </a:cxn>
                <a:cxn ang="0">
                  <a:pos x="T6" y="T7"/>
                </a:cxn>
              </a:cxnLst>
              <a:rect l="0" t="0" r="r" b="b"/>
              <a:pathLst>
                <a:path w="42" h="27">
                  <a:moveTo>
                    <a:pt x="1" y="0"/>
                  </a:moveTo>
                  <a:lnTo>
                    <a:pt x="42" y="14"/>
                  </a:lnTo>
                  <a:lnTo>
                    <a:pt x="0" y="2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9" name="Freeform 173">
              <a:extLst>
                <a:ext uri="{FF2B5EF4-FFF2-40B4-BE49-F238E27FC236}">
                  <a16:creationId xmlns:a16="http://schemas.microsoft.com/office/drawing/2014/main" id="{4559E6A9-600B-73CD-C890-DEEA1479126D}"/>
                </a:ext>
              </a:extLst>
            </p:cNvPr>
            <p:cNvSpPr>
              <a:spLocks/>
            </p:cNvSpPr>
            <p:nvPr/>
          </p:nvSpPr>
          <p:spPr bwMode="auto">
            <a:xfrm>
              <a:off x="4282" y="3746"/>
              <a:ext cx="625" cy="371"/>
            </a:xfrm>
            <a:custGeom>
              <a:avLst/>
              <a:gdLst>
                <a:gd name="T0" fmla="*/ 533 w 625"/>
                <a:gd name="T1" fmla="*/ 0 h 371"/>
                <a:gd name="T2" fmla="*/ 625 w 625"/>
                <a:gd name="T3" fmla="*/ 0 h 371"/>
                <a:gd name="T4" fmla="*/ 625 w 625"/>
                <a:gd name="T5" fmla="*/ 371 h 371"/>
                <a:gd name="T6" fmla="*/ 0 w 625"/>
                <a:gd name="T7" fmla="*/ 371 h 371"/>
              </a:gdLst>
              <a:ahLst/>
              <a:cxnLst>
                <a:cxn ang="0">
                  <a:pos x="T0" y="T1"/>
                </a:cxn>
                <a:cxn ang="0">
                  <a:pos x="T2" y="T3"/>
                </a:cxn>
                <a:cxn ang="0">
                  <a:pos x="T4" y="T5"/>
                </a:cxn>
                <a:cxn ang="0">
                  <a:pos x="T6" y="T7"/>
                </a:cxn>
              </a:cxnLst>
              <a:rect l="0" t="0" r="r" b="b"/>
              <a:pathLst>
                <a:path w="625" h="371">
                  <a:moveTo>
                    <a:pt x="533" y="0"/>
                  </a:moveTo>
                  <a:lnTo>
                    <a:pt x="625" y="0"/>
                  </a:lnTo>
                  <a:lnTo>
                    <a:pt x="625" y="371"/>
                  </a:lnTo>
                  <a:lnTo>
                    <a:pt x="0" y="371"/>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0" name="Freeform 174">
              <a:extLst>
                <a:ext uri="{FF2B5EF4-FFF2-40B4-BE49-F238E27FC236}">
                  <a16:creationId xmlns:a16="http://schemas.microsoft.com/office/drawing/2014/main" id="{FEF9B18C-551B-69F9-C7F8-512B960C266C}"/>
                </a:ext>
              </a:extLst>
            </p:cNvPr>
            <p:cNvSpPr>
              <a:spLocks/>
            </p:cNvSpPr>
            <p:nvPr/>
          </p:nvSpPr>
          <p:spPr bwMode="auto">
            <a:xfrm>
              <a:off x="4245" y="4103"/>
              <a:ext cx="41" cy="27"/>
            </a:xfrm>
            <a:custGeom>
              <a:avLst/>
              <a:gdLst>
                <a:gd name="T0" fmla="*/ 41 w 41"/>
                <a:gd name="T1" fmla="*/ 27 h 27"/>
                <a:gd name="T2" fmla="*/ 0 w 41"/>
                <a:gd name="T3" fmla="*/ 14 h 27"/>
                <a:gd name="T4" fmla="*/ 41 w 41"/>
                <a:gd name="T5" fmla="*/ 0 h 27"/>
                <a:gd name="T6" fmla="*/ 41 w 41"/>
                <a:gd name="T7" fmla="*/ 27 h 27"/>
              </a:gdLst>
              <a:ahLst/>
              <a:cxnLst>
                <a:cxn ang="0">
                  <a:pos x="T0" y="T1"/>
                </a:cxn>
                <a:cxn ang="0">
                  <a:pos x="T2" y="T3"/>
                </a:cxn>
                <a:cxn ang="0">
                  <a:pos x="T4" y="T5"/>
                </a:cxn>
                <a:cxn ang="0">
                  <a:pos x="T6" y="T7"/>
                </a:cxn>
              </a:cxnLst>
              <a:rect l="0" t="0" r="r" b="b"/>
              <a:pathLst>
                <a:path w="41" h="27">
                  <a:moveTo>
                    <a:pt x="41" y="27"/>
                  </a:moveTo>
                  <a:lnTo>
                    <a:pt x="0" y="14"/>
                  </a:lnTo>
                  <a:lnTo>
                    <a:pt x="41" y="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1" name="Rectangle 175">
              <a:extLst>
                <a:ext uri="{FF2B5EF4-FFF2-40B4-BE49-F238E27FC236}">
                  <a16:creationId xmlns:a16="http://schemas.microsoft.com/office/drawing/2014/main" id="{7AFE43E3-3343-533C-7D82-42F40EBF796F}"/>
                </a:ext>
              </a:extLst>
            </p:cNvPr>
            <p:cNvSpPr>
              <a:spLocks noChangeArrowheads="1"/>
            </p:cNvSpPr>
            <p:nvPr/>
          </p:nvSpPr>
          <p:spPr bwMode="auto">
            <a:xfrm>
              <a:off x="4266" y="4039"/>
              <a:ext cx="717"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Arial" panose="020B0604020202020204" pitchFamily="34" charset="0"/>
                </a:rPr>
                <a:t>Cycle Oils to Diesel Blend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2" name="Freeform 176">
              <a:extLst>
                <a:ext uri="{FF2B5EF4-FFF2-40B4-BE49-F238E27FC236}">
                  <a16:creationId xmlns:a16="http://schemas.microsoft.com/office/drawing/2014/main" id="{D9021832-D16A-63F5-337D-B0C3097C816B}"/>
                </a:ext>
              </a:extLst>
            </p:cNvPr>
            <p:cNvSpPr>
              <a:spLocks/>
            </p:cNvSpPr>
            <p:nvPr/>
          </p:nvSpPr>
          <p:spPr bwMode="auto">
            <a:xfrm>
              <a:off x="4307" y="3403"/>
              <a:ext cx="866" cy="114"/>
            </a:xfrm>
            <a:custGeom>
              <a:avLst/>
              <a:gdLst>
                <a:gd name="T0" fmla="*/ 787 w 866"/>
                <a:gd name="T1" fmla="*/ 114 h 114"/>
                <a:gd name="T2" fmla="*/ 866 w 866"/>
                <a:gd name="T3" fmla="*/ 114 h 114"/>
                <a:gd name="T4" fmla="*/ 866 w 866"/>
                <a:gd name="T5" fmla="*/ 0 h 114"/>
                <a:gd name="T6" fmla="*/ 0 w 866"/>
                <a:gd name="T7" fmla="*/ 0 h 114"/>
              </a:gdLst>
              <a:ahLst/>
              <a:cxnLst>
                <a:cxn ang="0">
                  <a:pos x="T0" y="T1"/>
                </a:cxn>
                <a:cxn ang="0">
                  <a:pos x="T2" y="T3"/>
                </a:cxn>
                <a:cxn ang="0">
                  <a:pos x="T4" y="T5"/>
                </a:cxn>
                <a:cxn ang="0">
                  <a:pos x="T6" y="T7"/>
                </a:cxn>
              </a:cxnLst>
              <a:rect l="0" t="0" r="r" b="b"/>
              <a:pathLst>
                <a:path w="866" h="114">
                  <a:moveTo>
                    <a:pt x="787" y="114"/>
                  </a:moveTo>
                  <a:lnTo>
                    <a:pt x="866" y="114"/>
                  </a:lnTo>
                  <a:lnTo>
                    <a:pt x="866" y="0"/>
                  </a:lnTo>
                  <a:lnTo>
                    <a:pt x="0" y="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3" name="Freeform 177">
              <a:extLst>
                <a:ext uri="{FF2B5EF4-FFF2-40B4-BE49-F238E27FC236}">
                  <a16:creationId xmlns:a16="http://schemas.microsoft.com/office/drawing/2014/main" id="{FE06B3FC-6C6C-592F-FD0E-A0127EC027BA}"/>
                </a:ext>
              </a:extLst>
            </p:cNvPr>
            <p:cNvSpPr>
              <a:spLocks/>
            </p:cNvSpPr>
            <p:nvPr/>
          </p:nvSpPr>
          <p:spPr bwMode="auto">
            <a:xfrm>
              <a:off x="4270" y="3389"/>
              <a:ext cx="41" cy="28"/>
            </a:xfrm>
            <a:custGeom>
              <a:avLst/>
              <a:gdLst>
                <a:gd name="T0" fmla="*/ 41 w 41"/>
                <a:gd name="T1" fmla="*/ 28 h 28"/>
                <a:gd name="T2" fmla="*/ 0 w 41"/>
                <a:gd name="T3" fmla="*/ 14 h 28"/>
                <a:gd name="T4" fmla="*/ 41 w 41"/>
                <a:gd name="T5" fmla="*/ 0 h 28"/>
                <a:gd name="T6" fmla="*/ 41 w 41"/>
                <a:gd name="T7" fmla="*/ 28 h 28"/>
              </a:gdLst>
              <a:ahLst/>
              <a:cxnLst>
                <a:cxn ang="0">
                  <a:pos x="T0" y="T1"/>
                </a:cxn>
                <a:cxn ang="0">
                  <a:pos x="T2" y="T3"/>
                </a:cxn>
                <a:cxn ang="0">
                  <a:pos x="T4" y="T5"/>
                </a:cxn>
                <a:cxn ang="0">
                  <a:pos x="T6" y="T7"/>
                </a:cxn>
              </a:cxnLst>
              <a:rect l="0" t="0" r="r" b="b"/>
              <a:pathLst>
                <a:path w="41" h="28">
                  <a:moveTo>
                    <a:pt x="41" y="28"/>
                  </a:moveTo>
                  <a:lnTo>
                    <a:pt x="0" y="14"/>
                  </a:lnTo>
                  <a:lnTo>
                    <a:pt x="41" y="0"/>
                  </a:lnTo>
                  <a:lnTo>
                    <a:pt x="4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4" name="Line 178">
              <a:extLst>
                <a:ext uri="{FF2B5EF4-FFF2-40B4-BE49-F238E27FC236}">
                  <a16:creationId xmlns:a16="http://schemas.microsoft.com/office/drawing/2014/main" id="{3838BED4-AA44-0E71-6E3A-FE996A87B327}"/>
                </a:ext>
              </a:extLst>
            </p:cNvPr>
            <p:cNvSpPr>
              <a:spLocks noChangeShapeType="1"/>
            </p:cNvSpPr>
            <p:nvPr/>
          </p:nvSpPr>
          <p:spPr bwMode="auto">
            <a:xfrm>
              <a:off x="5094" y="3612"/>
              <a:ext cx="89" cy="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5" name="Freeform 179">
              <a:extLst>
                <a:ext uri="{FF2B5EF4-FFF2-40B4-BE49-F238E27FC236}">
                  <a16:creationId xmlns:a16="http://schemas.microsoft.com/office/drawing/2014/main" id="{B885821F-B5F4-B7FC-40CC-B7E7418D503A}"/>
                </a:ext>
              </a:extLst>
            </p:cNvPr>
            <p:cNvSpPr>
              <a:spLocks/>
            </p:cNvSpPr>
            <p:nvPr/>
          </p:nvSpPr>
          <p:spPr bwMode="auto">
            <a:xfrm>
              <a:off x="5180" y="3599"/>
              <a:ext cx="41" cy="27"/>
            </a:xfrm>
            <a:custGeom>
              <a:avLst/>
              <a:gdLst>
                <a:gd name="T0" fmla="*/ 0 w 41"/>
                <a:gd name="T1" fmla="*/ 0 h 27"/>
                <a:gd name="T2" fmla="*/ 41 w 41"/>
                <a:gd name="T3" fmla="*/ 13 h 27"/>
                <a:gd name="T4" fmla="*/ 0 w 41"/>
                <a:gd name="T5" fmla="*/ 27 h 27"/>
                <a:gd name="T6" fmla="*/ 0 w 41"/>
                <a:gd name="T7" fmla="*/ 0 h 27"/>
              </a:gdLst>
              <a:ahLst/>
              <a:cxnLst>
                <a:cxn ang="0">
                  <a:pos x="T0" y="T1"/>
                </a:cxn>
                <a:cxn ang="0">
                  <a:pos x="T2" y="T3"/>
                </a:cxn>
                <a:cxn ang="0">
                  <a:pos x="T4" y="T5"/>
                </a:cxn>
                <a:cxn ang="0">
                  <a:pos x="T6" y="T7"/>
                </a:cxn>
              </a:cxnLst>
              <a:rect l="0" t="0" r="r" b="b"/>
              <a:pathLst>
                <a:path w="41" h="27">
                  <a:moveTo>
                    <a:pt x="0" y="0"/>
                  </a:moveTo>
                  <a:lnTo>
                    <a:pt x="41" y="13"/>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6" name="Rectangle 180">
              <a:extLst>
                <a:ext uri="{FF2B5EF4-FFF2-40B4-BE49-F238E27FC236}">
                  <a16:creationId xmlns:a16="http://schemas.microsoft.com/office/drawing/2014/main" id="{289BC1A7-97B2-1634-83A1-12B3EF15D670}"/>
                </a:ext>
              </a:extLst>
            </p:cNvPr>
            <p:cNvSpPr>
              <a:spLocks noChangeArrowheads="1"/>
            </p:cNvSpPr>
            <p:nvPr/>
          </p:nvSpPr>
          <p:spPr bwMode="auto">
            <a:xfrm>
              <a:off x="4336" y="3342"/>
              <a:ext cx="45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Arial" panose="020B0604020202020204" pitchFamily="34" charset="0"/>
                </a:rPr>
                <a:t>ICN to Reformer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7" name="Rectangle 181">
              <a:extLst>
                <a:ext uri="{FF2B5EF4-FFF2-40B4-BE49-F238E27FC236}">
                  <a16:creationId xmlns:a16="http://schemas.microsoft.com/office/drawing/2014/main" id="{9A5175FD-AE2F-8592-8E4C-A31D0C5C5C6F}"/>
                </a:ext>
              </a:extLst>
            </p:cNvPr>
            <p:cNvSpPr>
              <a:spLocks noChangeArrowheads="1"/>
            </p:cNvSpPr>
            <p:nvPr/>
          </p:nvSpPr>
          <p:spPr bwMode="auto">
            <a:xfrm>
              <a:off x="5239" y="3624"/>
              <a:ext cx="30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Arial" panose="020B0604020202020204" pitchFamily="34" charset="0"/>
                </a:rPr>
                <a:t>LCN / HCN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8" name="Rectangle 182">
              <a:extLst>
                <a:ext uri="{FF2B5EF4-FFF2-40B4-BE49-F238E27FC236}">
                  <a16:creationId xmlns:a16="http://schemas.microsoft.com/office/drawing/2014/main" id="{0CF08BF5-EE72-59A8-1749-4713F135868B}"/>
                </a:ext>
              </a:extLst>
            </p:cNvPr>
            <p:cNvSpPr>
              <a:spLocks noChangeArrowheads="1"/>
            </p:cNvSpPr>
            <p:nvPr/>
          </p:nvSpPr>
          <p:spPr bwMode="auto">
            <a:xfrm>
              <a:off x="5171" y="3686"/>
              <a:ext cx="45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Arial" panose="020B0604020202020204" pitchFamily="34" charset="0"/>
                </a:rPr>
                <a:t> to Mogas Blend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9" name="Rectangle 183">
              <a:extLst>
                <a:ext uri="{FF2B5EF4-FFF2-40B4-BE49-F238E27FC236}">
                  <a16:creationId xmlns:a16="http://schemas.microsoft.com/office/drawing/2014/main" id="{2BEC153B-CFD3-C4B4-D564-4147DA018AEA}"/>
                </a:ext>
              </a:extLst>
            </p:cNvPr>
            <p:cNvSpPr>
              <a:spLocks noChangeArrowheads="1"/>
            </p:cNvSpPr>
            <p:nvPr/>
          </p:nvSpPr>
          <p:spPr bwMode="auto">
            <a:xfrm>
              <a:off x="2770" y="2387"/>
              <a:ext cx="85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Crude Distillation Unit RTO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50" name="Rectangle 184">
              <a:extLst>
                <a:ext uri="{FF2B5EF4-FFF2-40B4-BE49-F238E27FC236}">
                  <a16:creationId xmlns:a16="http://schemas.microsoft.com/office/drawing/2014/main" id="{206E1CB8-4937-3FBC-8DAA-00313D6042F9}"/>
                </a:ext>
              </a:extLst>
            </p:cNvPr>
            <p:cNvSpPr>
              <a:spLocks noChangeArrowheads="1"/>
            </p:cNvSpPr>
            <p:nvPr/>
          </p:nvSpPr>
          <p:spPr bwMode="auto">
            <a:xfrm>
              <a:off x="4527" y="2387"/>
              <a:ext cx="46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Reformer RTO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51" name="Rectangle 185">
              <a:extLst>
                <a:ext uri="{FF2B5EF4-FFF2-40B4-BE49-F238E27FC236}">
                  <a16:creationId xmlns:a16="http://schemas.microsoft.com/office/drawing/2014/main" id="{BE54C612-12B4-9AF1-792D-151DAD096822}"/>
                </a:ext>
              </a:extLst>
            </p:cNvPr>
            <p:cNvSpPr>
              <a:spLocks noChangeArrowheads="1"/>
            </p:cNvSpPr>
            <p:nvPr/>
          </p:nvSpPr>
          <p:spPr bwMode="auto">
            <a:xfrm>
              <a:off x="4535" y="3232"/>
              <a:ext cx="36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FCCU RTO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52" name="Rectangle 186">
              <a:extLst>
                <a:ext uri="{FF2B5EF4-FFF2-40B4-BE49-F238E27FC236}">
                  <a16:creationId xmlns:a16="http://schemas.microsoft.com/office/drawing/2014/main" id="{9B8E8C87-2072-0DD7-2E28-0E4286995F87}"/>
                </a:ext>
              </a:extLst>
            </p:cNvPr>
            <p:cNvSpPr>
              <a:spLocks noChangeArrowheads="1"/>
            </p:cNvSpPr>
            <p:nvPr/>
          </p:nvSpPr>
          <p:spPr bwMode="auto">
            <a:xfrm>
              <a:off x="3253" y="3104"/>
              <a:ext cx="44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Arial" panose="020B0604020202020204" pitchFamily="34" charset="0"/>
                </a:rPr>
                <a:t>Product Blending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59" name="Picture 187">
              <a:extLst>
                <a:ext uri="{FF2B5EF4-FFF2-40B4-BE49-F238E27FC236}">
                  <a16:creationId xmlns:a16="http://schemas.microsoft.com/office/drawing/2014/main" id="{7340FEE4-C2FD-4EEB-83BC-C12FE322888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95" y="3254"/>
              <a:ext cx="181"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0" name="Picture 188">
              <a:extLst>
                <a:ext uri="{FF2B5EF4-FFF2-40B4-BE49-F238E27FC236}">
                  <a16:creationId xmlns:a16="http://schemas.microsoft.com/office/drawing/2014/main" id="{697C436A-EA0C-24A6-BEA2-5935E320ED7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95" y="3254"/>
              <a:ext cx="181"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1" name="Picture 189">
              <a:extLst>
                <a:ext uri="{FF2B5EF4-FFF2-40B4-BE49-F238E27FC236}">
                  <a16:creationId xmlns:a16="http://schemas.microsoft.com/office/drawing/2014/main" id="{56F1FB28-7268-1FD7-1EA1-2275319E32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95" y="3254"/>
              <a:ext cx="181"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3" name="Oval 190">
              <a:extLst>
                <a:ext uri="{FF2B5EF4-FFF2-40B4-BE49-F238E27FC236}">
                  <a16:creationId xmlns:a16="http://schemas.microsoft.com/office/drawing/2014/main" id="{55F2D3E2-3AD0-AE1A-7124-EE71FC67036F}"/>
                </a:ext>
              </a:extLst>
            </p:cNvPr>
            <p:cNvSpPr>
              <a:spLocks noChangeArrowheads="1"/>
            </p:cNvSpPr>
            <p:nvPr/>
          </p:nvSpPr>
          <p:spPr bwMode="auto">
            <a:xfrm>
              <a:off x="5096" y="3254"/>
              <a:ext cx="179" cy="50"/>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4" name="Freeform 191">
              <a:extLst>
                <a:ext uri="{FF2B5EF4-FFF2-40B4-BE49-F238E27FC236}">
                  <a16:creationId xmlns:a16="http://schemas.microsoft.com/office/drawing/2014/main" id="{31B4AAD8-896C-9AC1-8409-F47DE51A59B4}"/>
                </a:ext>
              </a:extLst>
            </p:cNvPr>
            <p:cNvSpPr>
              <a:spLocks/>
            </p:cNvSpPr>
            <p:nvPr/>
          </p:nvSpPr>
          <p:spPr bwMode="auto">
            <a:xfrm>
              <a:off x="5096" y="3354"/>
              <a:ext cx="92" cy="20"/>
            </a:xfrm>
            <a:custGeom>
              <a:avLst/>
              <a:gdLst>
                <a:gd name="T0" fmla="*/ 0 w 738"/>
                <a:gd name="T1" fmla="*/ 0 h 160"/>
                <a:gd name="T2" fmla="*/ 717 w 738"/>
                <a:gd name="T3" fmla="*/ 160 h 160"/>
                <a:gd name="T4" fmla="*/ 717 w 738"/>
                <a:gd name="T5" fmla="*/ 160 h 160"/>
                <a:gd name="T6" fmla="*/ 738 w 738"/>
                <a:gd name="T7" fmla="*/ 160 h 160"/>
                <a:gd name="T8" fmla="*/ 717 w 738"/>
                <a:gd name="T9" fmla="*/ 160 h 160"/>
              </a:gdLst>
              <a:ahLst/>
              <a:cxnLst>
                <a:cxn ang="0">
                  <a:pos x="T0" y="T1"/>
                </a:cxn>
                <a:cxn ang="0">
                  <a:pos x="T2" y="T3"/>
                </a:cxn>
                <a:cxn ang="0">
                  <a:pos x="T4" y="T5"/>
                </a:cxn>
                <a:cxn ang="0">
                  <a:pos x="T6" y="T7"/>
                </a:cxn>
                <a:cxn ang="0">
                  <a:pos x="T8" y="T9"/>
                </a:cxn>
              </a:cxnLst>
              <a:rect l="0" t="0" r="r" b="b"/>
              <a:pathLst>
                <a:path w="738" h="160">
                  <a:moveTo>
                    <a:pt x="0" y="0"/>
                  </a:moveTo>
                  <a:cubicBezTo>
                    <a:pt x="0" y="88"/>
                    <a:pt x="321" y="160"/>
                    <a:pt x="717" y="160"/>
                  </a:cubicBezTo>
                  <a:lnTo>
                    <a:pt x="717" y="160"/>
                  </a:lnTo>
                  <a:lnTo>
                    <a:pt x="738" y="160"/>
                  </a:lnTo>
                  <a:lnTo>
                    <a:pt x="717" y="16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5" name="Freeform 192">
              <a:extLst>
                <a:ext uri="{FF2B5EF4-FFF2-40B4-BE49-F238E27FC236}">
                  <a16:creationId xmlns:a16="http://schemas.microsoft.com/office/drawing/2014/main" id="{5D5E1DE2-6133-11D2-384F-FA4D1A0704CD}"/>
                </a:ext>
              </a:extLst>
            </p:cNvPr>
            <p:cNvSpPr>
              <a:spLocks/>
            </p:cNvSpPr>
            <p:nvPr/>
          </p:nvSpPr>
          <p:spPr bwMode="auto">
            <a:xfrm>
              <a:off x="5185" y="3354"/>
              <a:ext cx="91" cy="22"/>
            </a:xfrm>
            <a:custGeom>
              <a:avLst/>
              <a:gdLst>
                <a:gd name="T0" fmla="*/ 90 w 91"/>
                <a:gd name="T1" fmla="*/ 0 h 22"/>
                <a:gd name="T2" fmla="*/ 0 w 91"/>
                <a:gd name="T3" fmla="*/ 20 h 22"/>
              </a:gdLst>
              <a:ahLst/>
              <a:cxnLst>
                <a:cxn ang="0">
                  <a:pos x="T0" y="T1"/>
                </a:cxn>
                <a:cxn ang="0">
                  <a:pos x="T2" y="T3"/>
                </a:cxn>
              </a:cxnLst>
              <a:rect l="0" t="0" r="r" b="b"/>
              <a:pathLst>
                <a:path w="91" h="22">
                  <a:moveTo>
                    <a:pt x="90" y="0"/>
                  </a:moveTo>
                  <a:cubicBezTo>
                    <a:pt x="91" y="13"/>
                    <a:pt x="51" y="22"/>
                    <a:pt x="0" y="2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6" name="Line 193">
              <a:extLst>
                <a:ext uri="{FF2B5EF4-FFF2-40B4-BE49-F238E27FC236}">
                  <a16:creationId xmlns:a16="http://schemas.microsoft.com/office/drawing/2014/main" id="{1D6EAC0D-7C7F-6B7C-8A04-B3DE2E33FE57}"/>
                </a:ext>
              </a:extLst>
            </p:cNvPr>
            <p:cNvSpPr>
              <a:spLocks noChangeShapeType="1"/>
            </p:cNvSpPr>
            <p:nvPr/>
          </p:nvSpPr>
          <p:spPr bwMode="auto">
            <a:xfrm>
              <a:off x="5096" y="3274"/>
              <a:ext cx="0" cy="8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7" name="Line 194">
              <a:extLst>
                <a:ext uri="{FF2B5EF4-FFF2-40B4-BE49-F238E27FC236}">
                  <a16:creationId xmlns:a16="http://schemas.microsoft.com/office/drawing/2014/main" id="{71C61B72-4E30-2629-FD98-C84A49110AB5}"/>
                </a:ext>
              </a:extLst>
            </p:cNvPr>
            <p:cNvSpPr>
              <a:spLocks noChangeShapeType="1"/>
            </p:cNvSpPr>
            <p:nvPr/>
          </p:nvSpPr>
          <p:spPr bwMode="auto">
            <a:xfrm>
              <a:off x="5275" y="3274"/>
              <a:ext cx="0" cy="80"/>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8" name="Rectangle 195">
              <a:extLst>
                <a:ext uri="{FF2B5EF4-FFF2-40B4-BE49-F238E27FC236}">
                  <a16:creationId xmlns:a16="http://schemas.microsoft.com/office/drawing/2014/main" id="{36A385D6-2A2B-25C8-D5AA-770FF4711F2A}"/>
                </a:ext>
              </a:extLst>
            </p:cNvPr>
            <p:cNvSpPr>
              <a:spLocks noChangeArrowheads="1"/>
            </p:cNvSpPr>
            <p:nvPr/>
          </p:nvSpPr>
          <p:spPr bwMode="auto">
            <a:xfrm>
              <a:off x="5135" y="3306"/>
              <a:ext cx="14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1" u="none" strike="noStrike" cap="none" normalizeH="0" baseline="0">
                  <a:ln>
                    <a:noFill/>
                  </a:ln>
                  <a:solidFill>
                    <a:srgbClr val="000000"/>
                  </a:solidFill>
                  <a:effectLst/>
                  <a:latin typeface="Arial" panose="020B0604020202020204" pitchFamily="34" charset="0"/>
                </a:rPr>
                <a:t>LPG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62" name="Line 196">
              <a:extLst>
                <a:ext uri="{FF2B5EF4-FFF2-40B4-BE49-F238E27FC236}">
                  <a16:creationId xmlns:a16="http://schemas.microsoft.com/office/drawing/2014/main" id="{1A00353E-506F-1018-BC04-165EF6D01BDF}"/>
                </a:ext>
              </a:extLst>
            </p:cNvPr>
            <p:cNvSpPr>
              <a:spLocks noChangeShapeType="1"/>
            </p:cNvSpPr>
            <p:nvPr/>
          </p:nvSpPr>
          <p:spPr bwMode="auto">
            <a:xfrm flipV="1">
              <a:off x="5021" y="3438"/>
              <a:ext cx="0" cy="41"/>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3" name="Freeform 197">
              <a:extLst>
                <a:ext uri="{FF2B5EF4-FFF2-40B4-BE49-F238E27FC236}">
                  <a16:creationId xmlns:a16="http://schemas.microsoft.com/office/drawing/2014/main" id="{2B6E6AAC-BF3E-7EF9-8260-281620A12302}"/>
                </a:ext>
              </a:extLst>
            </p:cNvPr>
            <p:cNvSpPr>
              <a:spLocks/>
            </p:cNvSpPr>
            <p:nvPr/>
          </p:nvSpPr>
          <p:spPr bwMode="auto">
            <a:xfrm>
              <a:off x="5021" y="3314"/>
              <a:ext cx="55" cy="51"/>
            </a:xfrm>
            <a:custGeom>
              <a:avLst/>
              <a:gdLst>
                <a:gd name="T0" fmla="*/ 0 w 55"/>
                <a:gd name="T1" fmla="*/ 51 h 51"/>
                <a:gd name="T2" fmla="*/ 0 w 55"/>
                <a:gd name="T3" fmla="*/ 0 h 51"/>
                <a:gd name="T4" fmla="*/ 55 w 55"/>
                <a:gd name="T5" fmla="*/ 1 h 51"/>
              </a:gdLst>
              <a:ahLst/>
              <a:cxnLst>
                <a:cxn ang="0">
                  <a:pos x="T0" y="T1"/>
                </a:cxn>
                <a:cxn ang="0">
                  <a:pos x="T2" y="T3"/>
                </a:cxn>
                <a:cxn ang="0">
                  <a:pos x="T4" y="T5"/>
                </a:cxn>
              </a:cxnLst>
              <a:rect l="0" t="0" r="r" b="b"/>
              <a:pathLst>
                <a:path w="55" h="51">
                  <a:moveTo>
                    <a:pt x="0" y="51"/>
                  </a:moveTo>
                  <a:lnTo>
                    <a:pt x="0" y="0"/>
                  </a:lnTo>
                  <a:lnTo>
                    <a:pt x="55" y="1"/>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2" name="Freeform 198">
              <a:extLst>
                <a:ext uri="{FF2B5EF4-FFF2-40B4-BE49-F238E27FC236}">
                  <a16:creationId xmlns:a16="http://schemas.microsoft.com/office/drawing/2014/main" id="{BB695C2D-DCF5-0BF3-E692-17B0CE158428}"/>
                </a:ext>
              </a:extLst>
            </p:cNvPr>
            <p:cNvSpPr>
              <a:spLocks/>
            </p:cNvSpPr>
            <p:nvPr/>
          </p:nvSpPr>
          <p:spPr bwMode="auto">
            <a:xfrm>
              <a:off x="5070" y="3301"/>
              <a:ext cx="27" cy="27"/>
            </a:xfrm>
            <a:custGeom>
              <a:avLst/>
              <a:gdLst>
                <a:gd name="T0" fmla="*/ 220 w 220"/>
                <a:gd name="T1" fmla="*/ 112 h 219"/>
                <a:gd name="T2" fmla="*/ 0 w 220"/>
                <a:gd name="T3" fmla="*/ 219 h 219"/>
                <a:gd name="T4" fmla="*/ 2 w 220"/>
                <a:gd name="T5" fmla="*/ 0 h 219"/>
                <a:gd name="T6" fmla="*/ 2 w 220"/>
                <a:gd name="T7" fmla="*/ 0 h 219"/>
                <a:gd name="T8" fmla="*/ 220 w 220"/>
                <a:gd name="T9" fmla="*/ 112 h 219"/>
              </a:gdLst>
              <a:ahLst/>
              <a:cxnLst>
                <a:cxn ang="0">
                  <a:pos x="T0" y="T1"/>
                </a:cxn>
                <a:cxn ang="0">
                  <a:pos x="T2" y="T3"/>
                </a:cxn>
                <a:cxn ang="0">
                  <a:pos x="T4" y="T5"/>
                </a:cxn>
                <a:cxn ang="0">
                  <a:pos x="T6" y="T7"/>
                </a:cxn>
                <a:cxn ang="0">
                  <a:pos x="T8" y="T9"/>
                </a:cxn>
              </a:cxnLst>
              <a:rect l="0" t="0" r="r" b="b"/>
              <a:pathLst>
                <a:path w="220" h="219">
                  <a:moveTo>
                    <a:pt x="220" y="112"/>
                  </a:moveTo>
                  <a:lnTo>
                    <a:pt x="0" y="219"/>
                  </a:lnTo>
                  <a:cubicBezTo>
                    <a:pt x="35" y="151"/>
                    <a:pt x="36" y="69"/>
                    <a:pt x="2" y="0"/>
                  </a:cubicBezTo>
                  <a:lnTo>
                    <a:pt x="2" y="0"/>
                  </a:lnTo>
                  <a:lnTo>
                    <a:pt x="220" y="1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 name="Rectangle 199">
              <a:extLst>
                <a:ext uri="{FF2B5EF4-FFF2-40B4-BE49-F238E27FC236}">
                  <a16:creationId xmlns:a16="http://schemas.microsoft.com/office/drawing/2014/main" id="{1E25C083-562B-C941-BDC1-A3951EEE5B45}"/>
                </a:ext>
              </a:extLst>
            </p:cNvPr>
            <p:cNvSpPr>
              <a:spLocks noChangeArrowheads="1"/>
            </p:cNvSpPr>
            <p:nvPr/>
          </p:nvSpPr>
          <p:spPr bwMode="auto">
            <a:xfrm>
              <a:off x="5217" y="2689"/>
              <a:ext cx="38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Product Blending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4" name="Rectangle 200">
              <a:extLst>
                <a:ext uri="{FF2B5EF4-FFF2-40B4-BE49-F238E27FC236}">
                  <a16:creationId xmlns:a16="http://schemas.microsoft.com/office/drawing/2014/main" id="{2AD532A8-6C5B-DF0C-86E7-CE000DD1ACA3}"/>
                </a:ext>
              </a:extLst>
            </p:cNvPr>
            <p:cNvSpPr>
              <a:spLocks noChangeArrowheads="1"/>
            </p:cNvSpPr>
            <p:nvPr/>
          </p:nvSpPr>
          <p:spPr bwMode="auto">
            <a:xfrm>
              <a:off x="3245" y="2649"/>
              <a:ext cx="44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Arial" panose="020B0604020202020204" pitchFamily="34" charset="0"/>
                </a:rPr>
                <a:t>Product Blending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5" name="Rectangle 201">
              <a:extLst>
                <a:ext uri="{FF2B5EF4-FFF2-40B4-BE49-F238E27FC236}">
                  <a16:creationId xmlns:a16="http://schemas.microsoft.com/office/drawing/2014/main" id="{B4760DE2-0316-DDEC-70C1-07C4EC39474C}"/>
                </a:ext>
              </a:extLst>
            </p:cNvPr>
            <p:cNvSpPr>
              <a:spLocks noChangeArrowheads="1"/>
            </p:cNvSpPr>
            <p:nvPr/>
          </p:nvSpPr>
          <p:spPr bwMode="auto">
            <a:xfrm>
              <a:off x="3249" y="3458"/>
              <a:ext cx="44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Arial" panose="020B0604020202020204" pitchFamily="34" charset="0"/>
                </a:rPr>
                <a:t>Product Blending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6" name="Rectangle 202">
              <a:extLst>
                <a:ext uri="{FF2B5EF4-FFF2-40B4-BE49-F238E27FC236}">
                  <a16:creationId xmlns:a16="http://schemas.microsoft.com/office/drawing/2014/main" id="{2C30EAD6-BEEF-079D-7D2A-3115D1C8D127}"/>
                </a:ext>
              </a:extLst>
            </p:cNvPr>
            <p:cNvSpPr>
              <a:spLocks noChangeArrowheads="1"/>
            </p:cNvSpPr>
            <p:nvPr/>
          </p:nvSpPr>
          <p:spPr bwMode="auto">
            <a:xfrm>
              <a:off x="3249" y="3989"/>
              <a:ext cx="44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1" u="none" strike="noStrike" cap="none" normalizeH="0" baseline="0">
                  <a:ln>
                    <a:noFill/>
                  </a:ln>
                  <a:solidFill>
                    <a:srgbClr val="000000"/>
                  </a:solidFill>
                  <a:effectLst/>
                  <a:latin typeface="Arial" panose="020B0604020202020204" pitchFamily="34" charset="0"/>
                </a:rPr>
                <a:t>Product Blending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7" name="Rectangle 203">
              <a:extLst>
                <a:ext uri="{FF2B5EF4-FFF2-40B4-BE49-F238E27FC236}">
                  <a16:creationId xmlns:a16="http://schemas.microsoft.com/office/drawing/2014/main" id="{9222C2A9-9818-E176-3AF3-956942DCC538}"/>
                </a:ext>
              </a:extLst>
            </p:cNvPr>
            <p:cNvSpPr>
              <a:spLocks noChangeArrowheads="1"/>
            </p:cNvSpPr>
            <p:nvPr/>
          </p:nvSpPr>
          <p:spPr bwMode="auto">
            <a:xfrm>
              <a:off x="4919" y="3062"/>
              <a:ext cx="32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000000"/>
                  </a:solidFill>
                  <a:effectLst/>
                  <a:latin typeface="Arial" panose="020B0604020202020204" pitchFamily="34" charset="0"/>
                </a:rPr>
                <a:t>Sales Price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1036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478269" y="339711"/>
            <a:ext cx="11142315" cy="1033669"/>
          </a:xfrm>
        </p:spPr>
        <p:txBody>
          <a:bodyPr>
            <a:normAutofit/>
          </a:bodyPr>
          <a:lstStyle/>
          <a:p>
            <a:pPr marL="0" indent="0">
              <a:lnSpc>
                <a:spcPct val="90000"/>
              </a:lnSpc>
              <a:spcBef>
                <a:spcPct val="0"/>
              </a:spcBef>
            </a:pPr>
            <a:r>
              <a:rPr lang="en-US" sz="4000" dirty="0">
                <a:solidFill>
                  <a:schemeClr val="bg1">
                    <a:lumMod val="95000"/>
                  </a:schemeClr>
                </a:solidFill>
                <a:ea typeface="+mj-ea"/>
              </a:rPr>
              <a:t>Multi-Unit / Refinery-wide Product Complex </a:t>
            </a:r>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pic>
        <p:nvPicPr>
          <p:cNvPr id="18" name="Picture 17">
            <a:extLst>
              <a:ext uri="{FF2B5EF4-FFF2-40B4-BE49-F238E27FC236}">
                <a16:creationId xmlns:a16="http://schemas.microsoft.com/office/drawing/2014/main" id="{41C93B2F-6061-3C7A-4B14-BE595CF68422}"/>
              </a:ext>
            </a:extLst>
          </p:cNvPr>
          <p:cNvPicPr>
            <a:picLocks noChangeAspect="1"/>
          </p:cNvPicPr>
          <p:nvPr/>
        </p:nvPicPr>
        <p:blipFill>
          <a:blip r:embed="rId2"/>
          <a:stretch>
            <a:fillRect/>
          </a:stretch>
        </p:blipFill>
        <p:spPr>
          <a:xfrm>
            <a:off x="1386038" y="3838093"/>
            <a:ext cx="8418232" cy="2613631"/>
          </a:xfrm>
          <a:prstGeom prst="rect">
            <a:avLst/>
          </a:prstGeom>
        </p:spPr>
      </p:pic>
      <p:sp>
        <p:nvSpPr>
          <p:cNvPr id="23" name="Content Placeholder 4">
            <a:extLst>
              <a:ext uri="{FF2B5EF4-FFF2-40B4-BE49-F238E27FC236}">
                <a16:creationId xmlns:a16="http://schemas.microsoft.com/office/drawing/2014/main" id="{36BC402B-F19A-31DD-FC63-109D55DA0497}"/>
              </a:ext>
            </a:extLst>
          </p:cNvPr>
          <p:cNvSpPr txBox="1">
            <a:spLocks/>
          </p:cNvSpPr>
          <p:nvPr/>
        </p:nvSpPr>
        <p:spPr>
          <a:xfrm>
            <a:off x="336551" y="1713091"/>
            <a:ext cx="11296005" cy="39283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230188">
              <a:lnSpc>
                <a:spcPct val="100000"/>
              </a:lnSpc>
              <a:spcBef>
                <a:spcPts val="1600"/>
              </a:spcBef>
            </a:pPr>
            <a:r>
              <a:rPr lang="en-US" sz="1600" b="1" dirty="0"/>
              <a:t>Optimizes a whole process complex</a:t>
            </a:r>
          </a:p>
          <a:p>
            <a:pPr marL="687388" lvl="3" indent="-230188">
              <a:lnSpc>
                <a:spcPct val="100000"/>
              </a:lnSpc>
              <a:spcBef>
                <a:spcPts val="0"/>
              </a:spcBef>
            </a:pPr>
            <a:r>
              <a:rPr lang="en-US" sz="1600" dirty="0"/>
              <a:t>e.g. Naphtha Complex, Distillate Complex</a:t>
            </a:r>
          </a:p>
          <a:p>
            <a:pPr marL="230188" lvl="2" indent="-230188">
              <a:lnSpc>
                <a:spcPct val="100000"/>
              </a:lnSpc>
              <a:spcBef>
                <a:spcPts val="0"/>
              </a:spcBef>
            </a:pPr>
            <a:r>
              <a:rPr lang="en-US" sz="1600" b="1" dirty="0"/>
              <a:t>Scope includes finished product blending</a:t>
            </a:r>
          </a:p>
          <a:p>
            <a:pPr marL="687388" lvl="3" indent="-230188">
              <a:lnSpc>
                <a:spcPct val="100000"/>
              </a:lnSpc>
              <a:spcBef>
                <a:spcPts val="0"/>
              </a:spcBef>
            </a:pPr>
            <a:r>
              <a:rPr lang="en-US" sz="1600" dirty="0"/>
              <a:t>Product specifications, demand/supply drive the optimization of upstream processes</a:t>
            </a:r>
          </a:p>
          <a:p>
            <a:pPr marL="687388" lvl="3" indent="-230188">
              <a:lnSpc>
                <a:spcPct val="100000"/>
              </a:lnSpc>
              <a:spcBef>
                <a:spcPts val="0"/>
              </a:spcBef>
            </a:pPr>
            <a:r>
              <a:rPr lang="en-US" sz="1600" dirty="0"/>
              <a:t>Economics driven by feed and finished product prices – few / no intermediate product prices</a:t>
            </a:r>
          </a:p>
          <a:p>
            <a:pPr marL="230188" lvl="2" indent="-230188">
              <a:lnSpc>
                <a:spcPct val="100000"/>
              </a:lnSpc>
              <a:spcBef>
                <a:spcPts val="0"/>
              </a:spcBef>
            </a:pPr>
            <a:r>
              <a:rPr lang="en-US" sz="1600" b="1" dirty="0"/>
              <a:t>Scheduler specifies daily feed and product supply / demand needs directly in the RTO/APC</a:t>
            </a:r>
          </a:p>
          <a:p>
            <a:pPr marL="230188" lvl="2" indent="-230188">
              <a:lnSpc>
                <a:spcPct val="100000"/>
              </a:lnSpc>
              <a:spcBef>
                <a:spcPts val="0"/>
              </a:spcBef>
            </a:pPr>
            <a:r>
              <a:rPr lang="en-US" sz="1600" b="1" dirty="0"/>
              <a:t>Flexible to respond to different product demand / supply and operating situations</a:t>
            </a:r>
          </a:p>
          <a:p>
            <a:pPr marL="687388" lvl="3" indent="-230188">
              <a:lnSpc>
                <a:spcPct val="100000"/>
              </a:lnSpc>
              <a:spcBef>
                <a:spcPts val="0"/>
              </a:spcBef>
            </a:pPr>
            <a:r>
              <a:rPr lang="en-US" sz="1600" dirty="0"/>
              <a:t>Maximizes profit, or when logistics constraints, minimizes loss</a:t>
            </a:r>
            <a:endParaRPr lang="en-US" sz="1600" b="1" dirty="0"/>
          </a:p>
          <a:p>
            <a:pPr marL="402155" indent="-380990">
              <a:spcBef>
                <a:spcPts val="800"/>
              </a:spcBef>
              <a:spcAft>
                <a:spcPts val="533"/>
              </a:spcAft>
            </a:pPr>
            <a:endParaRPr lang="en-US" sz="1600" b="1" u="sng" dirty="0"/>
          </a:p>
        </p:txBody>
      </p:sp>
    </p:spTree>
    <p:extLst>
      <p:ext uri="{BB962C8B-B14F-4D97-AF65-F5344CB8AC3E}">
        <p14:creationId xmlns:p14="http://schemas.microsoft.com/office/powerpoint/2010/main" val="2757084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478269" y="339711"/>
            <a:ext cx="11142315" cy="1033669"/>
          </a:xfrm>
        </p:spPr>
        <p:txBody>
          <a:bodyPr>
            <a:normAutofit/>
          </a:bodyPr>
          <a:lstStyle/>
          <a:p>
            <a:pPr marL="0" indent="0">
              <a:lnSpc>
                <a:spcPct val="90000"/>
              </a:lnSpc>
              <a:spcBef>
                <a:spcPct val="0"/>
              </a:spcBef>
            </a:pPr>
            <a:r>
              <a:rPr lang="en-IN" sz="4000" dirty="0">
                <a:solidFill>
                  <a:schemeClr val="bg1">
                    <a:lumMod val="95000"/>
                  </a:schemeClr>
                </a:solidFill>
              </a:rPr>
              <a:t>Refinery-wide Optimization </a:t>
            </a:r>
            <a:endParaRPr lang="en-US" sz="4000" dirty="0">
              <a:solidFill>
                <a:schemeClr val="bg1">
                  <a:lumMod val="95000"/>
                </a:schemeClr>
              </a:solidFill>
              <a:ea typeface="+mj-ea"/>
            </a:endParaRPr>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cxnSp>
        <p:nvCxnSpPr>
          <p:cNvPr id="5" name="Connector: Elbow 4">
            <a:extLst>
              <a:ext uri="{FF2B5EF4-FFF2-40B4-BE49-F238E27FC236}">
                <a16:creationId xmlns:a16="http://schemas.microsoft.com/office/drawing/2014/main" id="{D86D0BDD-84E4-569C-5C19-758612A3DCB5}"/>
              </a:ext>
            </a:extLst>
          </p:cNvPr>
          <p:cNvCxnSpPr>
            <a:cxnSpLocks/>
          </p:cNvCxnSpPr>
          <p:nvPr/>
        </p:nvCxnSpPr>
        <p:spPr>
          <a:xfrm>
            <a:off x="3937290" y="3495594"/>
            <a:ext cx="4858339" cy="802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87AE663-5857-788A-BDD2-627BC4305FD6}"/>
              </a:ext>
            </a:extLst>
          </p:cNvPr>
          <p:cNvSpPr/>
          <p:nvPr/>
        </p:nvSpPr>
        <p:spPr>
          <a:xfrm>
            <a:off x="6565187" y="3447987"/>
            <a:ext cx="801882" cy="283446"/>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chemeClr val="tx1"/>
                </a:solidFill>
              </a:rPr>
              <a:t>Jet HDS</a:t>
            </a:r>
          </a:p>
        </p:txBody>
      </p:sp>
      <p:sp>
        <p:nvSpPr>
          <p:cNvPr id="7" name="TextBox 6">
            <a:extLst>
              <a:ext uri="{FF2B5EF4-FFF2-40B4-BE49-F238E27FC236}">
                <a16:creationId xmlns:a16="http://schemas.microsoft.com/office/drawing/2014/main" id="{C16AC52B-5152-E2AB-CB5D-242D1F8AFE03}"/>
              </a:ext>
            </a:extLst>
          </p:cNvPr>
          <p:cNvSpPr txBox="1"/>
          <p:nvPr/>
        </p:nvSpPr>
        <p:spPr>
          <a:xfrm>
            <a:off x="693617" y="2033195"/>
            <a:ext cx="1930537" cy="1253700"/>
          </a:xfrm>
          <a:prstGeom prst="rect">
            <a:avLst/>
          </a:prstGeom>
          <a:noFill/>
          <a:ln w="38100">
            <a:solidFill>
              <a:schemeClr val="bg2"/>
            </a:solidFill>
            <a:prstDash val="dash"/>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F70656"/>
              </a:buClr>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8" name="Connector: Elbow 7">
            <a:extLst>
              <a:ext uri="{FF2B5EF4-FFF2-40B4-BE49-F238E27FC236}">
                <a16:creationId xmlns:a16="http://schemas.microsoft.com/office/drawing/2014/main" id="{CF189DD5-3816-5240-C84C-E9604D691222}"/>
              </a:ext>
            </a:extLst>
          </p:cNvPr>
          <p:cNvCxnSpPr>
            <a:cxnSpLocks/>
            <a:stCxn id="67" idx="0"/>
            <a:endCxn id="35" idx="1"/>
          </p:cNvCxnSpPr>
          <p:nvPr/>
        </p:nvCxnSpPr>
        <p:spPr>
          <a:xfrm rot="5400000" flipH="1" flipV="1">
            <a:off x="8521541" y="438156"/>
            <a:ext cx="234409" cy="324097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DE7FE0A-BCD3-19B8-9DC0-B1F90DE9A356}"/>
              </a:ext>
            </a:extLst>
          </p:cNvPr>
          <p:cNvSpPr/>
          <p:nvPr/>
        </p:nvSpPr>
        <p:spPr>
          <a:xfrm>
            <a:off x="2693172" y="3780743"/>
            <a:ext cx="387500" cy="31097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000000"/>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6067EA7-B334-95C4-90F7-E1EEF9EE1E71}"/>
              </a:ext>
            </a:extLst>
          </p:cNvPr>
          <p:cNvSpPr/>
          <p:nvPr/>
        </p:nvSpPr>
        <p:spPr>
          <a:xfrm>
            <a:off x="2685162" y="4307213"/>
            <a:ext cx="387500" cy="31097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000000"/>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D03CB29D-40C9-D7E5-4319-D37269E84249}"/>
              </a:ext>
            </a:extLst>
          </p:cNvPr>
          <p:cNvSpPr/>
          <p:nvPr/>
        </p:nvSpPr>
        <p:spPr>
          <a:xfrm>
            <a:off x="2808659" y="2477696"/>
            <a:ext cx="1143204" cy="2432350"/>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CDU</a:t>
            </a:r>
            <a:endParaRPr kumimoji="0" lang="en-GB" sz="1400" b="0" i="0" u="none" strike="noStrike" kern="1200" cap="none" spc="0" normalizeH="0" baseline="0" noProof="0" err="1">
              <a:ln>
                <a:noFill/>
              </a:ln>
              <a:solidFill>
                <a:srgbClr val="000000"/>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60435D23-2F39-A710-70A7-E1BE487B224D}"/>
              </a:ext>
            </a:extLst>
          </p:cNvPr>
          <p:cNvSpPr/>
          <p:nvPr/>
        </p:nvSpPr>
        <p:spPr>
          <a:xfrm>
            <a:off x="8810201" y="3286895"/>
            <a:ext cx="820024" cy="551098"/>
          </a:xfrm>
          <a:prstGeom prst="rect">
            <a:avLst/>
          </a:prstGeom>
          <a:solidFill>
            <a:schemeClr val="accent6">
              <a:lumMod val="20000"/>
              <a:lumOff val="80000"/>
            </a:schemeClr>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Jet/ Kero</a:t>
            </a:r>
            <a:endParaRPr kumimoji="0" lang="en-GB" sz="1400" b="0" i="0" u="none" strike="noStrike" kern="1200" cap="none" spc="0" normalizeH="0" baseline="0" noProof="0" err="1">
              <a:ln>
                <a:noFill/>
              </a:ln>
              <a:solidFill>
                <a:srgbClr val="000000"/>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071C53EC-2BE5-5FD8-3800-59B93ECFF464}"/>
              </a:ext>
            </a:extLst>
          </p:cNvPr>
          <p:cNvSpPr/>
          <p:nvPr/>
        </p:nvSpPr>
        <p:spPr>
          <a:xfrm>
            <a:off x="8800212" y="4085451"/>
            <a:ext cx="820024" cy="784636"/>
          </a:xfrm>
          <a:prstGeom prst="rect">
            <a:avLst/>
          </a:prstGeom>
          <a:solidFill>
            <a:schemeClr val="accent6">
              <a:lumMod val="20000"/>
              <a:lumOff val="80000"/>
            </a:schemeClr>
          </a:solid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Diesel</a:t>
            </a:r>
            <a:endParaRPr kumimoji="0" lang="en-GB" sz="1400" b="0" i="0" u="none" strike="noStrike" kern="1200" cap="none" spc="0" normalizeH="0" baseline="0" noProof="0" err="1">
              <a:ln>
                <a:noFill/>
              </a:ln>
              <a:solidFill>
                <a:srgbClr val="000000"/>
              </a:solidFill>
              <a:effectLst/>
              <a:uLnTx/>
              <a:uFillTx/>
              <a:latin typeface="Calibri"/>
              <a:ea typeface="+mn-ea"/>
              <a:cs typeface="+mn-cs"/>
            </a:endParaRPr>
          </a:p>
        </p:txBody>
      </p:sp>
      <p:cxnSp>
        <p:nvCxnSpPr>
          <p:cNvPr id="20" name="Connector: Elbow 19">
            <a:extLst>
              <a:ext uri="{FF2B5EF4-FFF2-40B4-BE49-F238E27FC236}">
                <a16:creationId xmlns:a16="http://schemas.microsoft.com/office/drawing/2014/main" id="{74D4CC29-3D9A-8EC8-F927-3E703771F119}"/>
              </a:ext>
            </a:extLst>
          </p:cNvPr>
          <p:cNvCxnSpPr>
            <a:cxnSpLocks/>
            <a:endCxn id="73" idx="1"/>
          </p:cNvCxnSpPr>
          <p:nvPr/>
        </p:nvCxnSpPr>
        <p:spPr>
          <a:xfrm>
            <a:off x="3951862" y="4038458"/>
            <a:ext cx="2603423" cy="441881"/>
          </a:xfrm>
          <a:prstGeom prst="bentConnector3">
            <a:avLst>
              <a:gd name="adj1" fmla="val 4871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A9457F97-3617-EA9D-5A42-F1DFA6893558}"/>
              </a:ext>
            </a:extLst>
          </p:cNvPr>
          <p:cNvCxnSpPr>
            <a:cxnSpLocks/>
            <a:stCxn id="73" idx="3"/>
            <a:endCxn id="19" idx="1"/>
          </p:cNvCxnSpPr>
          <p:nvPr/>
        </p:nvCxnSpPr>
        <p:spPr>
          <a:xfrm flipV="1">
            <a:off x="7494250" y="4477770"/>
            <a:ext cx="1305962" cy="257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51B36A43-28EC-2BBD-40DF-AAAC8D55C367}"/>
              </a:ext>
            </a:extLst>
          </p:cNvPr>
          <p:cNvCxnSpPr>
            <a:cxnSpLocks/>
            <a:stCxn id="14" idx="0"/>
            <a:endCxn id="61" idx="1"/>
          </p:cNvCxnSpPr>
          <p:nvPr/>
        </p:nvCxnSpPr>
        <p:spPr>
          <a:xfrm rot="5400000" flipH="1" flipV="1">
            <a:off x="3781650" y="2009934"/>
            <a:ext cx="66373" cy="86915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0A6F495D-537A-CEA5-0376-EBF505042E74}"/>
              </a:ext>
            </a:extLst>
          </p:cNvPr>
          <p:cNvCxnSpPr>
            <a:cxnSpLocks/>
            <a:stCxn id="14" idx="2"/>
            <a:endCxn id="33" idx="1"/>
          </p:cNvCxnSpPr>
          <p:nvPr/>
        </p:nvCxnSpPr>
        <p:spPr>
          <a:xfrm rot="16200000" flipH="1">
            <a:off x="6178053" y="2112254"/>
            <a:ext cx="1283387" cy="687897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E9DDA155-65BA-AC21-DA4F-FF55CFC63B59}"/>
              </a:ext>
            </a:extLst>
          </p:cNvPr>
          <p:cNvCxnSpPr>
            <a:cxnSpLocks/>
            <a:stCxn id="34" idx="3"/>
            <a:endCxn id="14" idx="1"/>
          </p:cNvCxnSpPr>
          <p:nvPr/>
        </p:nvCxnSpPr>
        <p:spPr>
          <a:xfrm>
            <a:off x="1980411" y="2828192"/>
            <a:ext cx="828248" cy="86567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D56ED20B-74EF-7BEF-20A1-1F44597D7681}"/>
              </a:ext>
            </a:extLst>
          </p:cNvPr>
          <p:cNvCxnSpPr>
            <a:cxnSpLocks/>
            <a:stCxn id="16" idx="3"/>
            <a:endCxn id="30" idx="1"/>
          </p:cNvCxnSpPr>
          <p:nvPr/>
        </p:nvCxnSpPr>
        <p:spPr>
          <a:xfrm>
            <a:off x="9630225" y="3562444"/>
            <a:ext cx="629006" cy="12666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6C9C374A-F720-D851-8597-4BFA041DC637}"/>
              </a:ext>
            </a:extLst>
          </p:cNvPr>
          <p:cNvCxnSpPr>
            <a:cxnSpLocks/>
            <a:endCxn id="31" idx="1"/>
          </p:cNvCxnSpPr>
          <p:nvPr/>
        </p:nvCxnSpPr>
        <p:spPr>
          <a:xfrm flipV="1">
            <a:off x="9615652" y="4122637"/>
            <a:ext cx="643579" cy="1845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0FBACCC5-7476-F948-F279-5E359E245077}"/>
              </a:ext>
            </a:extLst>
          </p:cNvPr>
          <p:cNvCxnSpPr>
            <a:cxnSpLocks/>
            <a:endCxn id="32" idx="1"/>
          </p:cNvCxnSpPr>
          <p:nvPr/>
        </p:nvCxnSpPr>
        <p:spPr>
          <a:xfrm>
            <a:off x="3938381" y="4478745"/>
            <a:ext cx="6288459" cy="735855"/>
          </a:xfrm>
          <a:prstGeom prst="bentConnector3">
            <a:avLst>
              <a:gd name="adj1" fmla="val 2033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ED1158A-DCE7-180F-FAB9-AA1DF3F930E6}"/>
              </a:ext>
            </a:extLst>
          </p:cNvPr>
          <p:cNvSpPr/>
          <p:nvPr/>
        </p:nvSpPr>
        <p:spPr>
          <a:xfrm>
            <a:off x="2615594" y="1636695"/>
            <a:ext cx="7399716" cy="4956731"/>
          </a:xfrm>
          <a:prstGeom prst="rect">
            <a:avLst/>
          </a:prstGeom>
          <a:no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000000"/>
              </a:solidFill>
              <a:effectLst/>
              <a:uLnTx/>
              <a:uFillTx/>
              <a:latin typeface="Calibri"/>
              <a:ea typeface="+mn-ea"/>
              <a:cs typeface="+mn-cs"/>
            </a:endParaRPr>
          </a:p>
        </p:txBody>
      </p:sp>
      <p:sp>
        <p:nvSpPr>
          <p:cNvPr id="30" name="Flowchart: Terminator 29">
            <a:extLst>
              <a:ext uri="{FF2B5EF4-FFF2-40B4-BE49-F238E27FC236}">
                <a16:creationId xmlns:a16="http://schemas.microsoft.com/office/drawing/2014/main" id="{6E183FD4-47A5-8EA1-E03C-911F5A058656}"/>
              </a:ext>
            </a:extLst>
          </p:cNvPr>
          <p:cNvSpPr/>
          <p:nvPr/>
        </p:nvSpPr>
        <p:spPr>
          <a:xfrm>
            <a:off x="10259231" y="3509104"/>
            <a:ext cx="1236140" cy="360000"/>
          </a:xfrm>
          <a:prstGeom prst="flowChartTerminator">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Jet</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 name="Flowchart: Terminator 30">
            <a:extLst>
              <a:ext uri="{FF2B5EF4-FFF2-40B4-BE49-F238E27FC236}">
                <a16:creationId xmlns:a16="http://schemas.microsoft.com/office/drawing/2014/main" id="{EC4D4FE7-5EB4-2E43-BB94-F95BCEEAB42A}"/>
              </a:ext>
            </a:extLst>
          </p:cNvPr>
          <p:cNvSpPr/>
          <p:nvPr/>
        </p:nvSpPr>
        <p:spPr>
          <a:xfrm>
            <a:off x="10259231" y="3942637"/>
            <a:ext cx="1236140" cy="360000"/>
          </a:xfrm>
          <a:prstGeom prst="flowChartTerminator">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Domestic Diesel</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2" name="Flowchart: Terminator 31">
            <a:extLst>
              <a:ext uri="{FF2B5EF4-FFF2-40B4-BE49-F238E27FC236}">
                <a16:creationId xmlns:a16="http://schemas.microsoft.com/office/drawing/2014/main" id="{F096F1E9-B6E0-F08E-D1CB-7412F4DF85B4}"/>
              </a:ext>
            </a:extLst>
          </p:cNvPr>
          <p:cNvSpPr/>
          <p:nvPr/>
        </p:nvSpPr>
        <p:spPr>
          <a:xfrm>
            <a:off x="10226840" y="5034600"/>
            <a:ext cx="1236140" cy="360000"/>
          </a:xfrm>
          <a:prstGeom prst="flowChartTerminator">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Calibri"/>
              </a:rPr>
              <a:t>AGO</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3" name="Flowchart: Terminator 32">
            <a:extLst>
              <a:ext uri="{FF2B5EF4-FFF2-40B4-BE49-F238E27FC236}">
                <a16:creationId xmlns:a16="http://schemas.microsoft.com/office/drawing/2014/main" id="{FD33E51B-BBD1-9C24-D180-280D04085763}"/>
              </a:ext>
            </a:extLst>
          </p:cNvPr>
          <p:cNvSpPr/>
          <p:nvPr/>
        </p:nvSpPr>
        <p:spPr>
          <a:xfrm>
            <a:off x="10259231" y="6013433"/>
            <a:ext cx="1236140" cy="360000"/>
          </a:xfrm>
          <a:prstGeom prst="flowChartTerminator">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Residue Fuel Oil</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4" name="Flowchart: Terminator 33">
            <a:extLst>
              <a:ext uri="{FF2B5EF4-FFF2-40B4-BE49-F238E27FC236}">
                <a16:creationId xmlns:a16="http://schemas.microsoft.com/office/drawing/2014/main" id="{5B511083-0D3D-848F-4B28-1F5893B70991}"/>
              </a:ext>
            </a:extLst>
          </p:cNvPr>
          <p:cNvSpPr/>
          <p:nvPr/>
        </p:nvSpPr>
        <p:spPr>
          <a:xfrm>
            <a:off x="934700" y="2699147"/>
            <a:ext cx="1045710" cy="258090"/>
          </a:xfrm>
          <a:prstGeom prst="flowChartTerminator">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Crude Blend</a:t>
            </a: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5" name="Flowchart: Terminator 34">
            <a:extLst>
              <a:ext uri="{FF2B5EF4-FFF2-40B4-BE49-F238E27FC236}">
                <a16:creationId xmlns:a16="http://schemas.microsoft.com/office/drawing/2014/main" id="{895A9E91-298D-1921-F1A3-4DBF57A03899}"/>
              </a:ext>
            </a:extLst>
          </p:cNvPr>
          <p:cNvSpPr/>
          <p:nvPr/>
        </p:nvSpPr>
        <p:spPr>
          <a:xfrm>
            <a:off x="10259231" y="1761437"/>
            <a:ext cx="1236140" cy="360000"/>
          </a:xfrm>
          <a:prstGeom prst="flowChartTerminator">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LPG</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EEB46B10-088B-EBF3-3777-79ECB2C19B35}"/>
              </a:ext>
            </a:extLst>
          </p:cNvPr>
          <p:cNvSpPr txBox="1"/>
          <p:nvPr/>
        </p:nvSpPr>
        <p:spPr>
          <a:xfrm>
            <a:off x="667892" y="3709126"/>
            <a:ext cx="1485319" cy="285299"/>
          </a:xfrm>
          <a:prstGeom prst="rect">
            <a:avLst/>
          </a:prstGeom>
          <a:noFill/>
          <a:ln w="38100">
            <a:solidFill>
              <a:schemeClr val="bg2"/>
            </a:solidFill>
            <a:prstDash val="dash"/>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F70656"/>
              </a:buClr>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Model Boundary</a:t>
            </a: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7" name="Oval 36">
            <a:extLst>
              <a:ext uri="{FF2B5EF4-FFF2-40B4-BE49-F238E27FC236}">
                <a16:creationId xmlns:a16="http://schemas.microsoft.com/office/drawing/2014/main" id="{A3492650-0A97-E541-8E8B-C5D7EB088F39}"/>
              </a:ext>
            </a:extLst>
          </p:cNvPr>
          <p:cNvSpPr/>
          <p:nvPr/>
        </p:nvSpPr>
        <p:spPr>
          <a:xfrm>
            <a:off x="3722670" y="2498966"/>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alibri"/>
              </a:rPr>
              <a:t>P</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8" name="Oval 37">
            <a:extLst>
              <a:ext uri="{FF2B5EF4-FFF2-40B4-BE49-F238E27FC236}">
                <a16:creationId xmlns:a16="http://schemas.microsoft.com/office/drawing/2014/main" id="{538E1AB1-BACF-BB1F-4014-8551E9D39B2D}"/>
              </a:ext>
            </a:extLst>
          </p:cNvPr>
          <p:cNvSpPr/>
          <p:nvPr/>
        </p:nvSpPr>
        <p:spPr>
          <a:xfrm>
            <a:off x="3767808" y="3638323"/>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alibri"/>
              </a:rPr>
              <a:t>P</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9" name="Oval 38">
            <a:extLst>
              <a:ext uri="{FF2B5EF4-FFF2-40B4-BE49-F238E27FC236}">
                <a16:creationId xmlns:a16="http://schemas.microsoft.com/office/drawing/2014/main" id="{F5C2A76F-1D3C-3A63-BE42-65C033DECE03}"/>
              </a:ext>
            </a:extLst>
          </p:cNvPr>
          <p:cNvSpPr/>
          <p:nvPr/>
        </p:nvSpPr>
        <p:spPr>
          <a:xfrm>
            <a:off x="3764610" y="4256069"/>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alibri"/>
              </a:rPr>
              <a:t>P</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0" name="Oval 39">
            <a:extLst>
              <a:ext uri="{FF2B5EF4-FFF2-40B4-BE49-F238E27FC236}">
                <a16:creationId xmlns:a16="http://schemas.microsoft.com/office/drawing/2014/main" id="{BF770AED-1EAB-0E5B-F812-B44AA154B4F7}"/>
              </a:ext>
            </a:extLst>
          </p:cNvPr>
          <p:cNvSpPr/>
          <p:nvPr/>
        </p:nvSpPr>
        <p:spPr>
          <a:xfrm>
            <a:off x="3709855" y="4788368"/>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alibri"/>
              </a:rPr>
              <a:t>P</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1" name="Oval 40">
            <a:extLst>
              <a:ext uri="{FF2B5EF4-FFF2-40B4-BE49-F238E27FC236}">
                <a16:creationId xmlns:a16="http://schemas.microsoft.com/office/drawing/2014/main" id="{A7CB0B56-2DCC-5D11-BC67-3C19450F411C}"/>
              </a:ext>
            </a:extLst>
          </p:cNvPr>
          <p:cNvSpPr/>
          <p:nvPr/>
        </p:nvSpPr>
        <p:spPr>
          <a:xfrm>
            <a:off x="633054" y="4451429"/>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T</a:t>
            </a:r>
            <a:endParaRPr kumimoji="0" lang="en-GB" sz="1800" b="1" i="0" u="none" strike="noStrike" kern="1200" cap="none" spc="0" normalizeH="0" baseline="0" noProof="0" err="1">
              <a:ln>
                <a:noFill/>
              </a:ln>
              <a:solidFill>
                <a:srgbClr val="FFFFFF"/>
              </a:solidFill>
              <a:effectLst/>
              <a:uLnTx/>
              <a:uFillTx/>
              <a:latin typeface="Calibri"/>
              <a:ea typeface="+mn-ea"/>
              <a:cs typeface="+mn-cs"/>
            </a:endParaRPr>
          </a:p>
        </p:txBody>
      </p:sp>
      <p:sp>
        <p:nvSpPr>
          <p:cNvPr id="42" name="Oval 41">
            <a:extLst>
              <a:ext uri="{FF2B5EF4-FFF2-40B4-BE49-F238E27FC236}">
                <a16:creationId xmlns:a16="http://schemas.microsoft.com/office/drawing/2014/main" id="{CAD71644-075D-C8E3-868F-9362FF728ED7}"/>
              </a:ext>
            </a:extLst>
          </p:cNvPr>
          <p:cNvSpPr/>
          <p:nvPr/>
        </p:nvSpPr>
        <p:spPr>
          <a:xfrm>
            <a:off x="633054" y="4680495"/>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P</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3" name="Oval 42">
            <a:extLst>
              <a:ext uri="{FF2B5EF4-FFF2-40B4-BE49-F238E27FC236}">
                <a16:creationId xmlns:a16="http://schemas.microsoft.com/office/drawing/2014/main" id="{A5F0EFCD-21FC-C5BB-25A8-2D6D6D023F9F}"/>
              </a:ext>
            </a:extLst>
          </p:cNvPr>
          <p:cNvSpPr/>
          <p:nvPr/>
        </p:nvSpPr>
        <p:spPr>
          <a:xfrm>
            <a:off x="633054" y="4909561"/>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F</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4" name="Oval 43">
            <a:extLst>
              <a:ext uri="{FF2B5EF4-FFF2-40B4-BE49-F238E27FC236}">
                <a16:creationId xmlns:a16="http://schemas.microsoft.com/office/drawing/2014/main" id="{0EC1DB7B-EC34-0B88-4B56-83335C851429}"/>
              </a:ext>
            </a:extLst>
          </p:cNvPr>
          <p:cNvSpPr/>
          <p:nvPr/>
        </p:nvSpPr>
        <p:spPr>
          <a:xfrm>
            <a:off x="633054" y="5138626"/>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O</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F29BEDA9-6648-5DA7-1DE7-E7A136D25897}"/>
              </a:ext>
            </a:extLst>
          </p:cNvPr>
          <p:cNvSpPr txBox="1"/>
          <p:nvPr/>
        </p:nvSpPr>
        <p:spPr>
          <a:xfrm>
            <a:off x="846603" y="4421612"/>
            <a:ext cx="1718557"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Tower/React Temp</a:t>
            </a:r>
            <a:endParaRPr kumimoji="0" lang="en-GB"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624A38E8-8E9E-C460-5DE6-E8D4F5A1F0EF}"/>
              </a:ext>
            </a:extLst>
          </p:cNvPr>
          <p:cNvSpPr txBox="1"/>
          <p:nvPr/>
        </p:nvSpPr>
        <p:spPr>
          <a:xfrm>
            <a:off x="846603" y="4648925"/>
            <a:ext cx="1519102"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Tx/>
              <a:buNone/>
              <a:tabLst/>
              <a:defRPr/>
            </a:pPr>
            <a:r>
              <a:rPr lang="en-US" sz="1050" dirty="0">
                <a:solidFill>
                  <a:srgbClr val="000000"/>
                </a:solidFill>
                <a:latin typeface="Calibri"/>
              </a:rPr>
              <a:t>Temp Cut Point</a:t>
            </a:r>
            <a:endParaRPr kumimoji="0" lang="en-GB"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318F6B7D-BD57-FBFD-8867-D83D4449CF1F}"/>
              </a:ext>
            </a:extLst>
          </p:cNvPr>
          <p:cNvSpPr txBox="1"/>
          <p:nvPr/>
        </p:nvSpPr>
        <p:spPr>
          <a:xfrm>
            <a:off x="846603" y="4883370"/>
            <a:ext cx="1497390" cy="2353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Feed Flowrate</a:t>
            </a:r>
            <a:endParaRPr kumimoji="0" lang="en-GB"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17FC0F34-AAA4-F3FE-F1B4-B06DF11D2D4A}"/>
              </a:ext>
            </a:extLst>
          </p:cNvPr>
          <p:cNvSpPr txBox="1"/>
          <p:nvPr/>
        </p:nvSpPr>
        <p:spPr>
          <a:xfrm>
            <a:off x="846603" y="5110684"/>
            <a:ext cx="1597146" cy="2353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mn-cs"/>
              </a:rPr>
              <a:t>Octane Number</a:t>
            </a:r>
            <a:endParaRPr kumimoji="0" lang="en-GB"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C620C5BE-9BF5-09F1-6551-F288E89DE629}"/>
              </a:ext>
            </a:extLst>
          </p:cNvPr>
          <p:cNvSpPr txBox="1"/>
          <p:nvPr/>
        </p:nvSpPr>
        <p:spPr>
          <a:xfrm>
            <a:off x="567520" y="4177277"/>
            <a:ext cx="1874143"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Example Decision Variables</a:t>
            </a:r>
            <a:endParaRPr kumimoji="0" lang="en-GB" sz="1100" b="1" i="0" u="none" strike="noStrike" kern="1200" cap="none" spc="0" normalizeH="0" baseline="0" noProof="0" dirty="0">
              <a:ln>
                <a:noFill/>
              </a:ln>
              <a:solidFill>
                <a:srgbClr val="000000"/>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01677D21-62A0-E06A-BCDF-769C4A71B9F2}"/>
              </a:ext>
            </a:extLst>
          </p:cNvPr>
          <p:cNvSpPr/>
          <p:nvPr/>
        </p:nvSpPr>
        <p:spPr>
          <a:xfrm>
            <a:off x="6567279" y="2894937"/>
            <a:ext cx="906143" cy="443274"/>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Reformer</a:t>
            </a: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2DF0BF06-0483-083A-C0BE-34E69D83957D}"/>
              </a:ext>
            </a:extLst>
          </p:cNvPr>
          <p:cNvSpPr/>
          <p:nvPr/>
        </p:nvSpPr>
        <p:spPr>
          <a:xfrm>
            <a:off x="8795629" y="2435246"/>
            <a:ext cx="820024" cy="551098"/>
          </a:xfrm>
          <a:prstGeom prst="rect">
            <a:avLst/>
          </a:prstGeom>
          <a:solidFill>
            <a:schemeClr val="accent6">
              <a:lumMod val="20000"/>
              <a:lumOff val="80000"/>
            </a:schemeClr>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Gasoline</a:t>
            </a: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53" name="Connector: Elbow 52">
            <a:extLst>
              <a:ext uri="{FF2B5EF4-FFF2-40B4-BE49-F238E27FC236}">
                <a16:creationId xmlns:a16="http://schemas.microsoft.com/office/drawing/2014/main" id="{8C97D6EA-198D-0A04-2BD3-9120510A0203}"/>
              </a:ext>
            </a:extLst>
          </p:cNvPr>
          <p:cNvCxnSpPr>
            <a:cxnSpLocks/>
          </p:cNvCxnSpPr>
          <p:nvPr/>
        </p:nvCxnSpPr>
        <p:spPr>
          <a:xfrm>
            <a:off x="9632482" y="2708331"/>
            <a:ext cx="643579" cy="17826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Flowchart: Terminator 53">
            <a:extLst>
              <a:ext uri="{FF2B5EF4-FFF2-40B4-BE49-F238E27FC236}">
                <a16:creationId xmlns:a16="http://schemas.microsoft.com/office/drawing/2014/main" id="{16E0052A-3AE5-8E7B-946C-6CE3B6FA01D9}"/>
              </a:ext>
            </a:extLst>
          </p:cNvPr>
          <p:cNvSpPr/>
          <p:nvPr/>
        </p:nvSpPr>
        <p:spPr>
          <a:xfrm>
            <a:off x="10295191" y="2673472"/>
            <a:ext cx="1236140" cy="360000"/>
          </a:xfrm>
          <a:prstGeom prst="flowChartTerminator">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Regular</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5" name="Flowchart: Terminator 54">
            <a:extLst>
              <a:ext uri="{FF2B5EF4-FFF2-40B4-BE49-F238E27FC236}">
                <a16:creationId xmlns:a16="http://schemas.microsoft.com/office/drawing/2014/main" id="{D54F4EF5-63E6-A311-B5AE-5B7F5FE9B53D}"/>
              </a:ext>
            </a:extLst>
          </p:cNvPr>
          <p:cNvSpPr/>
          <p:nvPr/>
        </p:nvSpPr>
        <p:spPr>
          <a:xfrm>
            <a:off x="10278513" y="2173463"/>
            <a:ext cx="1236140" cy="360000"/>
          </a:xfrm>
          <a:prstGeom prst="flowChartTerminator">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Premium</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56" name="Connector: Elbow 55">
            <a:extLst>
              <a:ext uri="{FF2B5EF4-FFF2-40B4-BE49-F238E27FC236}">
                <a16:creationId xmlns:a16="http://schemas.microsoft.com/office/drawing/2014/main" id="{7803A1FB-8D10-7068-6E40-2B79558780DA}"/>
              </a:ext>
            </a:extLst>
          </p:cNvPr>
          <p:cNvCxnSpPr>
            <a:cxnSpLocks/>
            <a:stCxn id="52" idx="3"/>
            <a:endCxn id="55" idx="1"/>
          </p:cNvCxnSpPr>
          <p:nvPr/>
        </p:nvCxnSpPr>
        <p:spPr>
          <a:xfrm flipV="1">
            <a:off x="9615653" y="2353463"/>
            <a:ext cx="662860" cy="35733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3701D49E-268F-C7E6-7B18-5A6F7BD9A548}"/>
              </a:ext>
            </a:extLst>
          </p:cNvPr>
          <p:cNvCxnSpPr>
            <a:cxnSpLocks/>
            <a:stCxn id="50" idx="3"/>
            <a:endCxn id="52" idx="1"/>
          </p:cNvCxnSpPr>
          <p:nvPr/>
        </p:nvCxnSpPr>
        <p:spPr>
          <a:xfrm flipV="1">
            <a:off x="7473422" y="2710795"/>
            <a:ext cx="1322207" cy="40577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0199F5F9-26BD-36BC-0BC0-FDF24CA6D6A6}"/>
              </a:ext>
            </a:extLst>
          </p:cNvPr>
          <p:cNvSpPr/>
          <p:nvPr/>
        </p:nvSpPr>
        <p:spPr>
          <a:xfrm>
            <a:off x="1809864" y="2634297"/>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F</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59" name="Flowchart: Terminator 58">
            <a:extLst>
              <a:ext uri="{FF2B5EF4-FFF2-40B4-BE49-F238E27FC236}">
                <a16:creationId xmlns:a16="http://schemas.microsoft.com/office/drawing/2014/main" id="{B01E00E9-6313-6F0D-A9B0-F69C789F66BD}"/>
              </a:ext>
            </a:extLst>
          </p:cNvPr>
          <p:cNvSpPr/>
          <p:nvPr/>
        </p:nvSpPr>
        <p:spPr>
          <a:xfrm>
            <a:off x="10259231" y="4487937"/>
            <a:ext cx="1236140" cy="360000"/>
          </a:xfrm>
          <a:prstGeom prst="flowChartTerminator">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Export Diesel</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60" name="Connector: Elbow 59">
            <a:extLst>
              <a:ext uri="{FF2B5EF4-FFF2-40B4-BE49-F238E27FC236}">
                <a16:creationId xmlns:a16="http://schemas.microsoft.com/office/drawing/2014/main" id="{3B79D97C-8A3B-941E-F5D1-287175C626D5}"/>
              </a:ext>
            </a:extLst>
          </p:cNvPr>
          <p:cNvCxnSpPr>
            <a:cxnSpLocks/>
            <a:endCxn id="59" idx="1"/>
          </p:cNvCxnSpPr>
          <p:nvPr/>
        </p:nvCxnSpPr>
        <p:spPr>
          <a:xfrm>
            <a:off x="9615652" y="4588851"/>
            <a:ext cx="643579" cy="7908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7AE57895-286E-CAC6-A1BD-1A8948938CA1}"/>
              </a:ext>
            </a:extLst>
          </p:cNvPr>
          <p:cNvSpPr/>
          <p:nvPr/>
        </p:nvSpPr>
        <p:spPr>
          <a:xfrm>
            <a:off x="4249412" y="2156355"/>
            <a:ext cx="938965" cy="509935"/>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Naphtha Stab.</a:t>
            </a: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2" name="Oval 61">
            <a:extLst>
              <a:ext uri="{FF2B5EF4-FFF2-40B4-BE49-F238E27FC236}">
                <a16:creationId xmlns:a16="http://schemas.microsoft.com/office/drawing/2014/main" id="{F742DE26-FEA2-A8D2-140F-A0BD3E9F9342}"/>
              </a:ext>
            </a:extLst>
          </p:cNvPr>
          <p:cNvSpPr/>
          <p:nvPr/>
        </p:nvSpPr>
        <p:spPr>
          <a:xfrm>
            <a:off x="5038579" y="2458228"/>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alibri"/>
              </a:rPr>
              <a:t>P</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63" name="Connector: Elbow 62">
            <a:extLst>
              <a:ext uri="{FF2B5EF4-FFF2-40B4-BE49-F238E27FC236}">
                <a16:creationId xmlns:a16="http://schemas.microsoft.com/office/drawing/2014/main" id="{722ACD88-3E6B-CAA5-5126-FAD6A52D6155}"/>
              </a:ext>
            </a:extLst>
          </p:cNvPr>
          <p:cNvCxnSpPr>
            <a:cxnSpLocks/>
            <a:stCxn id="61" idx="0"/>
            <a:endCxn id="35" idx="1"/>
          </p:cNvCxnSpPr>
          <p:nvPr/>
        </p:nvCxnSpPr>
        <p:spPr>
          <a:xfrm rot="5400000" flipH="1" flipV="1">
            <a:off x="7381604" y="-721272"/>
            <a:ext cx="214918" cy="5540336"/>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A9C05EB6-2BFA-556E-9E56-A0CD32670D3E}"/>
              </a:ext>
            </a:extLst>
          </p:cNvPr>
          <p:cNvSpPr/>
          <p:nvPr/>
        </p:nvSpPr>
        <p:spPr>
          <a:xfrm>
            <a:off x="4880902" y="2829410"/>
            <a:ext cx="938965" cy="509935"/>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Naphtha Split.</a:t>
            </a: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65" name="Connector: Elbow 64">
            <a:extLst>
              <a:ext uri="{FF2B5EF4-FFF2-40B4-BE49-F238E27FC236}">
                <a16:creationId xmlns:a16="http://schemas.microsoft.com/office/drawing/2014/main" id="{9217C00E-C3CB-C9D4-E9AA-8C058D2E63B1}"/>
              </a:ext>
            </a:extLst>
          </p:cNvPr>
          <p:cNvCxnSpPr>
            <a:cxnSpLocks/>
            <a:stCxn id="61" idx="2"/>
            <a:endCxn id="64" idx="1"/>
          </p:cNvCxnSpPr>
          <p:nvPr/>
        </p:nvCxnSpPr>
        <p:spPr>
          <a:xfrm rot="16200000" flipH="1">
            <a:off x="4590854" y="2794330"/>
            <a:ext cx="418088" cy="16200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8D81ECD5-B5C2-77AE-9517-2A9BD71DE70A}"/>
              </a:ext>
            </a:extLst>
          </p:cNvPr>
          <p:cNvSpPr/>
          <p:nvPr/>
        </p:nvSpPr>
        <p:spPr>
          <a:xfrm>
            <a:off x="5742591" y="2876363"/>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alibri"/>
              </a:rPr>
              <a:t>P</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7" name="Rectangle 66">
            <a:extLst>
              <a:ext uri="{FF2B5EF4-FFF2-40B4-BE49-F238E27FC236}">
                <a16:creationId xmlns:a16="http://schemas.microsoft.com/office/drawing/2014/main" id="{ECEEF986-4265-746D-6359-EA0D2B5C6B6E}"/>
              </a:ext>
            </a:extLst>
          </p:cNvPr>
          <p:cNvSpPr/>
          <p:nvPr/>
        </p:nvSpPr>
        <p:spPr>
          <a:xfrm>
            <a:off x="6565187" y="2175846"/>
            <a:ext cx="906143" cy="346106"/>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ISOM</a:t>
            </a: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68" name="Connector: Elbow 67">
            <a:extLst>
              <a:ext uri="{FF2B5EF4-FFF2-40B4-BE49-F238E27FC236}">
                <a16:creationId xmlns:a16="http://schemas.microsoft.com/office/drawing/2014/main" id="{20057CE3-0EAB-370A-69E9-3BDC6CBF2CDB}"/>
              </a:ext>
            </a:extLst>
          </p:cNvPr>
          <p:cNvCxnSpPr>
            <a:cxnSpLocks/>
            <a:endCxn id="67" idx="1"/>
          </p:cNvCxnSpPr>
          <p:nvPr/>
        </p:nvCxnSpPr>
        <p:spPr>
          <a:xfrm flipV="1">
            <a:off x="5828869" y="2348899"/>
            <a:ext cx="736318" cy="44398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7C3486A8-48CA-254C-6440-10B0188570F4}"/>
              </a:ext>
            </a:extLst>
          </p:cNvPr>
          <p:cNvCxnSpPr>
            <a:cxnSpLocks/>
            <a:stCxn id="67" idx="3"/>
            <a:endCxn id="52" idx="1"/>
          </p:cNvCxnSpPr>
          <p:nvPr/>
        </p:nvCxnSpPr>
        <p:spPr>
          <a:xfrm>
            <a:off x="7471330" y="2348899"/>
            <a:ext cx="1324299" cy="36189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4C38D9A5-E1C0-5ECA-F720-197DA4591BA8}"/>
              </a:ext>
            </a:extLst>
          </p:cNvPr>
          <p:cNvSpPr/>
          <p:nvPr/>
        </p:nvSpPr>
        <p:spPr>
          <a:xfrm>
            <a:off x="7284325" y="2168673"/>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O</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71" name="Oval 70">
            <a:extLst>
              <a:ext uri="{FF2B5EF4-FFF2-40B4-BE49-F238E27FC236}">
                <a16:creationId xmlns:a16="http://schemas.microsoft.com/office/drawing/2014/main" id="{A332CDAE-1E16-CF8A-9A91-3722602F759E}"/>
              </a:ext>
            </a:extLst>
          </p:cNvPr>
          <p:cNvSpPr/>
          <p:nvPr/>
        </p:nvSpPr>
        <p:spPr>
          <a:xfrm>
            <a:off x="7302673" y="2768018"/>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mn-cs"/>
              </a:rPr>
              <a:t>O</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72" name="Connector: Elbow 71">
            <a:extLst>
              <a:ext uri="{FF2B5EF4-FFF2-40B4-BE49-F238E27FC236}">
                <a16:creationId xmlns:a16="http://schemas.microsoft.com/office/drawing/2014/main" id="{F50A445C-1B62-27C8-AA22-14FC06823C24}"/>
              </a:ext>
            </a:extLst>
          </p:cNvPr>
          <p:cNvCxnSpPr>
            <a:cxnSpLocks/>
          </p:cNvCxnSpPr>
          <p:nvPr/>
        </p:nvCxnSpPr>
        <p:spPr>
          <a:xfrm rot="16200000" flipH="1">
            <a:off x="4939965" y="3760313"/>
            <a:ext cx="556284" cy="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11D9264E-AFDB-8277-2B10-25276C752F29}"/>
              </a:ext>
            </a:extLst>
          </p:cNvPr>
          <p:cNvSpPr/>
          <p:nvPr/>
        </p:nvSpPr>
        <p:spPr>
          <a:xfrm>
            <a:off x="6555285" y="4134113"/>
            <a:ext cx="938965" cy="692452"/>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Diesel HDT</a:t>
            </a: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088453A8-9DCC-ADDF-589F-5220C15FFEB5}"/>
              </a:ext>
            </a:extLst>
          </p:cNvPr>
          <p:cNvSpPr/>
          <p:nvPr/>
        </p:nvSpPr>
        <p:spPr>
          <a:xfrm>
            <a:off x="2441663" y="2031474"/>
            <a:ext cx="251509" cy="1203106"/>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75" name="Rectangle 74">
            <a:extLst>
              <a:ext uri="{FF2B5EF4-FFF2-40B4-BE49-F238E27FC236}">
                <a16:creationId xmlns:a16="http://schemas.microsoft.com/office/drawing/2014/main" id="{EF789FC1-3738-7676-EB77-1B0269416AF9}"/>
              </a:ext>
            </a:extLst>
          </p:cNvPr>
          <p:cNvSpPr/>
          <p:nvPr/>
        </p:nvSpPr>
        <p:spPr>
          <a:xfrm>
            <a:off x="3039140" y="5104457"/>
            <a:ext cx="655319" cy="979872"/>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libri"/>
              </a:rPr>
              <a:t>VDU</a:t>
            </a: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76" name="Connector: Elbow 75">
            <a:extLst>
              <a:ext uri="{FF2B5EF4-FFF2-40B4-BE49-F238E27FC236}">
                <a16:creationId xmlns:a16="http://schemas.microsoft.com/office/drawing/2014/main" id="{A71520BE-07DF-E485-5F21-4A447B8870A6}"/>
              </a:ext>
            </a:extLst>
          </p:cNvPr>
          <p:cNvCxnSpPr>
            <a:cxnSpLocks/>
            <a:stCxn id="75" idx="3"/>
            <a:endCxn id="73" idx="1"/>
          </p:cNvCxnSpPr>
          <p:nvPr/>
        </p:nvCxnSpPr>
        <p:spPr>
          <a:xfrm flipV="1">
            <a:off x="3694459" y="4480339"/>
            <a:ext cx="2860826" cy="1114054"/>
          </a:xfrm>
          <a:prstGeom prst="bentConnector3">
            <a:avLst>
              <a:gd name="adj1" fmla="val 8118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4E68A24-C1C8-CC37-4FCE-A3F6ABB3C894}"/>
              </a:ext>
            </a:extLst>
          </p:cNvPr>
          <p:cNvSpPr txBox="1"/>
          <p:nvPr/>
        </p:nvSpPr>
        <p:spPr>
          <a:xfrm>
            <a:off x="4096870" y="5319624"/>
            <a:ext cx="421910" cy="246221"/>
          </a:xfrm>
          <a:prstGeom prst="rect">
            <a:avLst/>
          </a:prstGeom>
          <a:noFill/>
        </p:spPr>
        <p:txBody>
          <a:bodyPr wrap="none" rtlCol="0">
            <a:spAutoFit/>
          </a:bodyPr>
          <a:lstStyle/>
          <a:p>
            <a:pPr algn="l">
              <a:buClr>
                <a:schemeClr val="bg2"/>
              </a:buClr>
            </a:pPr>
            <a:r>
              <a:rPr lang="en-GB" sz="1000" dirty="0"/>
              <a:t>VGO</a:t>
            </a:r>
          </a:p>
        </p:txBody>
      </p:sp>
      <p:sp>
        <p:nvSpPr>
          <p:cNvPr id="78" name="TextBox 77">
            <a:extLst>
              <a:ext uri="{FF2B5EF4-FFF2-40B4-BE49-F238E27FC236}">
                <a16:creationId xmlns:a16="http://schemas.microsoft.com/office/drawing/2014/main" id="{BC225314-50FE-730A-43C0-CF22168147EA}"/>
              </a:ext>
            </a:extLst>
          </p:cNvPr>
          <p:cNvSpPr txBox="1"/>
          <p:nvPr/>
        </p:nvSpPr>
        <p:spPr>
          <a:xfrm>
            <a:off x="4055522" y="4212545"/>
            <a:ext cx="429926" cy="246221"/>
          </a:xfrm>
          <a:prstGeom prst="rect">
            <a:avLst/>
          </a:prstGeom>
          <a:noFill/>
        </p:spPr>
        <p:txBody>
          <a:bodyPr wrap="none" rtlCol="0">
            <a:spAutoFit/>
          </a:bodyPr>
          <a:lstStyle/>
          <a:p>
            <a:pPr algn="l">
              <a:buClr>
                <a:schemeClr val="bg2"/>
              </a:buClr>
            </a:pPr>
            <a:r>
              <a:rPr lang="en-GB" sz="1000" dirty="0"/>
              <a:t>HGO</a:t>
            </a:r>
          </a:p>
        </p:txBody>
      </p:sp>
      <p:sp>
        <p:nvSpPr>
          <p:cNvPr id="79" name="TextBox 78">
            <a:extLst>
              <a:ext uri="{FF2B5EF4-FFF2-40B4-BE49-F238E27FC236}">
                <a16:creationId xmlns:a16="http://schemas.microsoft.com/office/drawing/2014/main" id="{C19D6088-6C7A-5AD3-7FD0-850D1862780B}"/>
              </a:ext>
            </a:extLst>
          </p:cNvPr>
          <p:cNvSpPr txBox="1"/>
          <p:nvPr/>
        </p:nvSpPr>
        <p:spPr>
          <a:xfrm>
            <a:off x="4075360" y="3718782"/>
            <a:ext cx="404278" cy="246221"/>
          </a:xfrm>
          <a:prstGeom prst="rect">
            <a:avLst/>
          </a:prstGeom>
          <a:noFill/>
        </p:spPr>
        <p:txBody>
          <a:bodyPr wrap="none" rtlCol="0">
            <a:spAutoFit/>
          </a:bodyPr>
          <a:lstStyle/>
          <a:p>
            <a:pPr algn="l">
              <a:buClr>
                <a:schemeClr val="bg2"/>
              </a:buClr>
            </a:pPr>
            <a:r>
              <a:rPr lang="en-GB" sz="1000" dirty="0"/>
              <a:t>LGO</a:t>
            </a:r>
          </a:p>
        </p:txBody>
      </p:sp>
      <p:sp>
        <p:nvSpPr>
          <p:cNvPr id="80" name="TextBox 79">
            <a:extLst>
              <a:ext uri="{FF2B5EF4-FFF2-40B4-BE49-F238E27FC236}">
                <a16:creationId xmlns:a16="http://schemas.microsoft.com/office/drawing/2014/main" id="{E877198D-F6B5-EBA4-D4F3-FDB8F3809BCC}"/>
              </a:ext>
            </a:extLst>
          </p:cNvPr>
          <p:cNvSpPr txBox="1"/>
          <p:nvPr/>
        </p:nvSpPr>
        <p:spPr>
          <a:xfrm>
            <a:off x="4062536" y="3149454"/>
            <a:ext cx="468398" cy="246221"/>
          </a:xfrm>
          <a:prstGeom prst="rect">
            <a:avLst/>
          </a:prstGeom>
          <a:noFill/>
        </p:spPr>
        <p:txBody>
          <a:bodyPr wrap="none" rtlCol="0">
            <a:spAutoFit/>
          </a:bodyPr>
          <a:lstStyle/>
          <a:p>
            <a:pPr algn="l">
              <a:buClr>
                <a:schemeClr val="bg2"/>
              </a:buClr>
            </a:pPr>
            <a:r>
              <a:rPr lang="en-GB" sz="1000" dirty="0"/>
              <a:t>KERO</a:t>
            </a:r>
          </a:p>
        </p:txBody>
      </p:sp>
      <p:sp>
        <p:nvSpPr>
          <p:cNvPr id="81" name="TextBox 80">
            <a:extLst>
              <a:ext uri="{FF2B5EF4-FFF2-40B4-BE49-F238E27FC236}">
                <a16:creationId xmlns:a16="http://schemas.microsoft.com/office/drawing/2014/main" id="{A3E6B39D-9369-B88D-2BEE-7540A0C91D33}"/>
              </a:ext>
            </a:extLst>
          </p:cNvPr>
          <p:cNvSpPr txBox="1"/>
          <p:nvPr/>
        </p:nvSpPr>
        <p:spPr>
          <a:xfrm>
            <a:off x="8245437" y="2012401"/>
            <a:ext cx="633507" cy="707886"/>
          </a:xfrm>
          <a:prstGeom prst="rect">
            <a:avLst/>
          </a:prstGeom>
          <a:noFill/>
        </p:spPr>
        <p:txBody>
          <a:bodyPr wrap="none" rtlCol="0">
            <a:spAutoFit/>
          </a:bodyPr>
          <a:lstStyle/>
          <a:p>
            <a:pPr algn="l">
              <a:buClr>
                <a:schemeClr val="bg2"/>
              </a:buClr>
            </a:pPr>
            <a:r>
              <a:rPr lang="en-GB" sz="1000" dirty="0">
                <a:solidFill>
                  <a:schemeClr val="accent4">
                    <a:lumMod val="75000"/>
                  </a:schemeClr>
                </a:solidFill>
              </a:rPr>
              <a:t>RVP</a:t>
            </a:r>
          </a:p>
          <a:p>
            <a:pPr algn="l">
              <a:buClr>
                <a:schemeClr val="bg2"/>
              </a:buClr>
            </a:pPr>
            <a:r>
              <a:rPr lang="en-GB" sz="1000" dirty="0">
                <a:solidFill>
                  <a:schemeClr val="accent4">
                    <a:lumMod val="75000"/>
                  </a:schemeClr>
                </a:solidFill>
              </a:rPr>
              <a:t>RON</a:t>
            </a:r>
          </a:p>
          <a:p>
            <a:pPr algn="l">
              <a:buClr>
                <a:schemeClr val="bg2"/>
              </a:buClr>
            </a:pPr>
            <a:r>
              <a:rPr lang="en-GB" sz="1000" dirty="0">
                <a:solidFill>
                  <a:schemeClr val="accent4">
                    <a:lumMod val="75000"/>
                  </a:schemeClr>
                </a:solidFill>
              </a:rPr>
              <a:t>Benzene</a:t>
            </a:r>
          </a:p>
          <a:p>
            <a:pPr algn="l">
              <a:buClr>
                <a:schemeClr val="bg2"/>
              </a:buClr>
            </a:pPr>
            <a:r>
              <a:rPr lang="en-GB" sz="1000" dirty="0">
                <a:solidFill>
                  <a:schemeClr val="accent4">
                    <a:lumMod val="75000"/>
                  </a:schemeClr>
                </a:solidFill>
              </a:rPr>
              <a:t>D95</a:t>
            </a:r>
          </a:p>
        </p:txBody>
      </p:sp>
      <p:sp>
        <p:nvSpPr>
          <p:cNvPr id="82" name="TextBox 81">
            <a:extLst>
              <a:ext uri="{FF2B5EF4-FFF2-40B4-BE49-F238E27FC236}">
                <a16:creationId xmlns:a16="http://schemas.microsoft.com/office/drawing/2014/main" id="{C65E34D6-8164-9762-F5DA-D44F52965754}"/>
              </a:ext>
            </a:extLst>
          </p:cNvPr>
          <p:cNvSpPr txBox="1"/>
          <p:nvPr/>
        </p:nvSpPr>
        <p:spPr>
          <a:xfrm>
            <a:off x="7539214" y="3523453"/>
            <a:ext cx="532518" cy="553998"/>
          </a:xfrm>
          <a:prstGeom prst="rect">
            <a:avLst/>
          </a:prstGeom>
          <a:noFill/>
        </p:spPr>
        <p:txBody>
          <a:bodyPr wrap="none" rtlCol="0">
            <a:spAutoFit/>
          </a:bodyPr>
          <a:lstStyle/>
          <a:p>
            <a:pPr algn="l">
              <a:buClr>
                <a:schemeClr val="bg2"/>
              </a:buClr>
            </a:pPr>
            <a:r>
              <a:rPr lang="en-GB" sz="1000" dirty="0">
                <a:solidFill>
                  <a:schemeClr val="accent4">
                    <a:lumMod val="75000"/>
                  </a:schemeClr>
                </a:solidFill>
              </a:rPr>
              <a:t>Flash</a:t>
            </a:r>
          </a:p>
          <a:p>
            <a:pPr algn="l">
              <a:buClr>
                <a:schemeClr val="bg2"/>
              </a:buClr>
            </a:pPr>
            <a:r>
              <a:rPr lang="en-GB" sz="1000" dirty="0">
                <a:solidFill>
                  <a:schemeClr val="accent4">
                    <a:lumMod val="75000"/>
                  </a:schemeClr>
                </a:solidFill>
              </a:rPr>
              <a:t>D95</a:t>
            </a:r>
          </a:p>
          <a:p>
            <a:pPr algn="l">
              <a:buClr>
                <a:schemeClr val="bg2"/>
              </a:buClr>
            </a:pPr>
            <a:r>
              <a:rPr lang="en-GB" sz="1000" dirty="0">
                <a:solidFill>
                  <a:schemeClr val="accent4">
                    <a:lumMod val="75000"/>
                  </a:schemeClr>
                </a:solidFill>
              </a:rPr>
              <a:t>Freeze</a:t>
            </a:r>
          </a:p>
        </p:txBody>
      </p:sp>
      <p:sp>
        <p:nvSpPr>
          <p:cNvPr id="83" name="TextBox 82">
            <a:extLst>
              <a:ext uri="{FF2B5EF4-FFF2-40B4-BE49-F238E27FC236}">
                <a16:creationId xmlns:a16="http://schemas.microsoft.com/office/drawing/2014/main" id="{9C0BAE02-6888-07C5-8243-102BE81F76E7}"/>
              </a:ext>
            </a:extLst>
          </p:cNvPr>
          <p:cNvSpPr txBox="1"/>
          <p:nvPr/>
        </p:nvSpPr>
        <p:spPr>
          <a:xfrm>
            <a:off x="8236005" y="3915896"/>
            <a:ext cx="574196" cy="553998"/>
          </a:xfrm>
          <a:prstGeom prst="rect">
            <a:avLst/>
          </a:prstGeom>
          <a:noFill/>
        </p:spPr>
        <p:txBody>
          <a:bodyPr wrap="none" rtlCol="0">
            <a:spAutoFit/>
          </a:bodyPr>
          <a:lstStyle/>
          <a:p>
            <a:pPr algn="l">
              <a:buClr>
                <a:schemeClr val="bg2"/>
              </a:buClr>
            </a:pPr>
            <a:r>
              <a:rPr lang="en-GB" sz="1000" dirty="0">
                <a:solidFill>
                  <a:schemeClr val="accent4">
                    <a:lumMod val="75000"/>
                  </a:schemeClr>
                </a:solidFill>
              </a:rPr>
              <a:t>Density</a:t>
            </a:r>
          </a:p>
          <a:p>
            <a:pPr algn="l">
              <a:buClr>
                <a:schemeClr val="bg2"/>
              </a:buClr>
            </a:pPr>
            <a:r>
              <a:rPr lang="en-GB" sz="1000" dirty="0" err="1">
                <a:solidFill>
                  <a:schemeClr val="accent4">
                    <a:lumMod val="75000"/>
                  </a:schemeClr>
                </a:solidFill>
              </a:rPr>
              <a:t>Sulfur</a:t>
            </a:r>
            <a:endParaRPr lang="en-GB" sz="1000" dirty="0">
              <a:solidFill>
                <a:schemeClr val="accent4">
                  <a:lumMod val="75000"/>
                </a:schemeClr>
              </a:solidFill>
            </a:endParaRPr>
          </a:p>
          <a:p>
            <a:pPr algn="l">
              <a:buClr>
                <a:schemeClr val="bg2"/>
              </a:buClr>
            </a:pPr>
            <a:r>
              <a:rPr lang="en-GB" sz="1000" dirty="0">
                <a:solidFill>
                  <a:schemeClr val="accent4">
                    <a:lumMod val="75000"/>
                  </a:schemeClr>
                </a:solidFill>
              </a:rPr>
              <a:t>Cloud</a:t>
            </a:r>
          </a:p>
        </p:txBody>
      </p:sp>
      <p:sp>
        <p:nvSpPr>
          <p:cNvPr id="84" name="TextBox 83">
            <a:extLst>
              <a:ext uri="{FF2B5EF4-FFF2-40B4-BE49-F238E27FC236}">
                <a16:creationId xmlns:a16="http://schemas.microsoft.com/office/drawing/2014/main" id="{AB68F4A4-B350-1BF9-AEB6-0BD3AACFD29C}"/>
              </a:ext>
            </a:extLst>
          </p:cNvPr>
          <p:cNvSpPr txBox="1"/>
          <p:nvPr/>
        </p:nvSpPr>
        <p:spPr>
          <a:xfrm>
            <a:off x="8272687" y="4935269"/>
            <a:ext cx="394660" cy="246221"/>
          </a:xfrm>
          <a:prstGeom prst="rect">
            <a:avLst/>
          </a:prstGeom>
          <a:noFill/>
        </p:spPr>
        <p:txBody>
          <a:bodyPr wrap="none" rtlCol="0">
            <a:spAutoFit/>
          </a:bodyPr>
          <a:lstStyle/>
          <a:p>
            <a:pPr algn="l">
              <a:buClr>
                <a:schemeClr val="bg2"/>
              </a:buClr>
            </a:pPr>
            <a:r>
              <a:rPr lang="en-GB" sz="1000" dirty="0">
                <a:solidFill>
                  <a:schemeClr val="accent4">
                    <a:lumMod val="75000"/>
                  </a:schemeClr>
                </a:solidFill>
              </a:rPr>
              <a:t>D95</a:t>
            </a:r>
          </a:p>
        </p:txBody>
      </p:sp>
      <p:sp>
        <p:nvSpPr>
          <p:cNvPr id="85" name="TextBox 84">
            <a:extLst>
              <a:ext uri="{FF2B5EF4-FFF2-40B4-BE49-F238E27FC236}">
                <a16:creationId xmlns:a16="http://schemas.microsoft.com/office/drawing/2014/main" id="{EE4CCB0D-2533-53CE-554B-166E7C0ABB13}"/>
              </a:ext>
            </a:extLst>
          </p:cNvPr>
          <p:cNvSpPr txBox="1"/>
          <p:nvPr/>
        </p:nvSpPr>
        <p:spPr>
          <a:xfrm>
            <a:off x="9022883" y="1688277"/>
            <a:ext cx="391454" cy="246221"/>
          </a:xfrm>
          <a:prstGeom prst="rect">
            <a:avLst/>
          </a:prstGeom>
          <a:noFill/>
        </p:spPr>
        <p:txBody>
          <a:bodyPr wrap="none" rtlCol="0">
            <a:spAutoFit/>
          </a:bodyPr>
          <a:lstStyle/>
          <a:p>
            <a:pPr algn="l">
              <a:buClr>
                <a:schemeClr val="bg2"/>
              </a:buClr>
            </a:pPr>
            <a:r>
              <a:rPr lang="en-GB" sz="1000" dirty="0">
                <a:solidFill>
                  <a:schemeClr val="accent4">
                    <a:lumMod val="75000"/>
                  </a:schemeClr>
                </a:solidFill>
              </a:rPr>
              <a:t>RVP</a:t>
            </a:r>
          </a:p>
        </p:txBody>
      </p:sp>
      <p:cxnSp>
        <p:nvCxnSpPr>
          <p:cNvPr id="86" name="Straight Arrow Connector 85">
            <a:extLst>
              <a:ext uri="{FF2B5EF4-FFF2-40B4-BE49-F238E27FC236}">
                <a16:creationId xmlns:a16="http://schemas.microsoft.com/office/drawing/2014/main" id="{AE0FFE94-82DB-3F1F-C514-25AF77FAB8A1}"/>
              </a:ext>
            </a:extLst>
          </p:cNvPr>
          <p:cNvCxnSpPr/>
          <p:nvPr/>
        </p:nvCxnSpPr>
        <p:spPr>
          <a:xfrm>
            <a:off x="6315452" y="5236905"/>
            <a:ext cx="0" cy="9565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7573E41-EF68-E0E3-1294-217FAF6B9174}"/>
              </a:ext>
            </a:extLst>
          </p:cNvPr>
          <p:cNvCxnSpPr>
            <a:cxnSpLocks/>
          </p:cNvCxnSpPr>
          <p:nvPr/>
        </p:nvCxnSpPr>
        <p:spPr>
          <a:xfrm>
            <a:off x="5258841" y="5606065"/>
            <a:ext cx="0" cy="5873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A9E3A87-5758-605C-0044-A9F1EDFC6240}"/>
              </a:ext>
            </a:extLst>
          </p:cNvPr>
          <p:cNvSpPr txBox="1"/>
          <p:nvPr/>
        </p:nvSpPr>
        <p:spPr>
          <a:xfrm>
            <a:off x="8272687" y="5886139"/>
            <a:ext cx="636713" cy="246221"/>
          </a:xfrm>
          <a:prstGeom prst="rect">
            <a:avLst/>
          </a:prstGeom>
          <a:noFill/>
        </p:spPr>
        <p:txBody>
          <a:bodyPr wrap="none" rtlCol="0">
            <a:spAutoFit/>
          </a:bodyPr>
          <a:lstStyle/>
          <a:p>
            <a:pPr algn="l">
              <a:buClr>
                <a:schemeClr val="bg2"/>
              </a:buClr>
            </a:pPr>
            <a:r>
              <a:rPr lang="en-GB" sz="1000" dirty="0">
                <a:solidFill>
                  <a:schemeClr val="accent4">
                    <a:lumMod val="75000"/>
                  </a:schemeClr>
                </a:solidFill>
              </a:rPr>
              <a:t>Viscosity</a:t>
            </a:r>
          </a:p>
        </p:txBody>
      </p:sp>
      <p:sp>
        <p:nvSpPr>
          <p:cNvPr id="89" name="TextBox 88">
            <a:extLst>
              <a:ext uri="{FF2B5EF4-FFF2-40B4-BE49-F238E27FC236}">
                <a16:creationId xmlns:a16="http://schemas.microsoft.com/office/drawing/2014/main" id="{48DE52E2-A51F-0CDC-5D86-F8F9D35094BC}"/>
              </a:ext>
            </a:extLst>
          </p:cNvPr>
          <p:cNvSpPr txBox="1"/>
          <p:nvPr/>
        </p:nvSpPr>
        <p:spPr>
          <a:xfrm>
            <a:off x="1154573" y="2176870"/>
            <a:ext cx="1029449" cy="400110"/>
          </a:xfrm>
          <a:prstGeom prst="rect">
            <a:avLst/>
          </a:prstGeom>
          <a:noFill/>
        </p:spPr>
        <p:txBody>
          <a:bodyPr wrap="none" rtlCol="0">
            <a:spAutoFit/>
          </a:bodyPr>
          <a:lstStyle/>
          <a:p>
            <a:pPr algn="l">
              <a:buClr>
                <a:schemeClr val="bg2"/>
              </a:buClr>
            </a:pPr>
            <a:r>
              <a:rPr lang="en-GB" sz="1000" dirty="0">
                <a:solidFill>
                  <a:schemeClr val="accent4">
                    <a:lumMod val="75000"/>
                  </a:schemeClr>
                </a:solidFill>
              </a:rPr>
              <a:t>Crude</a:t>
            </a:r>
          </a:p>
          <a:p>
            <a:pPr algn="l">
              <a:buClr>
                <a:schemeClr val="bg2"/>
              </a:buClr>
            </a:pPr>
            <a:r>
              <a:rPr lang="en-GB" sz="1000" dirty="0">
                <a:solidFill>
                  <a:schemeClr val="accent4">
                    <a:lumMod val="75000"/>
                  </a:schemeClr>
                </a:solidFill>
              </a:rPr>
              <a:t>Assays (Offsites)</a:t>
            </a:r>
          </a:p>
        </p:txBody>
      </p:sp>
      <p:sp>
        <p:nvSpPr>
          <p:cNvPr id="90" name="Oval 89">
            <a:extLst>
              <a:ext uri="{FF2B5EF4-FFF2-40B4-BE49-F238E27FC236}">
                <a16:creationId xmlns:a16="http://schemas.microsoft.com/office/drawing/2014/main" id="{72BB26F8-A8B1-5A39-0924-6C97F31FFFE6}"/>
              </a:ext>
            </a:extLst>
          </p:cNvPr>
          <p:cNvSpPr/>
          <p:nvPr/>
        </p:nvSpPr>
        <p:spPr>
          <a:xfrm>
            <a:off x="633054" y="5383453"/>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alibri"/>
              </a:rPr>
              <a:t>S</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05EDB6F9-9D64-F06E-B152-F4A3862DC3C7}"/>
              </a:ext>
            </a:extLst>
          </p:cNvPr>
          <p:cNvSpPr txBox="1"/>
          <p:nvPr/>
        </p:nvSpPr>
        <p:spPr>
          <a:xfrm>
            <a:off x="843825" y="5340187"/>
            <a:ext cx="1597146"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Tx/>
              <a:buNone/>
              <a:tabLst/>
              <a:defRPr/>
            </a:pPr>
            <a:r>
              <a:rPr lang="en-US" sz="1050" dirty="0">
                <a:solidFill>
                  <a:srgbClr val="000000"/>
                </a:solidFill>
                <a:latin typeface="Calibri"/>
              </a:rPr>
              <a:t>Sulfur Content</a:t>
            </a:r>
            <a:endParaRPr kumimoji="0" lang="en-GB"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F01F468C-D995-86C1-3A2B-A3C9DC028709}"/>
              </a:ext>
            </a:extLst>
          </p:cNvPr>
          <p:cNvSpPr txBox="1"/>
          <p:nvPr/>
        </p:nvSpPr>
        <p:spPr>
          <a:xfrm>
            <a:off x="827443" y="5572653"/>
            <a:ext cx="1597146"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Tx/>
              <a:buNone/>
              <a:tabLst/>
              <a:defRPr/>
            </a:pPr>
            <a:r>
              <a:rPr kumimoji="0" lang="en-US" sz="1050" b="0" i="0" u="none" strike="noStrike" kern="1200" cap="none" spc="0" normalizeH="0" baseline="0" noProof="0" dirty="0">
                <a:ln>
                  <a:noFill/>
                </a:ln>
                <a:solidFill>
                  <a:schemeClr val="accent3"/>
                </a:solidFill>
                <a:effectLst/>
                <a:uLnTx/>
                <a:uFillTx/>
                <a:latin typeface="Calibri"/>
                <a:ea typeface="+mn-ea"/>
                <a:cs typeface="+mn-cs"/>
              </a:rPr>
              <a:t>Rigorous </a:t>
            </a:r>
            <a:r>
              <a:rPr kumimoji="0" lang="en-US" sz="1050" b="0" i="0" u="none" strike="noStrike" kern="1200" cap="none" spc="0" normalizeH="0" baseline="0" noProof="0" dirty="0" err="1">
                <a:ln>
                  <a:noFill/>
                </a:ln>
                <a:solidFill>
                  <a:schemeClr val="accent3"/>
                </a:solidFill>
                <a:effectLst/>
                <a:uLnTx/>
                <a:uFillTx/>
                <a:latin typeface="Calibri"/>
                <a:ea typeface="+mn-ea"/>
                <a:cs typeface="+mn-cs"/>
              </a:rPr>
              <a:t>Inferentials</a:t>
            </a:r>
            <a:endParaRPr kumimoji="0" lang="en-GB" sz="1050" b="0" i="0" u="none" strike="noStrike" kern="1200" cap="none" spc="0" normalizeH="0" baseline="0" noProof="0" dirty="0">
              <a:ln>
                <a:noFill/>
              </a:ln>
              <a:solidFill>
                <a:schemeClr val="accent3"/>
              </a:solidFill>
              <a:effectLst/>
              <a:uLnTx/>
              <a:uFillTx/>
              <a:latin typeface="Calibri"/>
              <a:ea typeface="+mn-ea"/>
              <a:cs typeface="+mn-cs"/>
            </a:endParaRPr>
          </a:p>
        </p:txBody>
      </p:sp>
      <p:sp>
        <p:nvSpPr>
          <p:cNvPr id="93" name="Oval 92">
            <a:extLst>
              <a:ext uri="{FF2B5EF4-FFF2-40B4-BE49-F238E27FC236}">
                <a16:creationId xmlns:a16="http://schemas.microsoft.com/office/drawing/2014/main" id="{E11428AC-CB63-963A-3A04-8542E687C617}"/>
              </a:ext>
            </a:extLst>
          </p:cNvPr>
          <p:cNvSpPr/>
          <p:nvPr/>
        </p:nvSpPr>
        <p:spPr>
          <a:xfrm>
            <a:off x="3606774" y="5709754"/>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alibri"/>
              </a:rPr>
              <a:t>P</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4" name="Oval 93">
            <a:extLst>
              <a:ext uri="{FF2B5EF4-FFF2-40B4-BE49-F238E27FC236}">
                <a16:creationId xmlns:a16="http://schemas.microsoft.com/office/drawing/2014/main" id="{F5ACDA2D-1EEF-2479-EEDF-7C081D38D7A5}"/>
              </a:ext>
            </a:extLst>
          </p:cNvPr>
          <p:cNvSpPr/>
          <p:nvPr/>
        </p:nvSpPr>
        <p:spPr>
          <a:xfrm>
            <a:off x="7391526" y="4531346"/>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alibri"/>
              </a:rPr>
              <a:t>S</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95" name="Straight Arrow Connector 94">
            <a:extLst>
              <a:ext uri="{FF2B5EF4-FFF2-40B4-BE49-F238E27FC236}">
                <a16:creationId xmlns:a16="http://schemas.microsoft.com/office/drawing/2014/main" id="{C07E075F-3566-B64D-250F-0FCEBED8ADC3}"/>
              </a:ext>
            </a:extLst>
          </p:cNvPr>
          <p:cNvCxnSpPr/>
          <p:nvPr/>
        </p:nvCxnSpPr>
        <p:spPr>
          <a:xfrm>
            <a:off x="9022883" y="1941437"/>
            <a:ext cx="0" cy="4903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EAC78BE5-312D-C442-5AD7-CE317894F89A}"/>
              </a:ext>
            </a:extLst>
          </p:cNvPr>
          <p:cNvSpPr txBox="1"/>
          <p:nvPr/>
        </p:nvSpPr>
        <p:spPr>
          <a:xfrm>
            <a:off x="8244229" y="2850717"/>
            <a:ext cx="487701" cy="246221"/>
          </a:xfrm>
          <a:prstGeom prst="rect">
            <a:avLst/>
          </a:prstGeom>
          <a:solidFill>
            <a:schemeClr val="accent5"/>
          </a:solidFill>
          <a:ln>
            <a:solidFill>
              <a:schemeClr val="tx1"/>
            </a:solidFill>
          </a:ln>
        </p:spPr>
        <p:txBody>
          <a:bodyPr wrap="square" rtlCol="0">
            <a:spAutoFit/>
          </a:bodyPr>
          <a:lstStyle/>
          <a:p>
            <a:pPr algn="l">
              <a:buClr>
                <a:schemeClr val="bg2"/>
              </a:buClr>
            </a:pPr>
            <a:r>
              <a:rPr lang="en-GB" sz="1000" dirty="0"/>
              <a:t>MTBE</a:t>
            </a:r>
          </a:p>
        </p:txBody>
      </p:sp>
      <p:cxnSp>
        <p:nvCxnSpPr>
          <p:cNvPr id="97" name="Connector: Elbow 96">
            <a:extLst>
              <a:ext uri="{FF2B5EF4-FFF2-40B4-BE49-F238E27FC236}">
                <a16:creationId xmlns:a16="http://schemas.microsoft.com/office/drawing/2014/main" id="{BA608E62-C693-E036-58E7-60BED734682D}"/>
              </a:ext>
            </a:extLst>
          </p:cNvPr>
          <p:cNvCxnSpPr>
            <a:stCxn id="96" idx="0"/>
          </p:cNvCxnSpPr>
          <p:nvPr/>
        </p:nvCxnSpPr>
        <p:spPr>
          <a:xfrm rot="5400000" flipH="1" flipV="1">
            <a:off x="8588920" y="2621213"/>
            <a:ext cx="128665" cy="33034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EA83C671-B491-C541-D873-6FCA42B25182}"/>
              </a:ext>
            </a:extLst>
          </p:cNvPr>
          <p:cNvSpPr txBox="1"/>
          <p:nvPr/>
        </p:nvSpPr>
        <p:spPr>
          <a:xfrm>
            <a:off x="9003647" y="2101445"/>
            <a:ext cx="558166" cy="246221"/>
          </a:xfrm>
          <a:prstGeom prst="rect">
            <a:avLst/>
          </a:prstGeom>
          <a:noFill/>
        </p:spPr>
        <p:txBody>
          <a:bodyPr wrap="none" rtlCol="0">
            <a:spAutoFit/>
          </a:bodyPr>
          <a:lstStyle/>
          <a:p>
            <a:pPr algn="l">
              <a:buClr>
                <a:schemeClr val="bg2"/>
              </a:buClr>
            </a:pPr>
            <a:r>
              <a:rPr lang="en-GB" sz="1000" dirty="0"/>
              <a:t>Butane</a:t>
            </a:r>
          </a:p>
        </p:txBody>
      </p:sp>
      <p:cxnSp>
        <p:nvCxnSpPr>
          <p:cNvPr id="99" name="Connector: Elbow 98">
            <a:extLst>
              <a:ext uri="{FF2B5EF4-FFF2-40B4-BE49-F238E27FC236}">
                <a16:creationId xmlns:a16="http://schemas.microsoft.com/office/drawing/2014/main" id="{68768B11-DDF6-5427-8D31-F8317478415B}"/>
              </a:ext>
            </a:extLst>
          </p:cNvPr>
          <p:cNvCxnSpPr>
            <a:stCxn id="50" idx="3"/>
          </p:cNvCxnSpPr>
          <p:nvPr/>
        </p:nvCxnSpPr>
        <p:spPr>
          <a:xfrm>
            <a:off x="7473422" y="3116574"/>
            <a:ext cx="2802639" cy="118006"/>
          </a:xfrm>
          <a:prstGeom prst="bentConnector3">
            <a:avLst>
              <a:gd name="adj1" fmla="val 2374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Flowchart: Terminator 99">
            <a:extLst>
              <a:ext uri="{FF2B5EF4-FFF2-40B4-BE49-F238E27FC236}">
                <a16:creationId xmlns:a16="http://schemas.microsoft.com/office/drawing/2014/main" id="{289BA5CE-3FAE-F227-1F3E-1786C38AF59F}"/>
              </a:ext>
            </a:extLst>
          </p:cNvPr>
          <p:cNvSpPr/>
          <p:nvPr/>
        </p:nvSpPr>
        <p:spPr>
          <a:xfrm>
            <a:off x="10271780" y="3092564"/>
            <a:ext cx="1236140" cy="360000"/>
          </a:xfrm>
          <a:prstGeom prst="flowChartTerminator">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Calibri"/>
              </a:rPr>
              <a:t>Reformate</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101" name="Connector: Elbow 100">
            <a:extLst>
              <a:ext uri="{FF2B5EF4-FFF2-40B4-BE49-F238E27FC236}">
                <a16:creationId xmlns:a16="http://schemas.microsoft.com/office/drawing/2014/main" id="{0F0B787E-D3F7-E1B6-41B6-0833B3C14144}"/>
              </a:ext>
            </a:extLst>
          </p:cNvPr>
          <p:cNvCxnSpPr>
            <a:cxnSpLocks/>
          </p:cNvCxnSpPr>
          <p:nvPr/>
        </p:nvCxnSpPr>
        <p:spPr>
          <a:xfrm>
            <a:off x="3650836" y="6192548"/>
            <a:ext cx="1253325" cy="204805"/>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8C458953-9C1B-C5D6-E17B-DD0C144E49B7}"/>
              </a:ext>
            </a:extLst>
          </p:cNvPr>
          <p:cNvSpPr txBox="1"/>
          <p:nvPr/>
        </p:nvSpPr>
        <p:spPr>
          <a:xfrm>
            <a:off x="4876245" y="6283470"/>
            <a:ext cx="1114408" cy="246221"/>
          </a:xfrm>
          <a:prstGeom prst="rect">
            <a:avLst/>
          </a:prstGeom>
          <a:noFill/>
        </p:spPr>
        <p:txBody>
          <a:bodyPr wrap="none" rtlCol="0">
            <a:spAutoFit/>
          </a:bodyPr>
          <a:lstStyle/>
          <a:p>
            <a:pPr algn="l">
              <a:buClr>
                <a:schemeClr val="bg2"/>
              </a:buClr>
            </a:pPr>
            <a:r>
              <a:rPr lang="en-GB" sz="1000" dirty="0"/>
              <a:t>To </a:t>
            </a:r>
            <a:r>
              <a:rPr lang="en-GB" sz="1000" dirty="0" err="1"/>
              <a:t>Deasphalt</a:t>
            </a:r>
            <a:r>
              <a:rPr lang="en-GB" sz="1000" dirty="0"/>
              <a:t> Unit</a:t>
            </a:r>
          </a:p>
        </p:txBody>
      </p:sp>
      <p:cxnSp>
        <p:nvCxnSpPr>
          <p:cNvPr id="103" name="Connector: Elbow 102">
            <a:extLst>
              <a:ext uri="{FF2B5EF4-FFF2-40B4-BE49-F238E27FC236}">
                <a16:creationId xmlns:a16="http://schemas.microsoft.com/office/drawing/2014/main" id="{6E493A24-5E43-9747-1768-D13470518110}"/>
              </a:ext>
            </a:extLst>
          </p:cNvPr>
          <p:cNvCxnSpPr>
            <a:cxnSpLocks/>
            <a:stCxn id="50" idx="0"/>
          </p:cNvCxnSpPr>
          <p:nvPr/>
        </p:nvCxnSpPr>
        <p:spPr>
          <a:xfrm rot="5400000" flipH="1" flipV="1">
            <a:off x="7312019" y="2342629"/>
            <a:ext cx="260640" cy="84397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56C3010D-009A-30B0-3BFB-F9FA652D8841}"/>
              </a:ext>
            </a:extLst>
          </p:cNvPr>
          <p:cNvCxnSpPr/>
          <p:nvPr/>
        </p:nvCxnSpPr>
        <p:spPr>
          <a:xfrm flipV="1">
            <a:off x="7842103" y="1919132"/>
            <a:ext cx="0" cy="7008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C5879AC-73CD-8367-D5FC-871248C32782}"/>
              </a:ext>
            </a:extLst>
          </p:cNvPr>
          <p:cNvSpPr/>
          <p:nvPr/>
        </p:nvSpPr>
        <p:spPr>
          <a:xfrm>
            <a:off x="7256858" y="3680219"/>
            <a:ext cx="206162" cy="196558"/>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alibri"/>
              </a:rPr>
              <a:t>S</a:t>
            </a: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06" name="Straight Arrow Connector 105">
            <a:extLst>
              <a:ext uri="{FF2B5EF4-FFF2-40B4-BE49-F238E27FC236}">
                <a16:creationId xmlns:a16="http://schemas.microsoft.com/office/drawing/2014/main" id="{60181CF6-67F5-125D-F8F4-9DC72744EE68}"/>
              </a:ext>
            </a:extLst>
          </p:cNvPr>
          <p:cNvCxnSpPr/>
          <p:nvPr/>
        </p:nvCxnSpPr>
        <p:spPr>
          <a:xfrm>
            <a:off x="6687928" y="3338211"/>
            <a:ext cx="0" cy="79590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6AA4557-FB40-5A33-FCA7-636F8F130FFA}"/>
              </a:ext>
            </a:extLst>
          </p:cNvPr>
          <p:cNvCxnSpPr/>
          <p:nvPr/>
        </p:nvCxnSpPr>
        <p:spPr>
          <a:xfrm>
            <a:off x="7256858" y="3338211"/>
            <a:ext cx="0" cy="14395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60C47F8-06DA-66BB-94F1-30D401C7EB29}"/>
              </a:ext>
            </a:extLst>
          </p:cNvPr>
          <p:cNvCxnSpPr>
            <a:cxnSpLocks/>
          </p:cNvCxnSpPr>
          <p:nvPr/>
        </p:nvCxnSpPr>
        <p:spPr>
          <a:xfrm flipV="1">
            <a:off x="6780856" y="2477696"/>
            <a:ext cx="0" cy="39866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25F6AF85-2A37-C6C0-2054-0BA344C6D6B6}"/>
              </a:ext>
            </a:extLst>
          </p:cNvPr>
          <p:cNvSpPr txBox="1"/>
          <p:nvPr/>
        </p:nvSpPr>
        <p:spPr>
          <a:xfrm>
            <a:off x="6334113" y="3716217"/>
            <a:ext cx="330540" cy="246221"/>
          </a:xfrm>
          <a:prstGeom prst="rect">
            <a:avLst/>
          </a:prstGeom>
          <a:noFill/>
        </p:spPr>
        <p:txBody>
          <a:bodyPr wrap="none" rtlCol="0">
            <a:spAutoFit/>
          </a:bodyPr>
          <a:lstStyle/>
          <a:p>
            <a:pPr algn="l">
              <a:buClr>
                <a:schemeClr val="bg2"/>
              </a:buClr>
            </a:pPr>
            <a:r>
              <a:rPr lang="en-GB" sz="1000" dirty="0">
                <a:solidFill>
                  <a:srgbClr val="C530FF"/>
                </a:solidFill>
              </a:rPr>
              <a:t>H2</a:t>
            </a:r>
          </a:p>
        </p:txBody>
      </p:sp>
      <p:sp>
        <p:nvSpPr>
          <p:cNvPr id="110" name="TextBox 109">
            <a:extLst>
              <a:ext uri="{FF2B5EF4-FFF2-40B4-BE49-F238E27FC236}">
                <a16:creationId xmlns:a16="http://schemas.microsoft.com/office/drawing/2014/main" id="{95D9C2CC-5F80-EDE5-4F73-EC79BBD1203C}"/>
              </a:ext>
            </a:extLst>
          </p:cNvPr>
          <p:cNvSpPr txBox="1"/>
          <p:nvPr/>
        </p:nvSpPr>
        <p:spPr>
          <a:xfrm>
            <a:off x="6507752" y="2596358"/>
            <a:ext cx="330540" cy="246221"/>
          </a:xfrm>
          <a:prstGeom prst="rect">
            <a:avLst/>
          </a:prstGeom>
          <a:noFill/>
        </p:spPr>
        <p:txBody>
          <a:bodyPr wrap="none" rtlCol="0">
            <a:spAutoFit/>
          </a:bodyPr>
          <a:lstStyle/>
          <a:p>
            <a:pPr algn="l">
              <a:buClr>
                <a:schemeClr val="bg2"/>
              </a:buClr>
            </a:pPr>
            <a:r>
              <a:rPr lang="en-GB" sz="1000" dirty="0">
                <a:solidFill>
                  <a:srgbClr val="C530FF"/>
                </a:solidFill>
              </a:rPr>
              <a:t>H2</a:t>
            </a:r>
          </a:p>
        </p:txBody>
      </p:sp>
      <p:sp>
        <p:nvSpPr>
          <p:cNvPr id="111" name="TextBox 110">
            <a:extLst>
              <a:ext uri="{FF2B5EF4-FFF2-40B4-BE49-F238E27FC236}">
                <a16:creationId xmlns:a16="http://schemas.microsoft.com/office/drawing/2014/main" id="{0B223E6D-CC49-A5AC-1D42-83461B6A36C7}"/>
              </a:ext>
            </a:extLst>
          </p:cNvPr>
          <p:cNvSpPr txBox="1"/>
          <p:nvPr/>
        </p:nvSpPr>
        <p:spPr>
          <a:xfrm>
            <a:off x="7266999" y="3266522"/>
            <a:ext cx="330540" cy="246221"/>
          </a:xfrm>
          <a:prstGeom prst="rect">
            <a:avLst/>
          </a:prstGeom>
          <a:noFill/>
        </p:spPr>
        <p:txBody>
          <a:bodyPr wrap="none" rtlCol="0">
            <a:spAutoFit/>
          </a:bodyPr>
          <a:lstStyle/>
          <a:p>
            <a:pPr algn="l">
              <a:buClr>
                <a:schemeClr val="bg2"/>
              </a:buClr>
            </a:pPr>
            <a:r>
              <a:rPr lang="en-GB" sz="1000" dirty="0">
                <a:solidFill>
                  <a:srgbClr val="C530FF"/>
                </a:solidFill>
              </a:rPr>
              <a:t>H2</a:t>
            </a:r>
          </a:p>
        </p:txBody>
      </p:sp>
      <p:cxnSp>
        <p:nvCxnSpPr>
          <p:cNvPr id="117" name="Straight Arrow Connector 116">
            <a:extLst>
              <a:ext uri="{FF2B5EF4-FFF2-40B4-BE49-F238E27FC236}">
                <a16:creationId xmlns:a16="http://schemas.microsoft.com/office/drawing/2014/main" id="{BB8EA2BA-A48F-1C42-5AC7-D83F023CF124}"/>
              </a:ext>
            </a:extLst>
          </p:cNvPr>
          <p:cNvCxnSpPr>
            <a:cxnSpLocks/>
            <a:endCxn id="50" idx="1"/>
          </p:cNvCxnSpPr>
          <p:nvPr/>
        </p:nvCxnSpPr>
        <p:spPr>
          <a:xfrm flipV="1">
            <a:off x="5845672" y="3116574"/>
            <a:ext cx="721607" cy="32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59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996265-DA30-CEB5-7D5A-D5D32BA455A5}"/>
              </a:ext>
            </a:extLst>
          </p:cNvPr>
          <p:cNvSpPr>
            <a:spLocks noGrp="1"/>
          </p:cNvSpPr>
          <p:nvPr>
            <p:ph idx="1"/>
          </p:nvPr>
        </p:nvSpPr>
        <p:spPr>
          <a:xfrm>
            <a:off x="4810259" y="649480"/>
            <a:ext cx="6555347" cy="5213200"/>
          </a:xfrm>
        </p:spPr>
        <p:txBody>
          <a:bodyPr anchor="ctr">
            <a:noAutofit/>
          </a:bodyPr>
          <a:lstStyle/>
          <a:p>
            <a:pPr>
              <a:lnSpc>
                <a:spcPct val="210000"/>
              </a:lnSpc>
              <a:spcBef>
                <a:spcPts val="0"/>
              </a:spcBef>
            </a:pPr>
            <a:r>
              <a:rPr lang="en-US" sz="2400" b="1" dirty="0"/>
              <a:t>Digital Twins</a:t>
            </a:r>
          </a:p>
          <a:p>
            <a:pPr>
              <a:lnSpc>
                <a:spcPct val="210000"/>
              </a:lnSpc>
              <a:spcBef>
                <a:spcPts val="0"/>
              </a:spcBef>
            </a:pPr>
            <a:r>
              <a:rPr lang="en-US" sz="2400" b="1" dirty="0"/>
              <a:t>Engineering Digital Twins</a:t>
            </a:r>
          </a:p>
          <a:p>
            <a:pPr>
              <a:lnSpc>
                <a:spcPct val="210000"/>
              </a:lnSpc>
              <a:spcBef>
                <a:spcPts val="0"/>
              </a:spcBef>
            </a:pPr>
            <a:r>
              <a:rPr lang="en-US" sz="2400" b="1" dirty="0"/>
              <a:t>Process Digital Twins</a:t>
            </a:r>
          </a:p>
          <a:p>
            <a:pPr>
              <a:lnSpc>
                <a:spcPct val="210000"/>
              </a:lnSpc>
              <a:spcBef>
                <a:spcPts val="0"/>
              </a:spcBef>
            </a:pPr>
            <a:r>
              <a:rPr lang="en-US" sz="2400" b="1" dirty="0"/>
              <a:t>Online Process Digital Twins</a:t>
            </a:r>
          </a:p>
          <a:p>
            <a:pPr>
              <a:lnSpc>
                <a:spcPct val="210000"/>
              </a:lnSpc>
              <a:spcBef>
                <a:spcPts val="0"/>
              </a:spcBef>
            </a:pPr>
            <a:r>
              <a:rPr lang="en-US" sz="2400" b="1" dirty="0"/>
              <a:t>Closed Loop Optimization</a:t>
            </a:r>
          </a:p>
          <a:p>
            <a:pPr>
              <a:lnSpc>
                <a:spcPct val="210000"/>
              </a:lnSpc>
              <a:spcBef>
                <a:spcPts val="0"/>
              </a:spcBef>
            </a:pPr>
            <a:r>
              <a:rPr lang="en-US" sz="2400" b="1" dirty="0"/>
              <a:t>Processes and Typical Benefits</a:t>
            </a:r>
          </a:p>
          <a:p>
            <a:pPr>
              <a:lnSpc>
                <a:spcPct val="210000"/>
              </a:lnSpc>
              <a:spcBef>
                <a:spcPts val="0"/>
              </a:spcBef>
            </a:pPr>
            <a:r>
              <a:rPr lang="en-US" sz="2400" b="1" dirty="0"/>
              <a:t>What’s Next</a:t>
            </a:r>
          </a:p>
        </p:txBody>
      </p:sp>
      <p:sp>
        <p:nvSpPr>
          <p:cNvPr id="6" name="Slide Number Placeholder 3">
            <a:extLst>
              <a:ext uri="{FF2B5EF4-FFF2-40B4-BE49-F238E27FC236}">
                <a16:creationId xmlns:a16="http://schemas.microsoft.com/office/drawing/2014/main" id="{B1A1D65A-DE69-7977-7A5A-39800F6B9B0B}"/>
              </a:ext>
            </a:extLst>
          </p:cNvPr>
          <p:cNvSpPr txBox="1">
            <a:spLocks/>
          </p:cNvSpPr>
          <p:nvPr/>
        </p:nvSpPr>
        <p:spPr>
          <a:xfrm>
            <a:off x="4425459" y="6445635"/>
            <a:ext cx="2408307"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pic>
        <p:nvPicPr>
          <p:cNvPr id="1026" name="Picture 2" descr="Digital twin concept as applied to industrial automation | Industrial Ethernet Book">
            <a:extLst>
              <a:ext uri="{FF2B5EF4-FFF2-40B4-BE49-F238E27FC236}">
                <a16:creationId xmlns:a16="http://schemas.microsoft.com/office/drawing/2014/main" id="{8EAB96C2-72AD-130C-86BA-5584EBC81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42421" cy="2273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roduct Digital Twin">
            <a:extLst>
              <a:ext uri="{FF2B5EF4-FFF2-40B4-BE49-F238E27FC236}">
                <a16:creationId xmlns:a16="http://schemas.microsoft.com/office/drawing/2014/main" id="{37CB557C-6E8C-B565-C4BF-7DAA1D1FD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7" y="2248948"/>
            <a:ext cx="4034778" cy="2238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xGN Spotlight | How pervasive digital twins are x-tending enterprise ...">
            <a:extLst>
              <a:ext uri="{FF2B5EF4-FFF2-40B4-BE49-F238E27FC236}">
                <a16:creationId xmlns:a16="http://schemas.microsoft.com/office/drawing/2014/main" id="{97E6AC97-92C5-1377-472A-E48AEAA55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 y="4195720"/>
            <a:ext cx="4045459" cy="266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26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478269" y="339711"/>
            <a:ext cx="11142315" cy="1033669"/>
          </a:xfrm>
        </p:spPr>
        <p:txBody>
          <a:bodyPr>
            <a:normAutofit/>
          </a:bodyPr>
          <a:lstStyle/>
          <a:p>
            <a:pPr>
              <a:defRPr/>
            </a:pPr>
            <a:r>
              <a:rPr lang="en-US" sz="4000" dirty="0">
                <a:solidFill>
                  <a:schemeClr val="bg1">
                    <a:lumMod val="95000"/>
                  </a:schemeClr>
                </a:solidFill>
                <a:latin typeface="+mj-lt"/>
                <a:cs typeface="Arial" charset="0"/>
              </a:rPr>
              <a:t>Long Term Planning</a:t>
            </a:r>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pic>
        <p:nvPicPr>
          <p:cNvPr id="18" name="Picture 4">
            <a:extLst>
              <a:ext uri="{FF2B5EF4-FFF2-40B4-BE49-F238E27FC236}">
                <a16:creationId xmlns:a16="http://schemas.microsoft.com/office/drawing/2014/main" id="{E50995BE-2577-9787-0548-8600A2B6B4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36"/>
          <a:stretch/>
        </p:blipFill>
        <p:spPr bwMode="auto">
          <a:xfrm>
            <a:off x="6461598" y="2026710"/>
            <a:ext cx="4838700" cy="4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a:extLst>
              <a:ext uri="{FF2B5EF4-FFF2-40B4-BE49-F238E27FC236}">
                <a16:creationId xmlns:a16="http://schemas.microsoft.com/office/drawing/2014/main" id="{7DDD68B0-27EE-7B38-1B51-6D50F83F2E2D}"/>
              </a:ext>
            </a:extLst>
          </p:cNvPr>
          <p:cNvSpPr txBox="1"/>
          <p:nvPr/>
        </p:nvSpPr>
        <p:spPr>
          <a:xfrm>
            <a:off x="407763" y="2068621"/>
            <a:ext cx="6096000" cy="2169825"/>
          </a:xfrm>
          <a:prstGeom prst="rect">
            <a:avLst/>
          </a:prstGeom>
          <a:noFill/>
        </p:spPr>
        <p:txBody>
          <a:bodyPr wrap="square">
            <a:spAutoFit/>
          </a:bodyPr>
          <a:lstStyle/>
          <a:p>
            <a:pPr marL="231775" indent="-231775">
              <a:spcBef>
                <a:spcPct val="15000"/>
              </a:spcBef>
              <a:buClr>
                <a:schemeClr val="tx1"/>
              </a:buClr>
              <a:buFontTx/>
              <a:buChar char="•"/>
              <a:tabLst>
                <a:tab pos="225425" algn="l"/>
              </a:tabLst>
            </a:pPr>
            <a:r>
              <a:rPr lang="en-US" sz="2000" dirty="0"/>
              <a:t>Planning and Decision Support</a:t>
            </a:r>
          </a:p>
          <a:p>
            <a:pPr marL="742950" lvl="1" indent="-342900">
              <a:spcBef>
                <a:spcPct val="15000"/>
              </a:spcBef>
              <a:buFont typeface="Arial" panose="020B0604020202020204" pitchFamily="34" charset="0"/>
              <a:buChar char="•"/>
              <a:tabLst>
                <a:tab pos="225425" algn="l"/>
              </a:tabLst>
            </a:pPr>
            <a:r>
              <a:rPr lang="en-US" sz="2000" dirty="0"/>
              <a:t>Nonlinear</a:t>
            </a:r>
          </a:p>
          <a:p>
            <a:pPr marL="742950" lvl="1" indent="-342900">
              <a:spcBef>
                <a:spcPct val="15000"/>
              </a:spcBef>
              <a:buFont typeface="Arial" panose="020B0604020202020204" pitchFamily="34" charset="0"/>
              <a:buChar char="•"/>
              <a:tabLst>
                <a:tab pos="225425" algn="l"/>
              </a:tabLst>
            </a:pPr>
            <a:r>
              <a:rPr lang="en-US" sz="2000" dirty="0"/>
              <a:t>Turnaround scheduling</a:t>
            </a:r>
          </a:p>
          <a:p>
            <a:pPr marL="742950" lvl="1" indent="-342900">
              <a:spcBef>
                <a:spcPct val="15000"/>
              </a:spcBef>
              <a:buFont typeface="Arial" panose="020B0604020202020204" pitchFamily="34" charset="0"/>
              <a:buChar char="•"/>
              <a:tabLst>
                <a:tab pos="225425" algn="l"/>
              </a:tabLst>
            </a:pPr>
            <a:r>
              <a:rPr lang="en-US" sz="2000" dirty="0"/>
              <a:t>Evaluate feedstock </a:t>
            </a:r>
          </a:p>
          <a:p>
            <a:pPr marL="742950" lvl="1" indent="-342900">
              <a:spcBef>
                <a:spcPct val="15000"/>
              </a:spcBef>
              <a:buFont typeface="Arial" panose="020B0604020202020204" pitchFamily="34" charset="0"/>
              <a:buChar char="•"/>
              <a:tabLst>
                <a:tab pos="225425" algn="l"/>
              </a:tabLst>
            </a:pPr>
            <a:r>
              <a:rPr lang="en-US" sz="2000" dirty="0"/>
              <a:t>Evaluate cost of constraints</a:t>
            </a:r>
          </a:p>
          <a:p>
            <a:pPr marL="742950" lvl="1" indent="-342900">
              <a:spcBef>
                <a:spcPct val="15000"/>
              </a:spcBef>
              <a:buFont typeface="Arial" panose="020B0604020202020204" pitchFamily="34" charset="0"/>
              <a:buChar char="•"/>
              <a:tabLst>
                <a:tab pos="225425" algn="l"/>
              </a:tabLst>
            </a:pPr>
            <a:r>
              <a:rPr lang="en-US" sz="2000" dirty="0"/>
              <a:t>Update LP vectors On a More Frequent Basis</a:t>
            </a:r>
          </a:p>
        </p:txBody>
      </p:sp>
    </p:spTree>
    <p:extLst>
      <p:ext uri="{BB962C8B-B14F-4D97-AF65-F5344CB8AC3E}">
        <p14:creationId xmlns:p14="http://schemas.microsoft.com/office/powerpoint/2010/main" val="1943269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478269" y="339711"/>
            <a:ext cx="11142315" cy="1033669"/>
          </a:xfrm>
        </p:spPr>
        <p:txBody>
          <a:bodyPr>
            <a:normAutofit fontScale="90000"/>
          </a:bodyPr>
          <a:lstStyle/>
          <a:p>
            <a:pPr>
              <a:defRPr/>
            </a:pPr>
            <a:r>
              <a:rPr lang="en-US" sz="4000" dirty="0">
                <a:solidFill>
                  <a:schemeClr val="bg1">
                    <a:lumMod val="95000"/>
                  </a:schemeClr>
                </a:solidFill>
              </a:rPr>
              <a:t>Artificial Intelligence and Machine Learning </a:t>
            </a:r>
            <a:br>
              <a:rPr lang="en-US" sz="4000" dirty="0">
                <a:solidFill>
                  <a:schemeClr val="bg1">
                    <a:lumMod val="95000"/>
                  </a:schemeClr>
                </a:solidFill>
              </a:rPr>
            </a:br>
            <a:r>
              <a:rPr lang="en-US" sz="4000" dirty="0">
                <a:solidFill>
                  <a:schemeClr val="bg1">
                    <a:lumMod val="95000"/>
                  </a:schemeClr>
                </a:solidFill>
              </a:rPr>
              <a:t>versus First Principles Modeling</a:t>
            </a:r>
            <a:endParaRPr lang="en-US" sz="4000" dirty="0">
              <a:solidFill>
                <a:schemeClr val="bg1">
                  <a:lumMod val="95000"/>
                </a:schemeClr>
              </a:solidFill>
              <a:latin typeface="+mj-lt"/>
              <a:cs typeface="Arial" charset="0"/>
            </a:endParaRPr>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sp>
        <p:nvSpPr>
          <p:cNvPr id="5" name="TextBox 4">
            <a:extLst>
              <a:ext uri="{FF2B5EF4-FFF2-40B4-BE49-F238E27FC236}">
                <a16:creationId xmlns:a16="http://schemas.microsoft.com/office/drawing/2014/main" id="{E5EB17E2-D192-0C6F-5B6E-8F4738DAE136}"/>
              </a:ext>
            </a:extLst>
          </p:cNvPr>
          <p:cNvSpPr txBox="1"/>
          <p:nvPr/>
        </p:nvSpPr>
        <p:spPr>
          <a:xfrm>
            <a:off x="326000" y="1930452"/>
            <a:ext cx="10975544" cy="3693319"/>
          </a:xfrm>
          <a:prstGeom prst="rect">
            <a:avLst/>
          </a:prstGeom>
          <a:noFill/>
        </p:spPr>
        <p:txBody>
          <a:bodyPr wrap="square">
            <a:spAutoFit/>
          </a:bodyPr>
          <a:lstStyle/>
          <a:p>
            <a:pPr marL="285750" indent="-285750" algn="just">
              <a:buFont typeface="Arial" panose="020B0604020202020204" pitchFamily="34" charset="0"/>
              <a:buChar char="•"/>
            </a:pPr>
            <a:r>
              <a:rPr lang="en-US" dirty="0">
                <a:solidFill>
                  <a:srgbClr val="6B6B6B"/>
                </a:solidFill>
                <a:latin typeface="sohne"/>
              </a:rPr>
              <a:t>Some digital twins are not based on exact physical models</a:t>
            </a:r>
          </a:p>
          <a:p>
            <a:pPr marL="742950" lvl="1" indent="-285750" algn="just">
              <a:buFont typeface="Arial" panose="020B0604020202020204" pitchFamily="34" charset="0"/>
              <a:buChar char="•"/>
            </a:pPr>
            <a:r>
              <a:rPr lang="en-US" dirty="0">
                <a:solidFill>
                  <a:srgbClr val="6B6B6B"/>
                </a:solidFill>
                <a:latin typeface="sohne"/>
              </a:rPr>
              <a:t>only use experimental datasets and machine learning algorithms</a:t>
            </a:r>
          </a:p>
          <a:p>
            <a:pPr marL="285750" indent="-285750" algn="just">
              <a:buFont typeface="Arial" panose="020B0604020202020204" pitchFamily="34" charset="0"/>
              <a:buChar char="•"/>
            </a:pPr>
            <a:endParaRPr lang="en-US" dirty="0">
              <a:solidFill>
                <a:srgbClr val="6B6B6B"/>
              </a:solidFill>
              <a:latin typeface="sohne"/>
            </a:endParaRPr>
          </a:p>
          <a:p>
            <a:pPr marL="285750" indent="-285750" algn="just">
              <a:buFont typeface="Arial" panose="020B0604020202020204" pitchFamily="34" charset="0"/>
              <a:buChar char="•"/>
            </a:pPr>
            <a:r>
              <a:rPr lang="en-US" dirty="0">
                <a:solidFill>
                  <a:srgbClr val="6B6B6B"/>
                </a:solidFill>
                <a:latin typeface="sohne"/>
              </a:rPr>
              <a:t>AI does have some advantages</a:t>
            </a:r>
          </a:p>
          <a:p>
            <a:pPr marL="285750" indent="-285750" algn="just">
              <a:buFont typeface="Arial" panose="020B0604020202020204" pitchFamily="34" charset="0"/>
              <a:buChar char="•"/>
            </a:pPr>
            <a:endParaRPr lang="en-US" dirty="0">
              <a:solidFill>
                <a:srgbClr val="6B6B6B"/>
              </a:solidFill>
              <a:latin typeface="sohne"/>
            </a:endParaRPr>
          </a:p>
          <a:p>
            <a:pPr marL="285750" indent="-285750" algn="just">
              <a:buFont typeface="Arial" panose="020B0604020202020204" pitchFamily="34" charset="0"/>
              <a:buChar char="•"/>
            </a:pPr>
            <a:r>
              <a:rPr lang="en-US" dirty="0">
                <a:solidFill>
                  <a:srgbClr val="6B6B6B"/>
                </a:solidFill>
                <a:latin typeface="sohne"/>
              </a:rPr>
              <a:t>For example, build a model using a deep neural net to capture the true dynamics of the data</a:t>
            </a:r>
          </a:p>
          <a:p>
            <a:pPr marL="285750" indent="-285750" algn="just">
              <a:buFont typeface="Arial" panose="020B0604020202020204" pitchFamily="34" charset="0"/>
              <a:buChar char="•"/>
            </a:pPr>
            <a:endParaRPr lang="en-US" dirty="0">
              <a:solidFill>
                <a:srgbClr val="6B6B6B"/>
              </a:solidFill>
              <a:latin typeface="sohne"/>
            </a:endParaRPr>
          </a:p>
          <a:p>
            <a:pPr marL="285750" indent="-285750" algn="just">
              <a:buFont typeface="Arial" panose="020B0604020202020204" pitchFamily="34" charset="0"/>
              <a:buChar char="•"/>
            </a:pPr>
            <a:r>
              <a:rPr lang="en-US" dirty="0">
                <a:solidFill>
                  <a:srgbClr val="6B6B6B"/>
                </a:solidFill>
                <a:latin typeface="sohne"/>
              </a:rPr>
              <a:t>However, generalizing this model to other objects requires a large number of samples in order to obtain a reliable general model. </a:t>
            </a:r>
          </a:p>
          <a:p>
            <a:pPr marL="285750" indent="-285750" algn="just">
              <a:buFont typeface="Arial" panose="020B0604020202020204" pitchFamily="34" charset="0"/>
              <a:buChar char="•"/>
            </a:pPr>
            <a:endParaRPr lang="en-US" dirty="0">
              <a:solidFill>
                <a:srgbClr val="6B6B6B"/>
              </a:solidFill>
              <a:latin typeface="sohne"/>
            </a:endParaRPr>
          </a:p>
          <a:p>
            <a:pPr marL="285750" indent="-285750" algn="just">
              <a:buFont typeface="Arial" panose="020B0604020202020204" pitchFamily="34" charset="0"/>
              <a:buChar char="•"/>
            </a:pPr>
            <a:r>
              <a:rPr lang="en-US" dirty="0">
                <a:solidFill>
                  <a:srgbClr val="6B6B6B"/>
                </a:solidFill>
                <a:latin typeface="sohne"/>
              </a:rPr>
              <a:t>Also, are Mass, Energy and Equilibrium balances assured?</a:t>
            </a:r>
          </a:p>
          <a:p>
            <a:pPr marL="285750" indent="-285750" algn="just">
              <a:buFont typeface="Arial" panose="020B0604020202020204" pitchFamily="34" charset="0"/>
              <a:buChar char="•"/>
            </a:pPr>
            <a:endParaRPr lang="en-US" dirty="0">
              <a:solidFill>
                <a:srgbClr val="6B6B6B"/>
              </a:solidFill>
              <a:latin typeface="sohne"/>
            </a:endParaRPr>
          </a:p>
          <a:p>
            <a:pPr marL="285750" indent="-285750" algn="just">
              <a:buFont typeface="Arial" panose="020B0604020202020204" pitchFamily="34" charset="0"/>
              <a:buChar char="•"/>
            </a:pPr>
            <a:r>
              <a:rPr lang="en-US" dirty="0">
                <a:solidFill>
                  <a:srgbClr val="6B6B6B"/>
                </a:solidFill>
                <a:latin typeface="sohne"/>
              </a:rPr>
              <a:t>When working with physical models we require less data to obtain an accurate general model.</a:t>
            </a:r>
            <a:endParaRPr lang="en-US" dirty="0"/>
          </a:p>
        </p:txBody>
      </p:sp>
    </p:spTree>
    <p:extLst>
      <p:ext uri="{BB962C8B-B14F-4D97-AF65-F5344CB8AC3E}">
        <p14:creationId xmlns:p14="http://schemas.microsoft.com/office/powerpoint/2010/main" val="332152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Rectangle 14348">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1" name="Oval 1435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Rectangle 2"/>
          <p:cNvSpPr>
            <a:spLocks noGrp="1" noChangeArrowheads="1"/>
          </p:cNvSpPr>
          <p:nvPr>
            <p:ph type="ctrTitle"/>
          </p:nvPr>
        </p:nvSpPr>
        <p:spPr>
          <a:xfrm>
            <a:off x="1386865" y="818984"/>
            <a:ext cx="6596245" cy="3268520"/>
          </a:xfrm>
        </p:spPr>
        <p:txBody>
          <a:bodyPr>
            <a:normAutofit/>
          </a:bodyPr>
          <a:lstStyle/>
          <a:p>
            <a:pPr eaLnBrk="1" hangingPunct="1"/>
            <a:r>
              <a:rPr lang="en-US" sz="4800" dirty="0">
                <a:solidFill>
                  <a:srgbClr val="FFFFFF"/>
                </a:solidFill>
              </a:rPr>
              <a:t>Thank You!</a:t>
            </a:r>
            <a:br>
              <a:rPr lang="en-US" sz="4800" dirty="0">
                <a:solidFill>
                  <a:srgbClr val="FFFFFF"/>
                </a:solidFill>
              </a:rPr>
            </a:br>
            <a:br>
              <a:rPr lang="en-US" sz="4800" dirty="0">
                <a:solidFill>
                  <a:srgbClr val="FFFFFF"/>
                </a:solidFill>
              </a:rPr>
            </a:br>
            <a:endParaRPr lang="en-US" sz="4800" dirty="0">
              <a:solidFill>
                <a:srgbClr val="FFFFFF"/>
              </a:solidFill>
            </a:endParaRPr>
          </a:p>
        </p:txBody>
      </p:sp>
      <p:sp>
        <p:nvSpPr>
          <p:cNvPr id="14353" name="Rectangle 1435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a:extLst>
              <a:ext uri="{FF2B5EF4-FFF2-40B4-BE49-F238E27FC236}">
                <a16:creationId xmlns:a16="http://schemas.microsoft.com/office/drawing/2014/main" id="{4E83BDD3-2B1B-5496-32B4-F876E37EE7E6}"/>
              </a:ext>
            </a:extLst>
          </p:cNvPr>
          <p:cNvSpPr>
            <a:spLocks noGrp="1"/>
          </p:cNvSpPr>
          <p:nvPr>
            <p:ph type="subTitle" idx="1"/>
          </p:nvPr>
        </p:nvSpPr>
        <p:spPr>
          <a:xfrm>
            <a:off x="1931874" y="5143500"/>
            <a:ext cx="7154976" cy="895516"/>
          </a:xfrm>
        </p:spPr>
        <p:txBody>
          <a:bodyPr>
            <a:normAutofit/>
          </a:bodyPr>
          <a:lstStyle/>
          <a:p>
            <a:pPr algn="l"/>
            <a:r>
              <a:rPr lang="en-US" dirty="0">
                <a:solidFill>
                  <a:srgbClr val="FFFFFF"/>
                </a:solidFill>
              </a:rPr>
              <a:t>Bill.Poe@se.com</a:t>
            </a:r>
          </a:p>
          <a:p>
            <a:pPr algn="l"/>
            <a:r>
              <a:rPr lang="en-US" dirty="0">
                <a:hlinkClick r:id="rId2"/>
              </a:rPr>
              <a:t>LinkedIn - Bill Poe</a:t>
            </a:r>
            <a:endParaRPr lang="en-US" dirty="0">
              <a:solidFill>
                <a:srgbClr val="FFFFFF"/>
              </a:solidFill>
            </a:endParaRPr>
          </a:p>
        </p:txBody>
      </p:sp>
      <p:sp>
        <p:nvSpPr>
          <p:cNvPr id="14355" name="Rectangle 14354">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1218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7" name="Rectangle 10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B961FE-BC80-459D-A277-151BDCC57D2D}"/>
              </a:ext>
            </a:extLst>
          </p:cNvPr>
          <p:cNvSpPr>
            <a:spLocks noGrp="1"/>
          </p:cNvSpPr>
          <p:nvPr>
            <p:ph type="title"/>
          </p:nvPr>
        </p:nvSpPr>
        <p:spPr>
          <a:xfrm>
            <a:off x="699714" y="353160"/>
            <a:ext cx="7091300" cy="898581"/>
          </a:xfrm>
        </p:spPr>
        <p:txBody>
          <a:bodyPr vert="horz" lIns="91440" tIns="45720" rIns="91440" bIns="45720" numCol="1" rtlCol="0" anchor="ctr" anchorCtr="0" compatLnSpc="1">
            <a:prstTxWarp prst="textNoShape">
              <a:avLst/>
            </a:prstTxWarp>
            <a:normAutofit/>
          </a:bodyPr>
          <a:lstStyle/>
          <a:p>
            <a:pPr>
              <a:spcAft>
                <a:spcPts val="450"/>
              </a:spcAft>
            </a:pPr>
            <a:r>
              <a:rPr lang="en-US" sz="4000" dirty="0">
                <a:solidFill>
                  <a:srgbClr val="FFFFFF"/>
                </a:solidFill>
              </a:rPr>
              <a:t>What is a Digital Twin?</a:t>
            </a:r>
          </a:p>
        </p:txBody>
      </p:sp>
      <p:sp>
        <p:nvSpPr>
          <p:cNvPr id="4" name="Slide Number Placeholder 3">
            <a:extLst>
              <a:ext uri="{FF2B5EF4-FFF2-40B4-BE49-F238E27FC236}">
                <a16:creationId xmlns:a16="http://schemas.microsoft.com/office/drawing/2014/main" id="{8694C363-374A-4192-85FB-5F7479B470D2}"/>
              </a:ext>
            </a:extLst>
          </p:cNvPr>
          <p:cNvSpPr>
            <a:spLocks noGrp="1"/>
          </p:cNvSpPr>
          <p:nvPr>
            <p:ph type="sldNum" sz="quarter" idx="12"/>
          </p:nvPr>
        </p:nvSpPr>
        <p:spPr>
          <a:xfrm>
            <a:off x="11704320" y="6431079"/>
            <a:ext cx="448056" cy="365125"/>
          </a:xfrm>
        </p:spPr>
        <p:txBody>
          <a:bodyPr vert="horz" lIns="91440" tIns="45720" rIns="91440" bIns="45720" rtlCol="0" anchor="ctr">
            <a:normAutofit/>
          </a:bodyPr>
          <a:lstStyle/>
          <a:p>
            <a:pPr>
              <a:spcAft>
                <a:spcPts val="600"/>
              </a:spcAft>
            </a:pPr>
            <a:fld id="{267CDB12-45E5-4FD7-AE50-9CB5AFC72BA1}"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grpSp>
        <p:nvGrpSpPr>
          <p:cNvPr id="95" name="Group 94">
            <a:extLst>
              <a:ext uri="{FF2B5EF4-FFF2-40B4-BE49-F238E27FC236}">
                <a16:creationId xmlns:a16="http://schemas.microsoft.com/office/drawing/2014/main" id="{6E1776D0-5BB8-4D10-A1E7-E8FEFC12B5E5}"/>
              </a:ext>
            </a:extLst>
          </p:cNvPr>
          <p:cNvGrpSpPr/>
          <p:nvPr/>
        </p:nvGrpSpPr>
        <p:grpSpPr>
          <a:xfrm>
            <a:off x="699714" y="3440164"/>
            <a:ext cx="10428500" cy="1183044"/>
            <a:chOff x="924555" y="2012235"/>
            <a:chExt cx="10367044" cy="2287198"/>
          </a:xfrm>
        </p:grpSpPr>
        <p:sp>
          <p:nvSpPr>
            <p:cNvPr id="96" name="Text Placeholder 13">
              <a:extLst>
                <a:ext uri="{FF2B5EF4-FFF2-40B4-BE49-F238E27FC236}">
                  <a16:creationId xmlns:a16="http://schemas.microsoft.com/office/drawing/2014/main" id="{CD4A7EF4-D5C9-4057-A6D7-66C8ACB55BED}"/>
                </a:ext>
              </a:extLst>
            </p:cNvPr>
            <p:cNvSpPr txBox="1">
              <a:spLocks/>
            </p:cNvSpPr>
            <p:nvPr/>
          </p:nvSpPr>
          <p:spPr>
            <a:xfrm>
              <a:off x="924555" y="2012235"/>
              <a:ext cx="10367044" cy="1722610"/>
            </a:xfrm>
            <a:prstGeom prst="rect">
              <a:avLst/>
            </a:prstGeom>
            <a:solidFill>
              <a:schemeClr val="bg2">
                <a:lumMod val="95000"/>
              </a:schemeClr>
            </a:solidFill>
            <a:ln w="25400">
              <a:solidFill>
                <a:schemeClr val="accent3"/>
              </a:solidFill>
            </a:ln>
          </p:spPr>
          <p:txBody>
            <a:bodyPr vert="horz" wrap="square" lIns="137160" tIns="137160" rIns="137160" bIns="137160" rtlCol="0" anchor="t" anchorCtr="0">
              <a:spAutoFit/>
            </a:bodyPr>
            <a:lstStyle>
              <a:lvl1pPr marL="18288" indent="0" algn="l" defTabSz="914400" rtl="0" eaLnBrk="1" latinLnBrk="0" hangingPunct="1">
                <a:lnSpc>
                  <a:spcPct val="95000"/>
                </a:lnSpc>
                <a:spcBef>
                  <a:spcPts val="800"/>
                </a:spcBef>
                <a:spcAft>
                  <a:spcPts val="0"/>
                </a:spcAft>
                <a:buClr>
                  <a:srgbClr val="F70656"/>
                </a:buClr>
                <a:buSzPct val="100000"/>
                <a:buFont typeface="Arial" panose="020B0604020202020204" pitchFamily="34" charset="0"/>
                <a:buNone/>
                <a:defRPr sz="2100" b="0" kern="1200" cap="none" spc="0" baseline="0">
                  <a:solidFill>
                    <a:schemeClr val="accent1"/>
                  </a:solidFill>
                  <a:latin typeface="Calibri" panose="020F0502020204030204" pitchFamily="34" charset="0"/>
                  <a:ea typeface="+mn-ea"/>
                  <a:cs typeface="Calibri" panose="020F0502020204030204" pitchFamily="34" charset="0"/>
                </a:defRPr>
              </a:lvl1pPr>
              <a:lvl2pPr marL="631562" indent="-3429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2000" b="0" kern="1200">
                  <a:solidFill>
                    <a:schemeClr val="tx1"/>
                  </a:solidFill>
                  <a:latin typeface="Calibri" panose="020F0502020204030204" pitchFamily="34" charset="0"/>
                  <a:ea typeface="+mn-ea"/>
                  <a:cs typeface="Calibri" panose="020F0502020204030204" pitchFamily="34" charset="0"/>
                </a:defRPr>
              </a:lvl2pPr>
              <a:lvl3pPr marL="864000" indent="-287338"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150938" indent="-287338"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439863" indent="-287338"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728000" indent="-2880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6pPr>
              <a:lvl7pPr marL="2016000" indent="-2880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7pPr>
              <a:lvl8pPr marL="2304000" indent="-2880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 algn="just" defTabSz="594360">
                <a:spcBef>
                  <a:spcPts val="520"/>
                </a:spcBef>
              </a:pPr>
              <a:r>
                <a:rPr lang="en-US" sz="1400" b="0" kern="1200" cap="none" spc="0" baseline="0" dirty="0">
                  <a:solidFill>
                    <a:schemeClr val="tx1"/>
                  </a:solidFill>
                  <a:latin typeface="Calibri" panose="020F0502020204030204" pitchFamily="34" charset="0"/>
                  <a:ea typeface="+mn-ea"/>
                  <a:cs typeface="Calibri" panose="020F0502020204030204" pitchFamily="34" charset="0"/>
                </a:rPr>
                <a:t>“A Digital Twin is a virtual representation of a real object. Digital Twins are designed to optimize the operation of assets or business decisions about them, including improved maintenance, upgrades, repairs and operation of the actual object. Digital Twins include the model, data, a one-to-one association to the object and the ability to monitor it.”</a:t>
              </a:r>
              <a:endParaRPr lang="en-US" sz="1400" dirty="0">
                <a:solidFill>
                  <a:schemeClr val="tx1"/>
                </a:solidFill>
              </a:endParaRPr>
            </a:p>
          </p:txBody>
        </p:sp>
        <p:sp>
          <p:nvSpPr>
            <p:cNvPr id="97" name="Rectangle 96">
              <a:extLst>
                <a:ext uri="{FF2B5EF4-FFF2-40B4-BE49-F238E27FC236}">
                  <a16:creationId xmlns:a16="http://schemas.microsoft.com/office/drawing/2014/main" id="{37308E61-4FB6-4270-AEE7-D68E36DD49D1}"/>
                </a:ext>
              </a:extLst>
            </p:cNvPr>
            <p:cNvSpPr/>
            <p:nvPr/>
          </p:nvSpPr>
          <p:spPr>
            <a:xfrm>
              <a:off x="966174" y="3823410"/>
              <a:ext cx="9775505" cy="476023"/>
            </a:xfrm>
            <a:prstGeom prst="rect">
              <a:avLst/>
            </a:prstGeom>
          </p:spPr>
          <p:txBody>
            <a:bodyPr wrap="square">
              <a:spAutoFit/>
            </a:bodyPr>
            <a:lstStyle/>
            <a:p>
              <a:pPr defTabSz="594360">
                <a:spcAft>
                  <a:spcPts val="600"/>
                </a:spcAft>
              </a:pPr>
              <a:r>
                <a:rPr lang="en-US" sz="1000" kern="1200" dirty="0">
                  <a:solidFill>
                    <a:schemeClr val="tx1"/>
                  </a:solidFill>
                  <a:latin typeface="+mn-lt"/>
                  <a:ea typeface="+mn-ea"/>
                  <a:cs typeface="+mn-cs"/>
                </a:rPr>
                <a:t>© Gartner – Adopt a Data Governance Strategy for Long-Term Digital Twin Success (Published 20th Dec. 2018, ID: G00377062) </a:t>
              </a:r>
              <a:endParaRPr lang="en-US" sz="1000" dirty="0"/>
            </a:p>
          </p:txBody>
        </p:sp>
      </p:grpSp>
      <p:grpSp>
        <p:nvGrpSpPr>
          <p:cNvPr id="98" name="Group 97">
            <a:extLst>
              <a:ext uri="{FF2B5EF4-FFF2-40B4-BE49-F238E27FC236}">
                <a16:creationId xmlns:a16="http://schemas.microsoft.com/office/drawing/2014/main" id="{BD095F84-38B7-4CD6-8D52-32E367B19728}"/>
              </a:ext>
            </a:extLst>
          </p:cNvPr>
          <p:cNvGrpSpPr/>
          <p:nvPr/>
        </p:nvGrpSpPr>
        <p:grpSpPr>
          <a:xfrm>
            <a:off x="633993" y="2070659"/>
            <a:ext cx="10382323" cy="993347"/>
            <a:chOff x="887760" y="4214301"/>
            <a:chExt cx="10391761" cy="2020729"/>
          </a:xfrm>
        </p:grpSpPr>
        <p:sp>
          <p:nvSpPr>
            <p:cNvPr id="99" name="Text Placeholder 13">
              <a:extLst>
                <a:ext uri="{FF2B5EF4-FFF2-40B4-BE49-F238E27FC236}">
                  <a16:creationId xmlns:a16="http://schemas.microsoft.com/office/drawing/2014/main" id="{C22ECD11-89F2-4E79-8A04-60CDFE7CAEFB}"/>
                </a:ext>
              </a:extLst>
            </p:cNvPr>
            <p:cNvSpPr txBox="1">
              <a:spLocks/>
            </p:cNvSpPr>
            <p:nvPr/>
          </p:nvSpPr>
          <p:spPr>
            <a:xfrm>
              <a:off x="912479" y="4214301"/>
              <a:ext cx="10367042" cy="1396200"/>
            </a:xfrm>
            <a:prstGeom prst="rect">
              <a:avLst/>
            </a:prstGeom>
            <a:solidFill>
              <a:schemeClr val="bg2">
                <a:lumMod val="95000"/>
              </a:schemeClr>
            </a:solidFill>
            <a:ln w="25400">
              <a:solidFill>
                <a:schemeClr val="accent3"/>
              </a:solidFill>
            </a:ln>
          </p:spPr>
          <p:txBody>
            <a:bodyPr vert="horz" wrap="square" lIns="137160" tIns="137160" rIns="137160" bIns="137160" rtlCol="0" anchor="t" anchorCtr="0">
              <a:spAutoFit/>
            </a:bodyPr>
            <a:lstStyle>
              <a:lvl1pPr marL="18288" indent="0" algn="l" defTabSz="914400" rtl="0" eaLnBrk="1" latinLnBrk="0" hangingPunct="1">
                <a:lnSpc>
                  <a:spcPct val="95000"/>
                </a:lnSpc>
                <a:spcBef>
                  <a:spcPts val="800"/>
                </a:spcBef>
                <a:spcAft>
                  <a:spcPts val="0"/>
                </a:spcAft>
                <a:buClr>
                  <a:srgbClr val="F70656"/>
                </a:buClr>
                <a:buSzPct val="100000"/>
                <a:buFont typeface="Arial" panose="020B0604020202020204" pitchFamily="34" charset="0"/>
                <a:buNone/>
                <a:defRPr sz="2100" b="0" kern="1200" cap="none" spc="0" baseline="0">
                  <a:solidFill>
                    <a:schemeClr val="accent1"/>
                  </a:solidFill>
                  <a:latin typeface="Calibri" panose="020F0502020204030204" pitchFamily="34" charset="0"/>
                  <a:ea typeface="+mn-ea"/>
                  <a:cs typeface="Calibri" panose="020F0502020204030204" pitchFamily="34" charset="0"/>
                </a:defRPr>
              </a:lvl1pPr>
              <a:lvl2pPr marL="631562" indent="-3429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2000" b="0" kern="1200">
                  <a:solidFill>
                    <a:schemeClr val="tx1"/>
                  </a:solidFill>
                  <a:latin typeface="Calibri" panose="020F0502020204030204" pitchFamily="34" charset="0"/>
                  <a:ea typeface="+mn-ea"/>
                  <a:cs typeface="Calibri" panose="020F0502020204030204" pitchFamily="34" charset="0"/>
                </a:defRPr>
              </a:lvl2pPr>
              <a:lvl3pPr marL="864000" indent="-287338"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150938" indent="-287338"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439863" indent="-287338"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728000" indent="-2880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6pPr>
              <a:lvl7pPr marL="2016000" indent="-2880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7pPr>
              <a:lvl8pPr marL="2304000" indent="-2880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 defTabSz="594360">
                <a:spcBef>
                  <a:spcPts val="520"/>
                </a:spcBef>
              </a:pPr>
              <a:r>
                <a:rPr lang="en-US" sz="1400" b="0" kern="1200" cap="none" spc="0" baseline="0" dirty="0">
                  <a:solidFill>
                    <a:schemeClr val="tx1"/>
                  </a:solidFill>
                  <a:latin typeface="Calibri" panose="020F0502020204030204" pitchFamily="34" charset="0"/>
                  <a:ea typeface="+mn-ea"/>
                  <a:cs typeface="Calibri" panose="020F0502020204030204" pitchFamily="34" charset="0"/>
                </a:rPr>
                <a:t>Digital Twins integrate internet of things, artificial intelligence, machine learning and software analytics with spatial network graphs to create living digital simulation models that update and change as their physical counterparts change.</a:t>
              </a:r>
              <a:endParaRPr lang="en-US" sz="1400" dirty="0">
                <a:solidFill>
                  <a:schemeClr val="tx1"/>
                </a:solidFill>
              </a:endParaRPr>
            </a:p>
          </p:txBody>
        </p:sp>
        <p:sp>
          <p:nvSpPr>
            <p:cNvPr id="100" name="Rectangle 99">
              <a:extLst>
                <a:ext uri="{FF2B5EF4-FFF2-40B4-BE49-F238E27FC236}">
                  <a16:creationId xmlns:a16="http://schemas.microsoft.com/office/drawing/2014/main" id="{4F5B8D32-AB5A-4DFF-8EF0-862345CE2C30}"/>
                </a:ext>
              </a:extLst>
            </p:cNvPr>
            <p:cNvSpPr/>
            <p:nvPr/>
          </p:nvSpPr>
          <p:spPr>
            <a:xfrm>
              <a:off x="887760" y="5734152"/>
              <a:ext cx="1916047" cy="500878"/>
            </a:xfrm>
            <a:prstGeom prst="rect">
              <a:avLst/>
            </a:prstGeom>
          </p:spPr>
          <p:txBody>
            <a:bodyPr wrap="none">
              <a:spAutoFit/>
            </a:bodyPr>
            <a:lstStyle/>
            <a:p>
              <a:pPr defTabSz="594360">
                <a:spcAft>
                  <a:spcPts val="600"/>
                </a:spcAft>
              </a:pPr>
              <a:r>
                <a:rPr lang="en-US" sz="1000" kern="1200" dirty="0">
                  <a:solidFill>
                    <a:schemeClr val="tx1"/>
                  </a:solidFill>
                  <a:latin typeface="+mn-lt"/>
                  <a:ea typeface="+mn-ea"/>
                  <a:cs typeface="+mn-cs"/>
                </a:rPr>
                <a:t>© Microsoft  – Azure Digital Twin</a:t>
              </a:r>
              <a:endParaRPr lang="en-US" sz="1000" dirty="0"/>
            </a:p>
          </p:txBody>
        </p:sp>
      </p:grpSp>
      <p:sp>
        <p:nvSpPr>
          <p:cNvPr id="8" name="TextBox 7">
            <a:extLst>
              <a:ext uri="{FF2B5EF4-FFF2-40B4-BE49-F238E27FC236}">
                <a16:creationId xmlns:a16="http://schemas.microsoft.com/office/drawing/2014/main" id="{62B7AEA5-BD8D-9ED5-32A4-9F5943C5DCD0}"/>
              </a:ext>
            </a:extLst>
          </p:cNvPr>
          <p:cNvSpPr txBox="1"/>
          <p:nvPr/>
        </p:nvSpPr>
        <p:spPr>
          <a:xfrm>
            <a:off x="682545" y="5745348"/>
            <a:ext cx="6095324" cy="400110"/>
          </a:xfrm>
          <a:prstGeom prst="rect">
            <a:avLst/>
          </a:prstGeom>
          <a:noFill/>
        </p:spPr>
        <p:txBody>
          <a:bodyPr wrap="square">
            <a:spAutoFit/>
          </a:bodyPr>
          <a:lstStyle/>
          <a:p>
            <a:r>
              <a:rPr lang="en-US" sz="1000" dirty="0">
                <a:solidFill>
                  <a:srgbClr val="333333"/>
                </a:solidFill>
                <a:latin typeface="McKinsey Sans"/>
              </a:rPr>
              <a:t>McKinsey -What is digital-twin technology? July 12, 2023 | Article</a:t>
            </a:r>
          </a:p>
          <a:p>
            <a:endParaRPr lang="en-US" sz="1000" dirty="0"/>
          </a:p>
        </p:txBody>
      </p:sp>
      <p:sp>
        <p:nvSpPr>
          <p:cNvPr id="9" name="Text Placeholder 13">
            <a:extLst>
              <a:ext uri="{FF2B5EF4-FFF2-40B4-BE49-F238E27FC236}">
                <a16:creationId xmlns:a16="http://schemas.microsoft.com/office/drawing/2014/main" id="{C28C7AA0-5D60-9A14-F094-4C9F43648935}"/>
              </a:ext>
            </a:extLst>
          </p:cNvPr>
          <p:cNvSpPr txBox="1">
            <a:spLocks/>
          </p:cNvSpPr>
          <p:nvPr/>
        </p:nvSpPr>
        <p:spPr>
          <a:xfrm>
            <a:off x="699714" y="4995999"/>
            <a:ext cx="10357626" cy="686342"/>
          </a:xfrm>
          <a:prstGeom prst="rect">
            <a:avLst/>
          </a:prstGeom>
          <a:solidFill>
            <a:schemeClr val="bg2">
              <a:lumMod val="95000"/>
            </a:schemeClr>
          </a:solidFill>
          <a:ln w="25400">
            <a:solidFill>
              <a:schemeClr val="accent3"/>
            </a:solidFill>
          </a:ln>
        </p:spPr>
        <p:txBody>
          <a:bodyPr vert="horz" wrap="square" lIns="137160" tIns="137160" rIns="137160" bIns="137160" rtlCol="0" anchor="t" anchorCtr="0">
            <a:spAutoFit/>
          </a:bodyPr>
          <a:lstStyle>
            <a:lvl1pPr marL="18288" indent="0" algn="l" defTabSz="914400" rtl="0" eaLnBrk="1" latinLnBrk="0" hangingPunct="1">
              <a:lnSpc>
                <a:spcPct val="95000"/>
              </a:lnSpc>
              <a:spcBef>
                <a:spcPts val="800"/>
              </a:spcBef>
              <a:spcAft>
                <a:spcPts val="0"/>
              </a:spcAft>
              <a:buClr>
                <a:srgbClr val="F70656"/>
              </a:buClr>
              <a:buSzPct val="100000"/>
              <a:buFont typeface="Arial" panose="020B0604020202020204" pitchFamily="34" charset="0"/>
              <a:buNone/>
              <a:defRPr sz="2100" b="0" kern="1200" cap="none" spc="0" baseline="0">
                <a:solidFill>
                  <a:schemeClr val="accent1"/>
                </a:solidFill>
                <a:latin typeface="Calibri" panose="020F0502020204030204" pitchFamily="34" charset="0"/>
                <a:ea typeface="+mn-ea"/>
                <a:cs typeface="Calibri" panose="020F0502020204030204" pitchFamily="34" charset="0"/>
              </a:defRPr>
            </a:lvl1pPr>
            <a:lvl2pPr marL="631562" indent="-3429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2000" b="0" kern="1200">
                <a:solidFill>
                  <a:schemeClr val="tx1"/>
                </a:solidFill>
                <a:latin typeface="Calibri" panose="020F0502020204030204" pitchFamily="34" charset="0"/>
                <a:ea typeface="+mn-ea"/>
                <a:cs typeface="Calibri" panose="020F0502020204030204" pitchFamily="34" charset="0"/>
              </a:defRPr>
            </a:lvl2pPr>
            <a:lvl3pPr marL="864000" indent="-287338"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150938" indent="-287338"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439863" indent="-287338"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728000" indent="-2880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6pPr>
            <a:lvl7pPr marL="2016000" indent="-2880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7pPr>
            <a:lvl8pPr marL="2304000" indent="-288000" algn="l" defTabSz="914400" rtl="0" eaLnBrk="1" latinLnBrk="0" hangingPunct="1">
              <a:lnSpc>
                <a:spcPct val="110000"/>
              </a:lnSpc>
              <a:spcBef>
                <a:spcPts val="400"/>
              </a:spcBef>
              <a:spcAft>
                <a:spcPts val="600"/>
              </a:spcAft>
              <a:buClr>
                <a:srgbClr val="F70656"/>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rgbClr val="333333"/>
                </a:solidFill>
                <a:latin typeface="McKinsey Sans"/>
              </a:rPr>
              <a:t>A digital twin is a digital representation of a physical object, person, or process, contextualized in a digital version of its environment. Digital twins can help an organization simulate real situations and their outcomes, ultimately allowing it to make better decisions.  </a:t>
            </a:r>
            <a:endParaRPr lang="en-US" sz="1400" dirty="0"/>
          </a:p>
        </p:txBody>
      </p:sp>
      <p:sp>
        <p:nvSpPr>
          <p:cNvPr id="10" name="Slide Number Placeholder 3">
            <a:extLst>
              <a:ext uri="{FF2B5EF4-FFF2-40B4-BE49-F238E27FC236}">
                <a16:creationId xmlns:a16="http://schemas.microsoft.com/office/drawing/2014/main" id="{8AC4D2D1-03AD-F19F-1921-FC7DDC681E3F}"/>
              </a:ext>
            </a:extLst>
          </p:cNvPr>
          <p:cNvSpPr txBox="1">
            <a:spLocks/>
          </p:cNvSpPr>
          <p:nvPr/>
        </p:nvSpPr>
        <p:spPr>
          <a:xfrm>
            <a:off x="407763" y="6380899"/>
            <a:ext cx="2408307"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spTree>
    <p:extLst>
      <p:ext uri="{BB962C8B-B14F-4D97-AF65-F5344CB8AC3E}">
        <p14:creationId xmlns:p14="http://schemas.microsoft.com/office/powerpoint/2010/main" val="4173087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3099126-2B57-95A6-794C-F016BF9E00A6}"/>
              </a:ext>
            </a:extLst>
          </p:cNvPr>
          <p:cNvSpPr>
            <a:spLocks noGrp="1"/>
          </p:cNvSpPr>
          <p:nvPr>
            <p:ph type="title"/>
          </p:nvPr>
        </p:nvSpPr>
        <p:spPr>
          <a:xfrm>
            <a:off x="684035" y="293804"/>
            <a:ext cx="9895951" cy="1033669"/>
          </a:xfrm>
        </p:spPr>
        <p:txBody>
          <a:bodyPr>
            <a:normAutofit/>
          </a:bodyPr>
          <a:lstStyle/>
          <a:p>
            <a:r>
              <a:rPr lang="en-US" sz="4000" dirty="0">
                <a:solidFill>
                  <a:srgbClr val="FFFFFF"/>
                </a:solidFill>
              </a:rPr>
              <a:t>Types of Engineering Digital Twins</a:t>
            </a:r>
          </a:p>
        </p:txBody>
      </p:sp>
      <p:sp>
        <p:nvSpPr>
          <p:cNvPr id="3" name="Content Placeholder 2">
            <a:extLst>
              <a:ext uri="{FF2B5EF4-FFF2-40B4-BE49-F238E27FC236}">
                <a16:creationId xmlns:a16="http://schemas.microsoft.com/office/drawing/2014/main" id="{51996265-DA30-CEB5-7D5A-D5D32BA455A5}"/>
              </a:ext>
            </a:extLst>
          </p:cNvPr>
          <p:cNvSpPr>
            <a:spLocks noGrp="1"/>
          </p:cNvSpPr>
          <p:nvPr>
            <p:ph idx="1"/>
          </p:nvPr>
        </p:nvSpPr>
        <p:spPr>
          <a:xfrm>
            <a:off x="291031" y="1723604"/>
            <a:ext cx="9724031" cy="4787305"/>
          </a:xfrm>
        </p:spPr>
        <p:txBody>
          <a:bodyPr anchor="ctr">
            <a:normAutofit fontScale="92500" lnSpcReduction="20000"/>
          </a:bodyPr>
          <a:lstStyle/>
          <a:p>
            <a:r>
              <a:rPr lang="en-US" sz="2000" dirty="0"/>
              <a:t>Physical</a:t>
            </a:r>
          </a:p>
          <a:p>
            <a:pPr lvl="1"/>
            <a:r>
              <a:rPr lang="en-US" sz="1600" dirty="0"/>
              <a:t>External Structures</a:t>
            </a:r>
          </a:p>
          <a:p>
            <a:pPr lvl="1"/>
            <a:r>
              <a:rPr lang="en-US" sz="1600" dirty="0"/>
              <a:t>Piping</a:t>
            </a:r>
          </a:p>
          <a:p>
            <a:pPr lvl="1"/>
            <a:r>
              <a:rPr lang="en-US" sz="1600" dirty="0"/>
              <a:t>Instruments Equipment</a:t>
            </a:r>
          </a:p>
          <a:p>
            <a:pPr lvl="1"/>
            <a:r>
              <a:rPr lang="en-US" sz="1600" dirty="0"/>
              <a:t>etc.</a:t>
            </a:r>
          </a:p>
          <a:p>
            <a:r>
              <a:rPr lang="en-US" sz="2000" dirty="0"/>
              <a:t>Electrical</a:t>
            </a:r>
          </a:p>
          <a:p>
            <a:pPr lvl="1"/>
            <a:r>
              <a:rPr lang="en-US" sz="1600" dirty="0"/>
              <a:t>Transmission</a:t>
            </a:r>
          </a:p>
          <a:p>
            <a:pPr lvl="1"/>
            <a:r>
              <a:rPr lang="en-US" sz="1600" dirty="0"/>
              <a:t>Distribution</a:t>
            </a:r>
          </a:p>
          <a:p>
            <a:r>
              <a:rPr lang="en-US" sz="2000" dirty="0"/>
              <a:t>Equipment</a:t>
            </a:r>
          </a:p>
          <a:p>
            <a:pPr lvl="1"/>
            <a:r>
              <a:rPr lang="en-US" sz="1600" dirty="0"/>
              <a:t>Asset Performance </a:t>
            </a:r>
            <a:endParaRPr lang="en-US" sz="1600" dirty="0">
              <a:highlight>
                <a:srgbClr val="FFFF00"/>
              </a:highlight>
            </a:endParaRPr>
          </a:p>
          <a:p>
            <a:r>
              <a:rPr lang="en-US" sz="2000" dirty="0"/>
              <a:t>Production</a:t>
            </a:r>
          </a:p>
          <a:p>
            <a:pPr lvl="1"/>
            <a:r>
              <a:rPr lang="en-US" sz="1600" dirty="0"/>
              <a:t>Supply Chain</a:t>
            </a:r>
          </a:p>
          <a:p>
            <a:r>
              <a:rPr lang="en-US" sz="2000" b="1" dirty="0"/>
              <a:t>Process</a:t>
            </a:r>
          </a:p>
          <a:p>
            <a:pPr lvl="1"/>
            <a:r>
              <a:rPr lang="en-US" sz="1600" b="1" dirty="0"/>
              <a:t>Steady State  </a:t>
            </a:r>
          </a:p>
          <a:p>
            <a:pPr lvl="2"/>
            <a:r>
              <a:rPr lang="en-US" sz="1200" b="1" dirty="0"/>
              <a:t>Design, Debottleneck</a:t>
            </a:r>
          </a:p>
          <a:p>
            <a:pPr lvl="1"/>
            <a:r>
              <a:rPr lang="en-US" sz="1600" b="1" dirty="0"/>
              <a:t>Dynamic (Behavior)</a:t>
            </a:r>
          </a:p>
          <a:p>
            <a:pPr lvl="2"/>
            <a:r>
              <a:rPr lang="en-US" sz="1200" b="1" dirty="0"/>
              <a:t>Mechanical Studies</a:t>
            </a:r>
          </a:p>
          <a:p>
            <a:pPr lvl="2"/>
            <a:r>
              <a:rPr lang="en-US" sz="1200" b="1" dirty="0"/>
              <a:t>Operations, Control</a:t>
            </a:r>
          </a:p>
          <a:p>
            <a:pPr lvl="1"/>
            <a:r>
              <a:rPr lang="en-US" sz="1600" b="1" dirty="0"/>
              <a:t>Real-time Model</a:t>
            </a:r>
            <a:endParaRPr lang="en-US" sz="2000" dirty="0"/>
          </a:p>
        </p:txBody>
      </p:sp>
      <p:sp>
        <p:nvSpPr>
          <p:cNvPr id="4" name="Slide Number Placeholder 3">
            <a:extLst>
              <a:ext uri="{FF2B5EF4-FFF2-40B4-BE49-F238E27FC236}">
                <a16:creationId xmlns:a16="http://schemas.microsoft.com/office/drawing/2014/main" id="{D2FD73C2-094D-8AD4-D8C6-459462A58AA9}"/>
              </a:ext>
            </a:extLst>
          </p:cNvPr>
          <p:cNvSpPr>
            <a:spLocks noGrp="1"/>
          </p:cNvSpPr>
          <p:nvPr>
            <p:ph type="sldNum" sz="quarter" idx="4294967295"/>
          </p:nvPr>
        </p:nvSpPr>
        <p:spPr>
          <a:xfrm>
            <a:off x="11704320" y="6455664"/>
            <a:ext cx="448056" cy="365125"/>
          </a:xfrm>
        </p:spPr>
        <p:txBody>
          <a:bodyPr>
            <a:normAutofit/>
          </a:bodyPr>
          <a:lstStyle/>
          <a:p>
            <a:pPr>
              <a:lnSpc>
                <a:spcPct val="90000"/>
              </a:lnSpc>
              <a:spcAft>
                <a:spcPts val="600"/>
              </a:spcAft>
              <a:defRPr/>
            </a:pPr>
            <a:r>
              <a:rPr lang="en-US" sz="900">
                <a:solidFill>
                  <a:schemeClr val="tx1">
                    <a:lumMod val="50000"/>
                    <a:lumOff val="50000"/>
                  </a:schemeClr>
                </a:solidFill>
              </a:rPr>
              <a:t>Slide </a:t>
            </a:r>
            <a:fld id="{3F7000F5-CCDF-41FA-9088-C044914DEFAB}" type="slidenum">
              <a:rPr lang="en-US" sz="900">
                <a:solidFill>
                  <a:schemeClr val="tx1">
                    <a:lumMod val="50000"/>
                    <a:lumOff val="50000"/>
                  </a:schemeClr>
                </a:solidFill>
              </a:rPr>
              <a:pPr>
                <a:lnSpc>
                  <a:spcPct val="90000"/>
                </a:lnSpc>
                <a:spcAft>
                  <a:spcPts val="600"/>
                </a:spcAft>
                <a:defRPr/>
              </a:pPr>
              <a:t>4</a:t>
            </a:fld>
            <a:endParaRPr lang="en-US" sz="900">
              <a:solidFill>
                <a:schemeClr val="tx1">
                  <a:lumMod val="50000"/>
                  <a:lumOff val="50000"/>
                </a:schemeClr>
              </a:solidFill>
            </a:endParaRPr>
          </a:p>
        </p:txBody>
      </p:sp>
      <p:sp>
        <p:nvSpPr>
          <p:cNvPr id="2" name="Slide Number Placeholder 3">
            <a:extLst>
              <a:ext uri="{FF2B5EF4-FFF2-40B4-BE49-F238E27FC236}">
                <a16:creationId xmlns:a16="http://schemas.microsoft.com/office/drawing/2014/main" id="{0DC58341-BDE8-2BF0-C5FF-B868A5FB9E66}"/>
              </a:ext>
            </a:extLst>
          </p:cNvPr>
          <p:cNvSpPr txBox="1">
            <a:spLocks/>
          </p:cNvSpPr>
          <p:nvPr/>
        </p:nvSpPr>
        <p:spPr>
          <a:xfrm>
            <a:off x="407763" y="6380899"/>
            <a:ext cx="2408307"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sz="800">
                <a:solidFill>
                  <a:schemeClr val="tx1">
                    <a:lumMod val="50000"/>
                    <a:lumOff val="50000"/>
                  </a:schemeClr>
                </a:solidFill>
              </a:rPr>
              <a:t>South Texas Section AIChE – November 2, 2023</a:t>
            </a:r>
            <a:endParaRPr lang="en-US" sz="800" dirty="0">
              <a:solidFill>
                <a:schemeClr val="tx1">
                  <a:lumMod val="50000"/>
                  <a:lumOff val="50000"/>
                </a:schemeClr>
              </a:solidFill>
            </a:endParaRPr>
          </a:p>
        </p:txBody>
      </p:sp>
      <p:grpSp>
        <p:nvGrpSpPr>
          <p:cNvPr id="62" name="Group 61">
            <a:extLst>
              <a:ext uri="{FF2B5EF4-FFF2-40B4-BE49-F238E27FC236}">
                <a16:creationId xmlns:a16="http://schemas.microsoft.com/office/drawing/2014/main" id="{E3B5ABB0-E425-F1E0-FC1E-5E38AD2EF915}"/>
              </a:ext>
            </a:extLst>
          </p:cNvPr>
          <p:cNvGrpSpPr/>
          <p:nvPr/>
        </p:nvGrpSpPr>
        <p:grpSpPr>
          <a:xfrm>
            <a:off x="3453909" y="2408244"/>
            <a:ext cx="8389430" cy="3430979"/>
            <a:chOff x="1900238" y="2196185"/>
            <a:chExt cx="8389430" cy="3430979"/>
          </a:xfrm>
        </p:grpSpPr>
        <p:grpSp>
          <p:nvGrpSpPr>
            <p:cNvPr id="63" name="Group 62">
              <a:extLst>
                <a:ext uri="{FF2B5EF4-FFF2-40B4-BE49-F238E27FC236}">
                  <a16:creationId xmlns:a16="http://schemas.microsoft.com/office/drawing/2014/main" id="{A3B9CA95-9893-2CD2-8EB7-F47D4DE0CCA9}"/>
                </a:ext>
              </a:extLst>
            </p:cNvPr>
            <p:cNvGrpSpPr/>
            <p:nvPr/>
          </p:nvGrpSpPr>
          <p:grpSpPr>
            <a:xfrm>
              <a:off x="1902335" y="2196185"/>
              <a:ext cx="8387333" cy="415498"/>
              <a:chOff x="504445" y="1844879"/>
              <a:chExt cx="11183111" cy="553997"/>
            </a:xfrm>
          </p:grpSpPr>
          <p:sp>
            <p:nvSpPr>
              <p:cNvPr id="89" name="Right Arrow 47">
                <a:extLst>
                  <a:ext uri="{FF2B5EF4-FFF2-40B4-BE49-F238E27FC236}">
                    <a16:creationId xmlns:a16="http://schemas.microsoft.com/office/drawing/2014/main" id="{9008AF69-E56E-E553-4D98-70791C782774}"/>
                  </a:ext>
                </a:extLst>
              </p:cNvPr>
              <p:cNvSpPr/>
              <p:nvPr/>
            </p:nvSpPr>
            <p:spPr>
              <a:xfrm>
                <a:off x="504445" y="1969329"/>
                <a:ext cx="11183111" cy="274320"/>
              </a:xfrm>
              <a:prstGeom prst="rightArrow">
                <a:avLst/>
              </a:prstGeom>
              <a:solidFill>
                <a:schemeClr val="bg1">
                  <a:lumMod val="85000"/>
                </a:schemeClr>
              </a:solidFill>
              <a:ln w="6350">
                <a:solidFill>
                  <a:schemeClr val="accent1"/>
                </a:solidFill>
                <a:round/>
                <a:headEnd/>
                <a:tailEnd/>
              </a:ln>
            </p:spPr>
            <p:txBody>
              <a:bodyPr vert="horz" wrap="square" lIns="68580" tIns="34290" rIns="68580" bIns="34290" numCol="1" anchor="ctr" anchorCtr="0" compatLnSpc="1">
                <a:prstTxWarp prst="textNoShape">
                  <a:avLst/>
                </a:prstTxWarp>
              </a:bodyPr>
              <a:lstStyle/>
              <a:p>
                <a:pPr>
                  <a:spcAft>
                    <a:spcPct val="50000"/>
                  </a:spcAft>
                  <a:buClr>
                    <a:srgbClr val="FF6633"/>
                  </a:buClr>
                  <a:buSzPct val="100000"/>
                  <a:buFont typeface="Wingdings" pitchFamily="2" charset="2"/>
                  <a:buChar char="•"/>
                </a:pPr>
                <a:endParaRPr lang="en-US" sz="1500" kern="0" dirty="0">
                  <a:solidFill>
                    <a:srgbClr val="000000"/>
                  </a:solidFill>
                  <a:latin typeface="Arial" panose="020B0604020202020204" pitchFamily="34" charset="0"/>
                  <a:cs typeface="Arial" panose="020B0604020202020204" pitchFamily="34" charset="0"/>
                </a:endParaRPr>
              </a:p>
            </p:txBody>
          </p:sp>
          <p:sp>
            <p:nvSpPr>
              <p:cNvPr id="90" name="Chevron 48">
                <a:extLst>
                  <a:ext uri="{FF2B5EF4-FFF2-40B4-BE49-F238E27FC236}">
                    <a16:creationId xmlns:a16="http://schemas.microsoft.com/office/drawing/2014/main" id="{5DA9791D-01C1-A90C-EE9E-2E85ABE73D9F}"/>
                  </a:ext>
                </a:extLst>
              </p:cNvPr>
              <p:cNvSpPr/>
              <p:nvPr/>
            </p:nvSpPr>
            <p:spPr>
              <a:xfrm>
                <a:off x="2190576" y="1969329"/>
                <a:ext cx="182880" cy="27432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solidFill>
                    <a:schemeClr val="tx1"/>
                  </a:solidFill>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650B5CB4-50B6-2664-7227-C43C6EEE9605}"/>
                  </a:ext>
                </a:extLst>
              </p:cNvPr>
              <p:cNvSpPr/>
              <p:nvPr/>
            </p:nvSpPr>
            <p:spPr>
              <a:xfrm>
                <a:off x="925988" y="1952602"/>
                <a:ext cx="1109705" cy="338554"/>
              </a:xfrm>
              <a:prstGeom prst="rect">
                <a:avLst/>
              </a:prstGeom>
              <a:solidFill>
                <a:schemeClr val="bg1"/>
              </a:solidFill>
            </p:spPr>
            <p:txBody>
              <a:bodyPr wrap="none">
                <a:spAutoFit/>
              </a:bodyPr>
              <a:lstStyle/>
              <a:p>
                <a:r>
                  <a:rPr lang="en-US" sz="1050" dirty="0">
                    <a:solidFill>
                      <a:schemeClr val="accent1"/>
                    </a:solidFill>
                  </a:rPr>
                  <a:t>Engineering</a:t>
                </a:r>
              </a:p>
            </p:txBody>
          </p:sp>
          <p:sp>
            <p:nvSpPr>
              <p:cNvPr id="92" name="Rectangle 91">
                <a:extLst>
                  <a:ext uri="{FF2B5EF4-FFF2-40B4-BE49-F238E27FC236}">
                    <a16:creationId xmlns:a16="http://schemas.microsoft.com/office/drawing/2014/main" id="{3B867AF0-3AA8-850D-7967-A1497F7E8CE3}"/>
                  </a:ext>
                </a:extLst>
              </p:cNvPr>
              <p:cNvSpPr/>
              <p:nvPr/>
            </p:nvSpPr>
            <p:spPr>
              <a:xfrm>
                <a:off x="2573329" y="1952602"/>
                <a:ext cx="737809" cy="338554"/>
              </a:xfrm>
              <a:prstGeom prst="rect">
                <a:avLst/>
              </a:prstGeom>
              <a:solidFill>
                <a:schemeClr val="bg1"/>
              </a:solidFill>
            </p:spPr>
            <p:txBody>
              <a:bodyPr wrap="none">
                <a:spAutoFit/>
              </a:bodyPr>
              <a:lstStyle/>
              <a:p>
                <a:r>
                  <a:rPr lang="en-US" sz="1050" dirty="0">
                    <a:solidFill>
                      <a:schemeClr val="accent1"/>
                    </a:solidFill>
                  </a:rPr>
                  <a:t>Design</a:t>
                </a:r>
              </a:p>
            </p:txBody>
          </p:sp>
          <p:sp>
            <p:nvSpPr>
              <p:cNvPr id="93" name="Chevron 48">
                <a:extLst>
                  <a:ext uri="{FF2B5EF4-FFF2-40B4-BE49-F238E27FC236}">
                    <a16:creationId xmlns:a16="http://schemas.microsoft.com/office/drawing/2014/main" id="{8192E808-A181-F3FF-302A-FB3E616AC27A}"/>
                  </a:ext>
                </a:extLst>
              </p:cNvPr>
              <p:cNvSpPr/>
              <p:nvPr/>
            </p:nvSpPr>
            <p:spPr>
              <a:xfrm>
                <a:off x="3368168" y="1969329"/>
                <a:ext cx="182880" cy="27432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solidFill>
                    <a:schemeClr val="tx1"/>
                  </a:solidFill>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6CD68679-C193-7456-630E-57EB55D92908}"/>
                  </a:ext>
                </a:extLst>
              </p:cNvPr>
              <p:cNvSpPr/>
              <p:nvPr/>
            </p:nvSpPr>
            <p:spPr>
              <a:xfrm>
                <a:off x="3723992" y="1844879"/>
                <a:ext cx="1366185" cy="553997"/>
              </a:xfrm>
              <a:prstGeom prst="rect">
                <a:avLst/>
              </a:prstGeom>
              <a:solidFill>
                <a:schemeClr val="bg1"/>
              </a:solidFill>
            </p:spPr>
            <p:txBody>
              <a:bodyPr wrap="none">
                <a:spAutoFit/>
              </a:bodyPr>
              <a:lstStyle/>
              <a:p>
                <a:pPr algn="ctr"/>
                <a:r>
                  <a:rPr lang="en-US" sz="1050" dirty="0">
                    <a:solidFill>
                      <a:schemeClr val="accent1"/>
                    </a:solidFill>
                  </a:rPr>
                  <a:t>Procurement &amp;</a:t>
                </a:r>
              </a:p>
              <a:p>
                <a:pPr algn="ctr"/>
                <a:r>
                  <a:rPr lang="en-US" sz="1050" dirty="0">
                    <a:solidFill>
                      <a:schemeClr val="accent1"/>
                    </a:solidFill>
                  </a:rPr>
                  <a:t>Contracting</a:t>
                </a:r>
              </a:p>
            </p:txBody>
          </p:sp>
          <p:sp>
            <p:nvSpPr>
              <p:cNvPr id="95" name="Chevron 48">
                <a:extLst>
                  <a:ext uri="{FF2B5EF4-FFF2-40B4-BE49-F238E27FC236}">
                    <a16:creationId xmlns:a16="http://schemas.microsoft.com/office/drawing/2014/main" id="{EF8BB7BF-487E-BA8F-565E-D7EA45A71B4B}"/>
                  </a:ext>
                </a:extLst>
              </p:cNvPr>
              <p:cNvSpPr/>
              <p:nvPr/>
            </p:nvSpPr>
            <p:spPr>
              <a:xfrm>
                <a:off x="5225502" y="1969329"/>
                <a:ext cx="182880" cy="27432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solidFill>
                    <a:schemeClr val="tx1"/>
                  </a:solidFill>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3F4E4F21-2408-A316-B079-E177B91865F0}"/>
                  </a:ext>
                </a:extLst>
              </p:cNvPr>
              <p:cNvSpPr/>
              <p:nvPr/>
            </p:nvSpPr>
            <p:spPr>
              <a:xfrm>
                <a:off x="5570988" y="1952602"/>
                <a:ext cx="613843" cy="338554"/>
              </a:xfrm>
              <a:prstGeom prst="rect">
                <a:avLst/>
              </a:prstGeom>
              <a:solidFill>
                <a:schemeClr val="bg1"/>
              </a:solidFill>
            </p:spPr>
            <p:txBody>
              <a:bodyPr wrap="none">
                <a:spAutoFit/>
              </a:bodyPr>
              <a:lstStyle/>
              <a:p>
                <a:pPr algn="ctr"/>
                <a:r>
                  <a:rPr lang="en-US" sz="1050" dirty="0">
                    <a:solidFill>
                      <a:schemeClr val="accent1"/>
                    </a:solidFill>
                  </a:rPr>
                  <a:t>Build</a:t>
                </a:r>
              </a:p>
            </p:txBody>
          </p:sp>
          <p:sp>
            <p:nvSpPr>
              <p:cNvPr id="97" name="Chevron 48">
                <a:extLst>
                  <a:ext uri="{FF2B5EF4-FFF2-40B4-BE49-F238E27FC236}">
                    <a16:creationId xmlns:a16="http://schemas.microsoft.com/office/drawing/2014/main" id="{54F3F360-826E-7120-41E9-E22001D35FEC}"/>
                  </a:ext>
                </a:extLst>
              </p:cNvPr>
              <p:cNvSpPr/>
              <p:nvPr/>
            </p:nvSpPr>
            <p:spPr>
              <a:xfrm>
                <a:off x="6377252" y="1969329"/>
                <a:ext cx="182880" cy="27432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solidFill>
                    <a:schemeClr val="tx1"/>
                  </a:solidFill>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77842D16-D58D-EF2E-CF36-CF7BD210AFDF}"/>
                  </a:ext>
                </a:extLst>
              </p:cNvPr>
              <p:cNvSpPr/>
              <p:nvPr/>
            </p:nvSpPr>
            <p:spPr>
              <a:xfrm>
                <a:off x="6669977" y="1952602"/>
                <a:ext cx="957953" cy="338554"/>
              </a:xfrm>
              <a:prstGeom prst="rect">
                <a:avLst/>
              </a:prstGeom>
              <a:solidFill>
                <a:schemeClr val="bg1"/>
              </a:solidFill>
            </p:spPr>
            <p:txBody>
              <a:bodyPr wrap="none">
                <a:spAutoFit/>
              </a:bodyPr>
              <a:lstStyle/>
              <a:p>
                <a:pPr algn="ctr"/>
                <a:r>
                  <a:rPr lang="en-US" sz="1050" dirty="0">
                    <a:solidFill>
                      <a:schemeClr val="accent1"/>
                    </a:solidFill>
                  </a:rPr>
                  <a:t>Handover</a:t>
                </a:r>
              </a:p>
            </p:txBody>
          </p:sp>
          <p:sp>
            <p:nvSpPr>
              <p:cNvPr id="99" name="Chevron 48">
                <a:extLst>
                  <a:ext uri="{FF2B5EF4-FFF2-40B4-BE49-F238E27FC236}">
                    <a16:creationId xmlns:a16="http://schemas.microsoft.com/office/drawing/2014/main" id="{7FAA90EE-BEEF-ED11-3D0A-46BF42C160FB}"/>
                  </a:ext>
                </a:extLst>
              </p:cNvPr>
              <p:cNvSpPr/>
              <p:nvPr/>
            </p:nvSpPr>
            <p:spPr>
              <a:xfrm>
                <a:off x="7737775" y="1919979"/>
                <a:ext cx="274320" cy="365760"/>
              </a:xfrm>
              <a:prstGeom prst="chevron">
                <a:avLst/>
              </a:prstGeom>
              <a:solidFill>
                <a:schemeClr val="accent3"/>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solidFill>
                    <a:schemeClr val="tx1"/>
                  </a:solidFill>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49A7FF10-3AFF-C9A0-A647-A466FA161DB9}"/>
                  </a:ext>
                </a:extLst>
              </p:cNvPr>
              <p:cNvSpPr/>
              <p:nvPr/>
            </p:nvSpPr>
            <p:spPr>
              <a:xfrm>
                <a:off x="8101748" y="1952602"/>
                <a:ext cx="558272" cy="338554"/>
              </a:xfrm>
              <a:prstGeom prst="rect">
                <a:avLst/>
              </a:prstGeom>
              <a:solidFill>
                <a:schemeClr val="bg1"/>
              </a:solidFill>
            </p:spPr>
            <p:txBody>
              <a:bodyPr wrap="none">
                <a:spAutoFit/>
              </a:bodyPr>
              <a:lstStyle/>
              <a:p>
                <a:pPr algn="ctr"/>
                <a:r>
                  <a:rPr lang="en-US" sz="1050" dirty="0">
                    <a:solidFill>
                      <a:schemeClr val="accent1"/>
                    </a:solidFill>
                  </a:rPr>
                  <a:t>Plan</a:t>
                </a:r>
              </a:p>
            </p:txBody>
          </p:sp>
          <p:sp>
            <p:nvSpPr>
              <p:cNvPr id="101" name="Rectangle 100">
                <a:extLst>
                  <a:ext uri="{FF2B5EF4-FFF2-40B4-BE49-F238E27FC236}">
                    <a16:creationId xmlns:a16="http://schemas.microsoft.com/office/drawing/2014/main" id="{1C8338B7-0F13-7833-62EE-3D2DDBE13C18}"/>
                  </a:ext>
                </a:extLst>
              </p:cNvPr>
              <p:cNvSpPr/>
              <p:nvPr/>
            </p:nvSpPr>
            <p:spPr>
              <a:xfrm>
                <a:off x="9127589" y="1844879"/>
                <a:ext cx="1049860" cy="553997"/>
              </a:xfrm>
              <a:prstGeom prst="rect">
                <a:avLst/>
              </a:prstGeom>
              <a:solidFill>
                <a:schemeClr val="bg1"/>
              </a:solidFill>
            </p:spPr>
            <p:txBody>
              <a:bodyPr wrap="none">
                <a:spAutoFit/>
              </a:bodyPr>
              <a:lstStyle/>
              <a:p>
                <a:pPr algn="ctr"/>
                <a:r>
                  <a:rPr lang="en-US" sz="1050" dirty="0">
                    <a:solidFill>
                      <a:schemeClr val="accent1"/>
                    </a:solidFill>
                  </a:rPr>
                  <a:t>Operate &amp; </a:t>
                </a:r>
              </a:p>
              <a:p>
                <a:pPr algn="ctr"/>
                <a:r>
                  <a:rPr lang="en-US" sz="1050" dirty="0">
                    <a:solidFill>
                      <a:schemeClr val="accent1"/>
                    </a:solidFill>
                  </a:rPr>
                  <a:t>Optimize</a:t>
                </a:r>
              </a:p>
            </p:txBody>
          </p:sp>
          <p:sp>
            <p:nvSpPr>
              <p:cNvPr id="102" name="Chevron 48">
                <a:extLst>
                  <a:ext uri="{FF2B5EF4-FFF2-40B4-BE49-F238E27FC236}">
                    <a16:creationId xmlns:a16="http://schemas.microsoft.com/office/drawing/2014/main" id="{564EF20C-35AE-6DDC-B14D-553FA5CB6A30}"/>
                  </a:ext>
                </a:extLst>
              </p:cNvPr>
              <p:cNvSpPr/>
              <p:nvPr/>
            </p:nvSpPr>
            <p:spPr>
              <a:xfrm>
                <a:off x="8792469" y="1969329"/>
                <a:ext cx="182880" cy="27432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solidFill>
                    <a:schemeClr val="tx1"/>
                  </a:solidFill>
                  <a:latin typeface="Arial" panose="020B0604020202020204" pitchFamily="34" charset="0"/>
                  <a:cs typeface="Arial" panose="020B0604020202020204" pitchFamily="34" charset="0"/>
                </a:endParaRPr>
              </a:p>
            </p:txBody>
          </p:sp>
          <p:sp>
            <p:nvSpPr>
              <p:cNvPr id="103" name="Chevron 48">
                <a:extLst>
                  <a:ext uri="{FF2B5EF4-FFF2-40B4-BE49-F238E27FC236}">
                    <a16:creationId xmlns:a16="http://schemas.microsoft.com/office/drawing/2014/main" id="{2F6AB5C0-A4F5-868F-475D-49776600A44A}"/>
                  </a:ext>
                </a:extLst>
              </p:cNvPr>
              <p:cNvSpPr/>
              <p:nvPr/>
            </p:nvSpPr>
            <p:spPr>
              <a:xfrm>
                <a:off x="10260499" y="1969329"/>
                <a:ext cx="182880" cy="27432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solidFill>
                    <a:schemeClr val="tx1"/>
                  </a:solidFill>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F54ACEAA-105F-D11C-CCF2-B8CB574F1716}"/>
                  </a:ext>
                </a:extLst>
              </p:cNvPr>
              <p:cNvSpPr/>
              <p:nvPr/>
            </p:nvSpPr>
            <p:spPr>
              <a:xfrm>
                <a:off x="10545273" y="1952602"/>
                <a:ext cx="900247" cy="338554"/>
              </a:xfrm>
              <a:prstGeom prst="rect">
                <a:avLst/>
              </a:prstGeom>
              <a:solidFill>
                <a:schemeClr val="bg1"/>
              </a:solidFill>
            </p:spPr>
            <p:txBody>
              <a:bodyPr wrap="none">
                <a:spAutoFit/>
              </a:bodyPr>
              <a:lstStyle/>
              <a:p>
                <a:pPr algn="ctr"/>
                <a:r>
                  <a:rPr lang="en-US" sz="1050" dirty="0">
                    <a:solidFill>
                      <a:schemeClr val="accent1"/>
                    </a:solidFill>
                  </a:rPr>
                  <a:t>Maintain</a:t>
                </a:r>
              </a:p>
            </p:txBody>
          </p:sp>
        </p:grpSp>
        <p:grpSp>
          <p:nvGrpSpPr>
            <p:cNvPr id="64" name="Group 63">
              <a:extLst>
                <a:ext uri="{FF2B5EF4-FFF2-40B4-BE49-F238E27FC236}">
                  <a16:creationId xmlns:a16="http://schemas.microsoft.com/office/drawing/2014/main" id="{9CC8E728-493A-F7E1-20A0-B4FD0018FBC8}"/>
                </a:ext>
              </a:extLst>
            </p:cNvPr>
            <p:cNvGrpSpPr>
              <a:grpSpLocks noChangeAspect="1"/>
            </p:cNvGrpSpPr>
            <p:nvPr/>
          </p:nvGrpSpPr>
          <p:grpSpPr>
            <a:xfrm>
              <a:off x="4632698" y="2771186"/>
              <a:ext cx="2606040" cy="2606040"/>
              <a:chOff x="4319852" y="2542719"/>
              <a:chExt cx="4114801" cy="4120518"/>
            </a:xfrm>
          </p:grpSpPr>
          <p:sp>
            <p:nvSpPr>
              <p:cNvPr id="86" name="Freeform 28">
                <a:extLst>
                  <a:ext uri="{FF2B5EF4-FFF2-40B4-BE49-F238E27FC236}">
                    <a16:creationId xmlns:a16="http://schemas.microsoft.com/office/drawing/2014/main" id="{CD984E3C-E74D-F688-E708-A31A92B76D8D}"/>
                  </a:ext>
                </a:extLst>
              </p:cNvPr>
              <p:cNvSpPr>
                <a:spLocks/>
              </p:cNvSpPr>
              <p:nvPr/>
            </p:nvSpPr>
            <p:spPr bwMode="auto">
              <a:xfrm flipV="1">
                <a:off x="6511555" y="3777160"/>
                <a:ext cx="1923098" cy="2886077"/>
              </a:xfrm>
              <a:custGeom>
                <a:avLst/>
                <a:gdLst>
                  <a:gd name="T0" fmla="*/ 0 w 3104"/>
                  <a:gd name="T1" fmla="*/ 0 h 4656"/>
                  <a:gd name="T2" fmla="*/ 3104 w 3104"/>
                  <a:gd name="T3" fmla="*/ 3104 h 4656"/>
                  <a:gd name="T4" fmla="*/ 2689 w 3104"/>
                  <a:gd name="T5" fmla="*/ 4656 h 4656"/>
                  <a:gd name="T6" fmla="*/ 941 w 3104"/>
                  <a:gd name="T7" fmla="*/ 3648 h 4656"/>
                  <a:gd name="T8" fmla="*/ 544 w 3104"/>
                  <a:gd name="T9" fmla="*/ 2164 h 4656"/>
                  <a:gd name="T10" fmla="*/ 0 w 3104"/>
                  <a:gd name="T11" fmla="*/ 2018 h 4656"/>
                  <a:gd name="T12" fmla="*/ 0 w 3104"/>
                  <a:gd name="T13" fmla="*/ 0 h 4656"/>
                </a:gdLst>
                <a:ahLst/>
                <a:cxnLst>
                  <a:cxn ang="0">
                    <a:pos x="T0" y="T1"/>
                  </a:cxn>
                  <a:cxn ang="0">
                    <a:pos x="T2" y="T3"/>
                  </a:cxn>
                  <a:cxn ang="0">
                    <a:pos x="T4" y="T5"/>
                  </a:cxn>
                  <a:cxn ang="0">
                    <a:pos x="T6" y="T7"/>
                  </a:cxn>
                  <a:cxn ang="0">
                    <a:pos x="T8" y="T9"/>
                  </a:cxn>
                  <a:cxn ang="0">
                    <a:pos x="T10" y="T11"/>
                  </a:cxn>
                  <a:cxn ang="0">
                    <a:pos x="T12" y="T13"/>
                  </a:cxn>
                </a:cxnLst>
                <a:rect l="0" t="0" r="r" b="b"/>
                <a:pathLst>
                  <a:path w="3104" h="4656">
                    <a:moveTo>
                      <a:pt x="0" y="0"/>
                    </a:moveTo>
                    <a:cubicBezTo>
                      <a:pt x="1715" y="0"/>
                      <a:pt x="3104" y="1390"/>
                      <a:pt x="3104" y="3104"/>
                    </a:cubicBezTo>
                    <a:cubicBezTo>
                      <a:pt x="3104" y="3649"/>
                      <a:pt x="2961" y="4185"/>
                      <a:pt x="2689" y="4656"/>
                    </a:cubicBezTo>
                    <a:lnTo>
                      <a:pt x="941" y="3648"/>
                    </a:lnTo>
                    <a:cubicBezTo>
                      <a:pt x="1241" y="3128"/>
                      <a:pt x="1063" y="2464"/>
                      <a:pt x="544" y="2164"/>
                    </a:cubicBezTo>
                    <a:cubicBezTo>
                      <a:pt x="379" y="2068"/>
                      <a:pt x="191" y="2018"/>
                      <a:pt x="0" y="2018"/>
                    </a:cubicBezTo>
                    <a:lnTo>
                      <a:pt x="0" y="0"/>
                    </a:lnTo>
                    <a:close/>
                  </a:path>
                </a:pathLst>
              </a:custGeom>
              <a:solidFill>
                <a:schemeClr val="bg1">
                  <a:lumMod val="85000"/>
                </a:schemeClr>
              </a:solidFill>
              <a:ln w="3810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2100"/>
              </a:p>
            </p:txBody>
          </p:sp>
          <p:sp>
            <p:nvSpPr>
              <p:cNvPr id="87" name="Freeform 30">
                <a:extLst>
                  <a:ext uri="{FF2B5EF4-FFF2-40B4-BE49-F238E27FC236}">
                    <a16:creationId xmlns:a16="http://schemas.microsoft.com/office/drawing/2014/main" id="{D181810C-1DEE-0209-F131-4747BA3C7B6B}"/>
                  </a:ext>
                </a:extLst>
              </p:cNvPr>
              <p:cNvSpPr>
                <a:spLocks/>
              </p:cNvSpPr>
              <p:nvPr/>
            </p:nvSpPr>
            <p:spPr bwMode="auto">
              <a:xfrm flipV="1">
                <a:off x="4848490" y="2542719"/>
                <a:ext cx="3328988" cy="1860234"/>
              </a:xfrm>
              <a:custGeom>
                <a:avLst/>
                <a:gdLst>
                  <a:gd name="T0" fmla="*/ 5377 w 5377"/>
                  <a:gd name="T1" fmla="*/ 1008 h 3002"/>
                  <a:gd name="T2" fmla="*/ 1136 w 5377"/>
                  <a:gd name="T3" fmla="*/ 2145 h 3002"/>
                  <a:gd name="T4" fmla="*/ 0 w 5377"/>
                  <a:gd name="T5" fmla="*/ 1008 h 3002"/>
                  <a:gd name="T6" fmla="*/ 1748 w 5377"/>
                  <a:gd name="T7" fmla="*/ 0 h 3002"/>
                  <a:gd name="T8" fmla="*/ 3232 w 5377"/>
                  <a:gd name="T9" fmla="*/ 397 h 3002"/>
                  <a:gd name="T10" fmla="*/ 3629 w 5377"/>
                  <a:gd name="T11" fmla="*/ 0 h 3002"/>
                  <a:gd name="T12" fmla="*/ 5377 w 5377"/>
                  <a:gd name="T13" fmla="*/ 1008 h 3002"/>
                </a:gdLst>
                <a:ahLst/>
                <a:cxnLst>
                  <a:cxn ang="0">
                    <a:pos x="T0" y="T1"/>
                  </a:cxn>
                  <a:cxn ang="0">
                    <a:pos x="T2" y="T3"/>
                  </a:cxn>
                  <a:cxn ang="0">
                    <a:pos x="T4" y="T5"/>
                  </a:cxn>
                  <a:cxn ang="0">
                    <a:pos x="T6" y="T7"/>
                  </a:cxn>
                  <a:cxn ang="0">
                    <a:pos x="T8" y="T9"/>
                  </a:cxn>
                  <a:cxn ang="0">
                    <a:pos x="T10" y="T11"/>
                  </a:cxn>
                  <a:cxn ang="0">
                    <a:pos x="T12" y="T13"/>
                  </a:cxn>
                </a:cxnLst>
                <a:rect l="0" t="0" r="r" b="b"/>
                <a:pathLst>
                  <a:path w="5377" h="3002">
                    <a:moveTo>
                      <a:pt x="5377" y="1008"/>
                    </a:moveTo>
                    <a:cubicBezTo>
                      <a:pt x="4519" y="2493"/>
                      <a:pt x="2621" y="3002"/>
                      <a:pt x="1136" y="2145"/>
                    </a:cubicBezTo>
                    <a:cubicBezTo>
                      <a:pt x="665" y="1872"/>
                      <a:pt x="273" y="1480"/>
                      <a:pt x="0" y="1008"/>
                    </a:cubicBezTo>
                    <a:lnTo>
                      <a:pt x="1748" y="0"/>
                    </a:lnTo>
                    <a:cubicBezTo>
                      <a:pt x="2048" y="519"/>
                      <a:pt x="2712" y="697"/>
                      <a:pt x="3232" y="397"/>
                    </a:cubicBezTo>
                    <a:cubicBezTo>
                      <a:pt x="3397" y="302"/>
                      <a:pt x="3534" y="165"/>
                      <a:pt x="3629" y="0"/>
                    </a:cubicBezTo>
                    <a:lnTo>
                      <a:pt x="5377" y="1008"/>
                    </a:lnTo>
                    <a:close/>
                  </a:path>
                </a:pathLst>
              </a:custGeom>
              <a:solidFill>
                <a:schemeClr val="bg1">
                  <a:lumMod val="85000"/>
                </a:schemeClr>
              </a:solidFill>
              <a:ln w="3810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2100"/>
              </a:p>
            </p:txBody>
          </p:sp>
          <p:sp>
            <p:nvSpPr>
              <p:cNvPr id="88" name="Freeform 32">
                <a:extLst>
                  <a:ext uri="{FF2B5EF4-FFF2-40B4-BE49-F238E27FC236}">
                    <a16:creationId xmlns:a16="http://schemas.microsoft.com/office/drawing/2014/main" id="{2297110E-E64C-7E9B-C709-F7D35AD15300}"/>
                  </a:ext>
                </a:extLst>
              </p:cNvPr>
              <p:cNvSpPr>
                <a:spLocks/>
              </p:cNvSpPr>
              <p:nvPr/>
            </p:nvSpPr>
            <p:spPr bwMode="auto">
              <a:xfrm flipV="1">
                <a:off x="4319852" y="3777160"/>
                <a:ext cx="2191703" cy="2886077"/>
              </a:xfrm>
              <a:custGeom>
                <a:avLst/>
                <a:gdLst>
                  <a:gd name="T0" fmla="*/ 857 w 3545"/>
                  <a:gd name="T1" fmla="*/ 4656 h 4656"/>
                  <a:gd name="T2" fmla="*/ 1993 w 3545"/>
                  <a:gd name="T3" fmla="*/ 416 h 4656"/>
                  <a:gd name="T4" fmla="*/ 3545 w 3545"/>
                  <a:gd name="T5" fmla="*/ 0 h 4656"/>
                  <a:gd name="T6" fmla="*/ 3545 w 3545"/>
                  <a:gd name="T7" fmla="*/ 2018 h 4656"/>
                  <a:gd name="T8" fmla="*/ 2459 w 3545"/>
                  <a:gd name="T9" fmla="*/ 3104 h 4656"/>
                  <a:gd name="T10" fmla="*/ 2605 w 3545"/>
                  <a:gd name="T11" fmla="*/ 3648 h 4656"/>
                  <a:gd name="T12" fmla="*/ 857 w 3545"/>
                  <a:gd name="T13" fmla="*/ 4656 h 4656"/>
                </a:gdLst>
                <a:ahLst/>
                <a:cxnLst>
                  <a:cxn ang="0">
                    <a:pos x="T0" y="T1"/>
                  </a:cxn>
                  <a:cxn ang="0">
                    <a:pos x="T2" y="T3"/>
                  </a:cxn>
                  <a:cxn ang="0">
                    <a:pos x="T4" y="T5"/>
                  </a:cxn>
                  <a:cxn ang="0">
                    <a:pos x="T6" y="T7"/>
                  </a:cxn>
                  <a:cxn ang="0">
                    <a:pos x="T8" y="T9"/>
                  </a:cxn>
                  <a:cxn ang="0">
                    <a:pos x="T10" y="T11"/>
                  </a:cxn>
                  <a:cxn ang="0">
                    <a:pos x="T12" y="T13"/>
                  </a:cxn>
                </a:cxnLst>
                <a:rect l="0" t="0" r="r" b="b"/>
                <a:pathLst>
                  <a:path w="3545" h="4656">
                    <a:moveTo>
                      <a:pt x="857" y="4656"/>
                    </a:moveTo>
                    <a:cubicBezTo>
                      <a:pt x="0" y="3172"/>
                      <a:pt x="509" y="1273"/>
                      <a:pt x="1993" y="416"/>
                    </a:cubicBezTo>
                    <a:cubicBezTo>
                      <a:pt x="2465" y="144"/>
                      <a:pt x="3001" y="0"/>
                      <a:pt x="3545" y="0"/>
                    </a:cubicBezTo>
                    <a:lnTo>
                      <a:pt x="3545" y="2018"/>
                    </a:lnTo>
                    <a:cubicBezTo>
                      <a:pt x="2945" y="2018"/>
                      <a:pt x="2459" y="2504"/>
                      <a:pt x="2459" y="3104"/>
                    </a:cubicBezTo>
                    <a:cubicBezTo>
                      <a:pt x="2459" y="3295"/>
                      <a:pt x="2509" y="3483"/>
                      <a:pt x="2605" y="3648"/>
                    </a:cubicBezTo>
                    <a:lnTo>
                      <a:pt x="857" y="4656"/>
                    </a:lnTo>
                    <a:close/>
                  </a:path>
                </a:pathLst>
              </a:custGeom>
              <a:solidFill>
                <a:schemeClr val="bg1">
                  <a:lumMod val="85000"/>
                </a:schemeClr>
              </a:solidFill>
              <a:ln w="3810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2100"/>
              </a:p>
            </p:txBody>
          </p:sp>
        </p:grpSp>
        <p:sp>
          <p:nvSpPr>
            <p:cNvPr id="65" name="Rectangle 64">
              <a:extLst>
                <a:ext uri="{FF2B5EF4-FFF2-40B4-BE49-F238E27FC236}">
                  <a16:creationId xmlns:a16="http://schemas.microsoft.com/office/drawing/2014/main" id="{9F4E77C8-8C9E-1FD7-688A-8312A89FB11F}"/>
                </a:ext>
              </a:extLst>
            </p:cNvPr>
            <p:cNvSpPr/>
            <p:nvPr/>
          </p:nvSpPr>
          <p:spPr>
            <a:xfrm>
              <a:off x="5568384" y="3311962"/>
              <a:ext cx="971676" cy="184666"/>
            </a:xfrm>
            <a:prstGeom prst="rect">
              <a:avLst/>
            </a:prstGeom>
            <a:noFill/>
          </p:spPr>
          <p:txBody>
            <a:bodyPr wrap="none" lIns="0" tIns="0" rIns="0" bIns="0" anchor="ctr" anchorCtr="0">
              <a:spAutoFit/>
            </a:bodyPr>
            <a:lstStyle/>
            <a:p>
              <a:pPr algn="ctr"/>
              <a:r>
                <a:rPr lang="en-US" sz="1200" dirty="0">
                  <a:solidFill>
                    <a:schemeClr val="accent1"/>
                  </a:solidFill>
                </a:rPr>
                <a:t>PERFORMANCE</a:t>
              </a:r>
            </a:p>
          </p:txBody>
        </p:sp>
        <p:sp>
          <p:nvSpPr>
            <p:cNvPr id="66" name="Rectangle 65">
              <a:extLst>
                <a:ext uri="{FF2B5EF4-FFF2-40B4-BE49-F238E27FC236}">
                  <a16:creationId xmlns:a16="http://schemas.microsoft.com/office/drawing/2014/main" id="{45BB0BC0-6FAE-5821-06E8-AF814066C071}"/>
                </a:ext>
              </a:extLst>
            </p:cNvPr>
            <p:cNvSpPr/>
            <p:nvPr/>
          </p:nvSpPr>
          <p:spPr>
            <a:xfrm>
              <a:off x="6079975" y="4636170"/>
              <a:ext cx="880049" cy="184666"/>
            </a:xfrm>
            <a:prstGeom prst="rect">
              <a:avLst/>
            </a:prstGeom>
            <a:noFill/>
          </p:spPr>
          <p:txBody>
            <a:bodyPr wrap="none" lIns="0" tIns="0" rIns="0" bIns="0" anchor="ctr" anchorCtr="0">
              <a:spAutoFit/>
            </a:bodyPr>
            <a:lstStyle/>
            <a:p>
              <a:pPr algn="ctr"/>
              <a:r>
                <a:rPr lang="en-US" sz="1200" dirty="0">
                  <a:solidFill>
                    <a:schemeClr val="accent1"/>
                  </a:solidFill>
                </a:rPr>
                <a:t>ENGINEERING</a:t>
              </a:r>
            </a:p>
          </p:txBody>
        </p:sp>
        <p:sp>
          <p:nvSpPr>
            <p:cNvPr id="67" name="Rectangle 66">
              <a:extLst>
                <a:ext uri="{FF2B5EF4-FFF2-40B4-BE49-F238E27FC236}">
                  <a16:creationId xmlns:a16="http://schemas.microsoft.com/office/drawing/2014/main" id="{2821BDA0-DCF3-E5A6-BEA5-CAE9A3C64D96}"/>
                </a:ext>
              </a:extLst>
            </p:cNvPr>
            <p:cNvSpPr/>
            <p:nvPr/>
          </p:nvSpPr>
          <p:spPr>
            <a:xfrm>
              <a:off x="5096102" y="4636170"/>
              <a:ext cx="805477" cy="184666"/>
            </a:xfrm>
            <a:prstGeom prst="rect">
              <a:avLst/>
            </a:prstGeom>
            <a:noFill/>
          </p:spPr>
          <p:txBody>
            <a:bodyPr wrap="none" lIns="0" tIns="0" rIns="0" bIns="0" anchor="ctr" anchorCtr="0">
              <a:spAutoFit/>
            </a:bodyPr>
            <a:lstStyle/>
            <a:p>
              <a:pPr algn="ctr"/>
              <a:r>
                <a:rPr lang="en-US" sz="1200" dirty="0">
                  <a:solidFill>
                    <a:schemeClr val="accent1"/>
                  </a:solidFill>
                </a:rPr>
                <a:t>OPERATIONS</a:t>
              </a:r>
            </a:p>
          </p:txBody>
        </p:sp>
        <p:sp>
          <p:nvSpPr>
            <p:cNvPr id="68" name="Circle: Hollow 67">
              <a:extLst>
                <a:ext uri="{FF2B5EF4-FFF2-40B4-BE49-F238E27FC236}">
                  <a16:creationId xmlns:a16="http://schemas.microsoft.com/office/drawing/2014/main" id="{7320F58A-AA51-E559-9DE3-125FA44B07C3}"/>
                </a:ext>
              </a:extLst>
            </p:cNvPr>
            <p:cNvSpPr/>
            <p:nvPr/>
          </p:nvSpPr>
          <p:spPr>
            <a:xfrm>
              <a:off x="5644798" y="3782189"/>
              <a:ext cx="754380" cy="754380"/>
            </a:xfrm>
            <a:prstGeom prst="donut">
              <a:avLst>
                <a:gd name="adj" fmla="val 592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grpSp>
          <p:nvGrpSpPr>
            <p:cNvPr id="69" name="Group 68">
              <a:extLst>
                <a:ext uri="{FF2B5EF4-FFF2-40B4-BE49-F238E27FC236}">
                  <a16:creationId xmlns:a16="http://schemas.microsoft.com/office/drawing/2014/main" id="{1FBA093C-BD34-E04B-952F-FB348AD9165D}"/>
                </a:ext>
              </a:extLst>
            </p:cNvPr>
            <p:cNvGrpSpPr>
              <a:grpSpLocks noChangeAspect="1"/>
            </p:cNvGrpSpPr>
            <p:nvPr/>
          </p:nvGrpSpPr>
          <p:grpSpPr>
            <a:xfrm>
              <a:off x="5814592" y="3978859"/>
              <a:ext cx="415124" cy="383088"/>
              <a:chOff x="3321924" y="3432719"/>
              <a:chExt cx="1156979" cy="1067692"/>
            </a:xfrm>
          </p:grpSpPr>
          <p:sp>
            <p:nvSpPr>
              <p:cNvPr id="84" name="Rectangle 83">
                <a:extLst>
                  <a:ext uri="{FF2B5EF4-FFF2-40B4-BE49-F238E27FC236}">
                    <a16:creationId xmlns:a16="http://schemas.microsoft.com/office/drawing/2014/main" id="{28480AA8-9AA9-212D-F886-50E7B7A14A86}"/>
                  </a:ext>
                </a:extLst>
              </p:cNvPr>
              <p:cNvSpPr/>
              <p:nvPr/>
            </p:nvSpPr>
            <p:spPr>
              <a:xfrm>
                <a:off x="3728322" y="4081613"/>
                <a:ext cx="344184" cy="33904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pic>
            <p:nvPicPr>
              <p:cNvPr id="85" name="Picture 3">
                <a:extLst>
                  <a:ext uri="{FF2B5EF4-FFF2-40B4-BE49-F238E27FC236}">
                    <a16:creationId xmlns:a16="http://schemas.microsoft.com/office/drawing/2014/main" id="{4F9387FF-A1F6-4AA1-8462-8A40A92B55FB}"/>
                  </a:ext>
                </a:extLst>
              </p:cNvPr>
              <p:cNvPicPr>
                <a:picLocks noChangeAspect="1" noChangeArrowheads="1"/>
              </p:cNvPicPr>
              <p:nvPr/>
            </p:nvPicPr>
            <p:blipFill rotWithShape="1">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3321924" y="3432719"/>
                <a:ext cx="1156979" cy="1067692"/>
              </a:xfrm>
              <a:prstGeom prst="rect">
                <a:avLst/>
              </a:prstGeom>
              <a:solidFill>
                <a:srgbClr val="FFFFFF">
                  <a:alpha val="89020"/>
                </a:srgbClr>
              </a:solidFill>
              <a:ln>
                <a:noFill/>
              </a:ln>
              <a:effectLst/>
            </p:spPr>
          </p:pic>
        </p:grpSp>
        <p:sp>
          <p:nvSpPr>
            <p:cNvPr id="70" name="Circle: Hollow 69">
              <a:extLst>
                <a:ext uri="{FF2B5EF4-FFF2-40B4-BE49-F238E27FC236}">
                  <a16:creationId xmlns:a16="http://schemas.microsoft.com/office/drawing/2014/main" id="{FBD145B3-B122-5DD5-7638-BABD453B2659}"/>
                </a:ext>
              </a:extLst>
            </p:cNvPr>
            <p:cNvSpPr>
              <a:spLocks noChangeAspect="1"/>
            </p:cNvSpPr>
            <p:nvPr/>
          </p:nvSpPr>
          <p:spPr>
            <a:xfrm>
              <a:off x="4551755" y="2678224"/>
              <a:ext cx="2948940" cy="2948940"/>
            </a:xfrm>
            <a:prstGeom prst="donut">
              <a:avLst>
                <a:gd name="adj" fmla="val 7045"/>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71" name="Rectangle 70">
              <a:extLst>
                <a:ext uri="{FF2B5EF4-FFF2-40B4-BE49-F238E27FC236}">
                  <a16:creationId xmlns:a16="http://schemas.microsoft.com/office/drawing/2014/main" id="{0513AA2D-F28A-B846-6810-5FD91C0096CB}"/>
                </a:ext>
              </a:extLst>
            </p:cNvPr>
            <p:cNvSpPr/>
            <p:nvPr/>
          </p:nvSpPr>
          <p:spPr>
            <a:xfrm rot="176716">
              <a:off x="5461698" y="2824675"/>
              <a:ext cx="1222156" cy="370472"/>
            </a:xfrm>
            <a:prstGeom prst="rect">
              <a:avLst/>
            </a:prstGeom>
            <a:noFill/>
          </p:spPr>
          <p:txBody>
            <a:bodyPr spcFirstLastPara="1" wrap="none" lIns="68580" tIns="34290" rIns="68580" bIns="34290" numCol="1" anchor="ctr">
              <a:prstTxWarp prst="textArchUp">
                <a:avLst>
                  <a:gd name="adj" fmla="val 11333093"/>
                </a:avLst>
              </a:prstTxWarp>
              <a:spAutoFit/>
            </a:bodyPr>
            <a:lstStyle/>
            <a:p>
              <a:pPr algn="ctr" fontAlgn="base">
                <a:spcBef>
                  <a:spcPct val="0"/>
                </a:spcBef>
                <a:spcAft>
                  <a:spcPct val="0"/>
                </a:spcAft>
              </a:pPr>
              <a:r>
                <a:rPr lang="en-US" sz="1050" dirty="0">
                  <a:ln w="0"/>
                  <a:solidFill>
                    <a:schemeClr val="accent1"/>
                  </a:solidFill>
                  <a:cs typeface="Arial" panose="020B0604020202020204" pitchFamily="34" charset="0"/>
                </a:rPr>
                <a:t>VISUALIZATION</a:t>
              </a:r>
            </a:p>
          </p:txBody>
        </p:sp>
        <p:sp>
          <p:nvSpPr>
            <p:cNvPr id="72" name="Rectangle 71">
              <a:extLst>
                <a:ext uri="{FF2B5EF4-FFF2-40B4-BE49-F238E27FC236}">
                  <a16:creationId xmlns:a16="http://schemas.microsoft.com/office/drawing/2014/main" id="{A998568F-EF66-2929-3D85-186C53145A51}"/>
                </a:ext>
              </a:extLst>
            </p:cNvPr>
            <p:cNvSpPr/>
            <p:nvPr/>
          </p:nvSpPr>
          <p:spPr>
            <a:xfrm>
              <a:off x="7820565" y="2815250"/>
              <a:ext cx="2411501" cy="1210588"/>
            </a:xfrm>
            <a:prstGeom prst="rect">
              <a:avLst/>
            </a:prstGeom>
            <a:solidFill>
              <a:schemeClr val="bg1"/>
            </a:solidFill>
            <a:ln>
              <a:solidFill>
                <a:schemeClr val="bg1"/>
              </a:solidFill>
            </a:ln>
          </p:spPr>
          <p:txBody>
            <a:bodyPr wrap="square" lIns="68580" tIns="68580" rIns="68580" bIns="68580" anchor="ctr" anchorCtr="0">
              <a:spAutoFit/>
            </a:bodyPr>
            <a:lstStyle/>
            <a:p>
              <a:pPr>
                <a:spcBef>
                  <a:spcPts val="150"/>
                </a:spcBef>
                <a:spcAft>
                  <a:spcPts val="150"/>
                </a:spcAft>
              </a:pPr>
              <a:r>
                <a:rPr lang="en-GB" sz="1050" dirty="0">
                  <a:solidFill>
                    <a:srgbClr val="000000"/>
                  </a:solidFill>
                </a:rPr>
                <a:t>Enriches the Digital Twin with the intelligence to:</a:t>
              </a:r>
            </a:p>
            <a:p>
              <a:pPr marL="128588" indent="-128588">
                <a:spcBef>
                  <a:spcPts val="150"/>
                </a:spcBef>
                <a:spcAft>
                  <a:spcPts val="150"/>
                </a:spcAft>
                <a:buClr>
                  <a:schemeClr val="accent3"/>
                </a:buClr>
                <a:buFont typeface="Arial" panose="020B0604020202020204" pitchFamily="34" charset="0"/>
                <a:buChar char="•"/>
              </a:pPr>
              <a:r>
                <a:rPr lang="en-GB" sz="1050" dirty="0">
                  <a:solidFill>
                    <a:srgbClr val="000000"/>
                  </a:solidFill>
                </a:rPr>
                <a:t>Run agile, continuously optimized supply chains and production</a:t>
              </a:r>
            </a:p>
            <a:p>
              <a:pPr marL="128588" indent="-128588">
                <a:spcBef>
                  <a:spcPts val="150"/>
                </a:spcBef>
                <a:spcAft>
                  <a:spcPts val="150"/>
                </a:spcAft>
                <a:buClr>
                  <a:schemeClr val="accent3"/>
                </a:buClr>
                <a:buFont typeface="Arial" panose="020B0604020202020204" pitchFamily="34" charset="0"/>
                <a:buChar char="•"/>
              </a:pPr>
              <a:r>
                <a:rPr lang="en-GB" sz="1050" dirty="0">
                  <a:solidFill>
                    <a:srgbClr val="000000"/>
                  </a:solidFill>
                </a:rPr>
                <a:t>Operate reliably and safely with reduced supervision</a:t>
              </a:r>
              <a:endParaRPr lang="en-GB" sz="1050" dirty="0">
                <a:solidFill>
                  <a:srgbClr val="000000"/>
                </a:solidFill>
                <a:cs typeface="Calibri" panose="020F0502020204030204" pitchFamily="34" charset="0"/>
              </a:endParaRPr>
            </a:p>
          </p:txBody>
        </p:sp>
        <p:sp>
          <p:nvSpPr>
            <p:cNvPr id="73" name="Rectangle 72">
              <a:extLst>
                <a:ext uri="{FF2B5EF4-FFF2-40B4-BE49-F238E27FC236}">
                  <a16:creationId xmlns:a16="http://schemas.microsoft.com/office/drawing/2014/main" id="{2963A962-CAA2-7B6E-5E67-3AE1B081AD27}"/>
                </a:ext>
              </a:extLst>
            </p:cNvPr>
            <p:cNvSpPr/>
            <p:nvPr/>
          </p:nvSpPr>
          <p:spPr>
            <a:xfrm>
              <a:off x="7820565" y="4720141"/>
              <a:ext cx="2411501" cy="623248"/>
            </a:xfrm>
            <a:prstGeom prst="rect">
              <a:avLst/>
            </a:prstGeom>
            <a:solidFill>
              <a:schemeClr val="bg1"/>
            </a:solidFill>
            <a:ln>
              <a:solidFill>
                <a:schemeClr val="bg1"/>
              </a:solidFill>
            </a:ln>
          </p:spPr>
          <p:txBody>
            <a:bodyPr wrap="square" lIns="68580" tIns="68580" rIns="68580" bIns="68580" anchor="ctr" anchorCtr="0">
              <a:spAutoFit/>
            </a:bodyPr>
            <a:lstStyle/>
            <a:p>
              <a:pPr>
                <a:spcBef>
                  <a:spcPts val="150"/>
                </a:spcBef>
                <a:spcAft>
                  <a:spcPts val="150"/>
                </a:spcAft>
              </a:pPr>
              <a:r>
                <a:rPr lang="en-US" sz="1050" kern="0" dirty="0"/>
                <a:t>Creates the Digital Twin combining data in 3D, 2D, 1D with process simulation tools for engineering efficiency.</a:t>
              </a:r>
              <a:endParaRPr lang="en-GB" sz="1050" dirty="0">
                <a:solidFill>
                  <a:srgbClr val="000000"/>
                </a:solidFill>
                <a:cs typeface="Calibri" panose="020F0502020204030204" pitchFamily="34" charset="0"/>
              </a:endParaRPr>
            </a:p>
          </p:txBody>
        </p:sp>
        <p:sp>
          <p:nvSpPr>
            <p:cNvPr id="74" name="Rectangle 73">
              <a:extLst>
                <a:ext uri="{FF2B5EF4-FFF2-40B4-BE49-F238E27FC236}">
                  <a16:creationId xmlns:a16="http://schemas.microsoft.com/office/drawing/2014/main" id="{A33294F9-1EE3-2776-3385-E997B239262C}"/>
                </a:ext>
              </a:extLst>
            </p:cNvPr>
            <p:cNvSpPr/>
            <p:nvPr/>
          </p:nvSpPr>
          <p:spPr>
            <a:xfrm>
              <a:off x="1900238" y="3108920"/>
              <a:ext cx="2411501" cy="623248"/>
            </a:xfrm>
            <a:prstGeom prst="rect">
              <a:avLst/>
            </a:prstGeom>
            <a:solidFill>
              <a:schemeClr val="bg1"/>
            </a:solidFill>
            <a:ln>
              <a:solidFill>
                <a:schemeClr val="bg1"/>
              </a:solidFill>
            </a:ln>
          </p:spPr>
          <p:txBody>
            <a:bodyPr wrap="square" lIns="68580" tIns="68580" rIns="68580" bIns="68580" anchor="ctr" anchorCtr="0">
              <a:spAutoFit/>
            </a:bodyPr>
            <a:lstStyle/>
            <a:p>
              <a:pPr algn="r">
                <a:spcBef>
                  <a:spcPts val="150"/>
                </a:spcBef>
                <a:spcAft>
                  <a:spcPts val="150"/>
                </a:spcAft>
                <a:buClr>
                  <a:srgbClr val="F70656"/>
                </a:buClr>
                <a:defRPr/>
              </a:pPr>
              <a:r>
                <a:rPr lang="en-US" sz="1050" kern="0" dirty="0"/>
                <a:t>Multi-faceted views of the Digital Twin enables organizational collaboration and remote plant monitoring.</a:t>
              </a:r>
            </a:p>
          </p:txBody>
        </p:sp>
        <p:sp>
          <p:nvSpPr>
            <p:cNvPr id="75" name="Rectangle 74">
              <a:extLst>
                <a:ext uri="{FF2B5EF4-FFF2-40B4-BE49-F238E27FC236}">
                  <a16:creationId xmlns:a16="http://schemas.microsoft.com/office/drawing/2014/main" id="{958F9066-71D7-B003-2377-2E600C6622E0}"/>
                </a:ext>
              </a:extLst>
            </p:cNvPr>
            <p:cNvSpPr/>
            <p:nvPr/>
          </p:nvSpPr>
          <p:spPr>
            <a:xfrm>
              <a:off x="1900238" y="4720142"/>
              <a:ext cx="2411501" cy="623248"/>
            </a:xfrm>
            <a:prstGeom prst="rect">
              <a:avLst/>
            </a:prstGeom>
            <a:solidFill>
              <a:schemeClr val="bg1"/>
            </a:solidFill>
            <a:ln>
              <a:solidFill>
                <a:schemeClr val="bg1"/>
              </a:solidFill>
            </a:ln>
          </p:spPr>
          <p:txBody>
            <a:bodyPr wrap="square" lIns="68580" tIns="68580" rIns="68580" bIns="68580" anchor="ctr" anchorCtr="0">
              <a:spAutoFit/>
            </a:bodyPr>
            <a:lstStyle/>
            <a:p>
              <a:pPr algn="r">
                <a:spcBef>
                  <a:spcPts val="150"/>
                </a:spcBef>
                <a:spcAft>
                  <a:spcPts val="150"/>
                </a:spcAft>
                <a:buClr>
                  <a:srgbClr val="F70656"/>
                </a:buClr>
                <a:defRPr/>
              </a:pPr>
              <a:r>
                <a:rPr lang="en-US" sz="1050" kern="0" dirty="0"/>
                <a:t>Brings life to the Digital Twin with real time data for more efficient work process.</a:t>
              </a:r>
              <a:endParaRPr lang="en-US" sz="1050" kern="0" dirty="0">
                <a:cs typeface="Calibri" panose="020F0502020204030204" pitchFamily="34" charset="0"/>
              </a:endParaRPr>
            </a:p>
          </p:txBody>
        </p:sp>
        <p:cxnSp>
          <p:nvCxnSpPr>
            <p:cNvPr id="76" name="Connector: Elbow 75">
              <a:extLst>
                <a:ext uri="{FF2B5EF4-FFF2-40B4-BE49-F238E27FC236}">
                  <a16:creationId xmlns:a16="http://schemas.microsoft.com/office/drawing/2014/main" id="{76335345-27CB-35BC-A729-A5687E5B74D0}"/>
                </a:ext>
              </a:extLst>
            </p:cNvPr>
            <p:cNvCxnSpPr>
              <a:cxnSpLocks/>
              <a:stCxn id="72" idx="1"/>
              <a:endCxn id="77" idx="0"/>
            </p:cNvCxnSpPr>
            <p:nvPr/>
          </p:nvCxnSpPr>
          <p:spPr>
            <a:xfrm rot="10800000" flipV="1">
              <a:off x="6782414" y="3420544"/>
              <a:ext cx="1038150" cy="98161"/>
            </a:xfrm>
            <a:prstGeom prst="bentConnector2">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23B203F3-D8D0-7CD2-3A9D-DAF8EFC3B051}"/>
                </a:ext>
              </a:extLst>
            </p:cNvPr>
            <p:cNvSpPr/>
            <p:nvPr/>
          </p:nvSpPr>
          <p:spPr>
            <a:xfrm>
              <a:off x="6713834" y="3518705"/>
              <a:ext cx="137160" cy="137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78" name="Rectangle 77">
              <a:extLst>
                <a:ext uri="{FF2B5EF4-FFF2-40B4-BE49-F238E27FC236}">
                  <a16:creationId xmlns:a16="http://schemas.microsoft.com/office/drawing/2014/main" id="{1893E43C-A1B4-B304-AA0C-7C4B55F4FCD9}"/>
                </a:ext>
              </a:extLst>
            </p:cNvPr>
            <p:cNvSpPr/>
            <p:nvPr/>
          </p:nvSpPr>
          <p:spPr>
            <a:xfrm>
              <a:off x="6713834" y="4773643"/>
              <a:ext cx="137160" cy="137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79" name="Connector: Elbow 78">
              <a:extLst>
                <a:ext uri="{FF2B5EF4-FFF2-40B4-BE49-F238E27FC236}">
                  <a16:creationId xmlns:a16="http://schemas.microsoft.com/office/drawing/2014/main" id="{D6309F95-932B-917D-6099-A198AC48C6F7}"/>
                </a:ext>
              </a:extLst>
            </p:cNvPr>
            <p:cNvCxnSpPr>
              <a:cxnSpLocks/>
              <a:stCxn id="73" idx="1"/>
              <a:endCxn id="78" idx="2"/>
            </p:cNvCxnSpPr>
            <p:nvPr/>
          </p:nvCxnSpPr>
          <p:spPr>
            <a:xfrm rot="10800000">
              <a:off x="6782414" y="4910803"/>
              <a:ext cx="1038150" cy="120962"/>
            </a:xfrm>
            <a:prstGeom prst="bentConnector2">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A642E60B-0AE8-8F12-805C-99116E6C0B50}"/>
                </a:ext>
              </a:extLst>
            </p:cNvPr>
            <p:cNvSpPr/>
            <p:nvPr/>
          </p:nvSpPr>
          <p:spPr>
            <a:xfrm>
              <a:off x="5295900" y="4773643"/>
              <a:ext cx="137160" cy="137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81" name="Connector: Elbow 80">
              <a:extLst>
                <a:ext uri="{FF2B5EF4-FFF2-40B4-BE49-F238E27FC236}">
                  <a16:creationId xmlns:a16="http://schemas.microsoft.com/office/drawing/2014/main" id="{A82234B0-C2C9-1087-8532-7867720400AB}"/>
                </a:ext>
              </a:extLst>
            </p:cNvPr>
            <p:cNvCxnSpPr>
              <a:cxnSpLocks/>
              <a:stCxn id="75" idx="3"/>
              <a:endCxn id="80" idx="2"/>
            </p:cNvCxnSpPr>
            <p:nvPr/>
          </p:nvCxnSpPr>
          <p:spPr>
            <a:xfrm flipV="1">
              <a:off x="4311738" y="4910804"/>
              <a:ext cx="1052742" cy="120963"/>
            </a:xfrm>
            <a:prstGeom prst="bentConnector2">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4F7B8561-C467-1925-F954-C8B6C81DB12E}"/>
                </a:ext>
              </a:extLst>
            </p:cNvPr>
            <p:cNvSpPr/>
            <p:nvPr/>
          </p:nvSpPr>
          <p:spPr>
            <a:xfrm>
              <a:off x="4731062" y="3518705"/>
              <a:ext cx="137160" cy="137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cxnSp>
          <p:nvCxnSpPr>
            <p:cNvPr id="83" name="Connector: Elbow 82">
              <a:extLst>
                <a:ext uri="{FF2B5EF4-FFF2-40B4-BE49-F238E27FC236}">
                  <a16:creationId xmlns:a16="http://schemas.microsoft.com/office/drawing/2014/main" id="{6B8A679A-414F-C594-E346-7EE0F6B8E48E}"/>
                </a:ext>
              </a:extLst>
            </p:cNvPr>
            <p:cNvCxnSpPr>
              <a:cxnSpLocks/>
              <a:stCxn id="74" idx="3"/>
              <a:endCxn id="82" idx="0"/>
            </p:cNvCxnSpPr>
            <p:nvPr/>
          </p:nvCxnSpPr>
          <p:spPr>
            <a:xfrm>
              <a:off x="4311738" y="3420545"/>
              <a:ext cx="487904" cy="98161"/>
            </a:xfrm>
            <a:prstGeom prst="bentConnector2">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24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3099126-2B57-95A6-794C-F016BF9E00A6}"/>
              </a:ext>
            </a:extLst>
          </p:cNvPr>
          <p:cNvSpPr>
            <a:spLocks noGrp="1"/>
          </p:cNvSpPr>
          <p:nvPr>
            <p:ph type="title"/>
          </p:nvPr>
        </p:nvSpPr>
        <p:spPr>
          <a:xfrm>
            <a:off x="1295399" y="346926"/>
            <a:ext cx="9895951" cy="1033669"/>
          </a:xfrm>
        </p:spPr>
        <p:txBody>
          <a:bodyPr>
            <a:normAutofit/>
          </a:bodyPr>
          <a:lstStyle/>
          <a:p>
            <a:r>
              <a:rPr lang="en-US" sz="4000" dirty="0">
                <a:solidFill>
                  <a:srgbClr val="FFFFFF"/>
                </a:solidFill>
              </a:rPr>
              <a:t>Process Digital Twins</a:t>
            </a:r>
          </a:p>
        </p:txBody>
      </p:sp>
      <p:sp>
        <p:nvSpPr>
          <p:cNvPr id="4" name="Slide Number Placeholder 3">
            <a:extLst>
              <a:ext uri="{FF2B5EF4-FFF2-40B4-BE49-F238E27FC236}">
                <a16:creationId xmlns:a16="http://schemas.microsoft.com/office/drawing/2014/main" id="{D2FD73C2-094D-8AD4-D8C6-459462A58AA9}"/>
              </a:ext>
            </a:extLst>
          </p:cNvPr>
          <p:cNvSpPr>
            <a:spLocks noGrp="1"/>
          </p:cNvSpPr>
          <p:nvPr>
            <p:ph type="sldNum" sz="quarter" idx="4294967295"/>
          </p:nvPr>
        </p:nvSpPr>
        <p:spPr>
          <a:xfrm>
            <a:off x="11704320" y="6455664"/>
            <a:ext cx="448056" cy="365125"/>
          </a:xfrm>
        </p:spPr>
        <p:txBody>
          <a:bodyPr>
            <a:normAutofit/>
          </a:bodyPr>
          <a:lstStyle/>
          <a:p>
            <a:pPr>
              <a:lnSpc>
                <a:spcPct val="90000"/>
              </a:lnSpc>
              <a:spcAft>
                <a:spcPts val="600"/>
              </a:spcAft>
              <a:defRPr/>
            </a:pPr>
            <a:r>
              <a:rPr lang="en-US" sz="900">
                <a:solidFill>
                  <a:schemeClr val="tx1">
                    <a:lumMod val="50000"/>
                    <a:lumOff val="50000"/>
                  </a:schemeClr>
                </a:solidFill>
              </a:rPr>
              <a:t>Slide </a:t>
            </a:r>
            <a:fld id="{3F7000F5-CCDF-41FA-9088-C044914DEFAB}" type="slidenum">
              <a:rPr lang="en-US" sz="900">
                <a:solidFill>
                  <a:schemeClr val="tx1">
                    <a:lumMod val="50000"/>
                    <a:lumOff val="50000"/>
                  </a:schemeClr>
                </a:solidFill>
              </a:rPr>
              <a:pPr>
                <a:lnSpc>
                  <a:spcPct val="90000"/>
                </a:lnSpc>
                <a:spcAft>
                  <a:spcPts val="600"/>
                </a:spcAft>
                <a:defRPr/>
              </a:pPr>
              <a:t>5</a:t>
            </a:fld>
            <a:endParaRPr lang="en-US" sz="900">
              <a:solidFill>
                <a:schemeClr val="tx1">
                  <a:lumMod val="50000"/>
                  <a:lumOff val="50000"/>
                </a:schemeClr>
              </a:solidFill>
            </a:endParaRPr>
          </a:p>
        </p:txBody>
      </p:sp>
      <p:sp>
        <p:nvSpPr>
          <p:cNvPr id="2" name="Slide Number Placeholder 3">
            <a:extLst>
              <a:ext uri="{FF2B5EF4-FFF2-40B4-BE49-F238E27FC236}">
                <a16:creationId xmlns:a16="http://schemas.microsoft.com/office/drawing/2014/main" id="{0DC58341-BDE8-2BF0-C5FF-B868A5FB9E66}"/>
              </a:ext>
            </a:extLst>
          </p:cNvPr>
          <p:cNvSpPr txBox="1">
            <a:spLocks/>
          </p:cNvSpPr>
          <p:nvPr/>
        </p:nvSpPr>
        <p:spPr>
          <a:xfrm>
            <a:off x="407763" y="6380899"/>
            <a:ext cx="2408307"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en-US" sz="800">
                <a:solidFill>
                  <a:schemeClr val="tx1">
                    <a:lumMod val="50000"/>
                    <a:lumOff val="50000"/>
                  </a:schemeClr>
                </a:solidFill>
              </a:rPr>
              <a:t>South Texas Section AIChE – November 2, 2023</a:t>
            </a:r>
            <a:endParaRPr lang="en-US" sz="800" dirty="0">
              <a:solidFill>
                <a:schemeClr val="tx1">
                  <a:lumMod val="50000"/>
                  <a:lumOff val="50000"/>
                </a:schemeClr>
              </a:solidFill>
            </a:endParaRPr>
          </a:p>
        </p:txBody>
      </p:sp>
      <p:pic>
        <p:nvPicPr>
          <p:cNvPr id="6" name="Picture 2" descr="digital twin">
            <a:extLst>
              <a:ext uri="{FF2B5EF4-FFF2-40B4-BE49-F238E27FC236}">
                <a16:creationId xmlns:a16="http://schemas.microsoft.com/office/drawing/2014/main" id="{A3DB8CB7-03FC-7B72-A463-DCC2BF611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803" y="2060516"/>
            <a:ext cx="7967536" cy="385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1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CC4C6-4F51-4C9E-22D6-E193454B4BE8}"/>
              </a:ext>
            </a:extLst>
          </p:cNvPr>
          <p:cNvSpPr>
            <a:spLocks noGrp="1"/>
          </p:cNvSpPr>
          <p:nvPr>
            <p:ph type="title"/>
          </p:nvPr>
        </p:nvSpPr>
        <p:spPr>
          <a:xfrm>
            <a:off x="628649" y="260130"/>
            <a:ext cx="9895951" cy="1033669"/>
          </a:xfrm>
        </p:spPr>
        <p:txBody>
          <a:bodyPr>
            <a:normAutofit/>
          </a:bodyPr>
          <a:lstStyle/>
          <a:p>
            <a:r>
              <a:rPr lang="en-US" sz="4000" dirty="0">
                <a:solidFill>
                  <a:srgbClr val="FFFFFF"/>
                </a:solidFill>
              </a:rPr>
              <a:t>Keys to Closed Loop Online Optimization</a:t>
            </a:r>
          </a:p>
        </p:txBody>
      </p:sp>
      <p:sp>
        <p:nvSpPr>
          <p:cNvPr id="3" name="Content Placeholder 2">
            <a:extLst>
              <a:ext uri="{FF2B5EF4-FFF2-40B4-BE49-F238E27FC236}">
                <a16:creationId xmlns:a16="http://schemas.microsoft.com/office/drawing/2014/main" id="{084E8F35-C02F-88F7-66B3-AF475A655B9B}"/>
              </a:ext>
            </a:extLst>
          </p:cNvPr>
          <p:cNvSpPr>
            <a:spLocks noGrp="1"/>
          </p:cNvSpPr>
          <p:nvPr>
            <p:ph idx="1"/>
          </p:nvPr>
        </p:nvSpPr>
        <p:spPr>
          <a:xfrm>
            <a:off x="478270" y="2051586"/>
            <a:ext cx="9724031" cy="4336001"/>
          </a:xfrm>
        </p:spPr>
        <p:txBody>
          <a:bodyPr anchor="ctr">
            <a:normAutofit/>
          </a:bodyPr>
          <a:lstStyle/>
          <a:p>
            <a:r>
              <a:rPr lang="en-US" sz="2000" dirty="0"/>
              <a:t>Reactor Models</a:t>
            </a:r>
          </a:p>
          <a:p>
            <a:r>
              <a:rPr lang="en-US" sz="2000" dirty="0"/>
              <a:t>Equation Oriented Models – converge faster</a:t>
            </a:r>
          </a:p>
          <a:p>
            <a:r>
              <a:rPr lang="en-US" sz="2000" dirty="0"/>
              <a:t>Real Time Sequencer</a:t>
            </a:r>
          </a:p>
          <a:p>
            <a:pPr lvl="1"/>
            <a:r>
              <a:rPr lang="en-US" sz="2000" dirty="0"/>
              <a:t>Steady State Detection</a:t>
            </a:r>
          </a:p>
          <a:p>
            <a:pPr lvl="1" defTabSz="585788"/>
            <a:r>
              <a:rPr lang="en-US" sz="2000" dirty="0"/>
              <a:t>Data Reconciliation</a:t>
            </a:r>
          </a:p>
          <a:p>
            <a:pPr lvl="1" defTabSz="585788"/>
            <a:r>
              <a:rPr lang="en-US" sz="2000" dirty="0"/>
              <a:t>Model Parameter Update</a:t>
            </a:r>
          </a:p>
          <a:p>
            <a:pPr lvl="1"/>
            <a:r>
              <a:rPr lang="en-US" sz="2000" dirty="0"/>
              <a:t>Constraint Projection</a:t>
            </a:r>
          </a:p>
          <a:p>
            <a:pPr lvl="1"/>
            <a:r>
              <a:rPr lang="en-US" sz="2000" dirty="0"/>
              <a:t>Solve Objective Function</a:t>
            </a:r>
          </a:p>
          <a:p>
            <a:pPr lvl="1"/>
            <a:r>
              <a:rPr lang="en-US" sz="2000" dirty="0"/>
              <a:t>Send Optimization Targets</a:t>
            </a:r>
          </a:p>
          <a:p>
            <a:r>
              <a:rPr lang="en-US" sz="2000" dirty="0"/>
              <a:t>Nonlinear Solver</a:t>
            </a:r>
          </a:p>
          <a:p>
            <a:r>
              <a:rPr lang="en-US" sz="2000" dirty="0"/>
              <a:t>Closed Loop</a:t>
            </a:r>
          </a:p>
          <a:p>
            <a:endParaRPr lang="en-US" sz="2000" dirty="0"/>
          </a:p>
        </p:txBody>
      </p:sp>
      <p:sp>
        <p:nvSpPr>
          <p:cNvPr id="4" name="Slide Number Placeholder 3">
            <a:extLst>
              <a:ext uri="{FF2B5EF4-FFF2-40B4-BE49-F238E27FC236}">
                <a16:creationId xmlns:a16="http://schemas.microsoft.com/office/drawing/2014/main" id="{ABB4806B-8263-C99E-A098-E9D7B90C43CB}"/>
              </a:ext>
            </a:extLst>
          </p:cNvPr>
          <p:cNvSpPr>
            <a:spLocks noGrp="1"/>
          </p:cNvSpPr>
          <p:nvPr>
            <p:ph type="sldNum" sz="quarter" idx="10"/>
          </p:nvPr>
        </p:nvSpPr>
        <p:spPr>
          <a:xfrm>
            <a:off x="407763" y="6380899"/>
            <a:ext cx="2408307" cy="365125"/>
          </a:xfrm>
        </p:spPr>
        <p:txBody>
          <a:bodyPr>
            <a:normAutofit/>
          </a:bodyPr>
          <a:lstStyle/>
          <a:p>
            <a:pPr>
              <a:lnSpc>
                <a:spcPct val="90000"/>
              </a:lnSpc>
              <a:spcAft>
                <a:spcPts val="600"/>
              </a:spcAft>
              <a:defRPr/>
            </a:pPr>
            <a:r>
              <a:rPr lang="en-US" sz="800" dirty="0">
                <a:solidFill>
                  <a:schemeClr val="tx1">
                    <a:lumMod val="50000"/>
                    <a:lumOff val="50000"/>
                  </a:schemeClr>
                </a:solidFill>
              </a:rPr>
              <a:t>South Texas Section AIChE – November 2, 2023</a:t>
            </a:r>
          </a:p>
        </p:txBody>
      </p:sp>
      <p:sp>
        <p:nvSpPr>
          <p:cNvPr id="5" name="Rectangle 3">
            <a:extLst>
              <a:ext uri="{FF2B5EF4-FFF2-40B4-BE49-F238E27FC236}">
                <a16:creationId xmlns:a16="http://schemas.microsoft.com/office/drawing/2014/main" id="{7BEDAAE3-561E-154F-ED7D-977E94F14733}"/>
              </a:ext>
            </a:extLst>
          </p:cNvPr>
          <p:cNvSpPr>
            <a:spLocks noChangeArrowheads="1"/>
          </p:cNvSpPr>
          <p:nvPr/>
        </p:nvSpPr>
        <p:spPr bwMode="auto">
          <a:xfrm>
            <a:off x="9885125" y="4400597"/>
            <a:ext cx="1453539" cy="319958"/>
          </a:xfrm>
          <a:prstGeom prst="rect">
            <a:avLst/>
          </a:prstGeom>
          <a:noFill/>
          <a:ln>
            <a:noFill/>
          </a:ln>
        </p:spPr>
        <p:txBody>
          <a:bodyPr wrap="none" lIns="73025" tIns="36512" rIns="73025" bIns="36512">
            <a:spAutoFit/>
          </a:bodyPr>
          <a:lstStyle/>
          <a:p>
            <a:pPr defTabSz="585788"/>
            <a:r>
              <a:rPr lang="en-US" sz="1600">
                <a:solidFill>
                  <a:srgbClr val="002060"/>
                </a:solidFill>
                <a:latin typeface="Times New Roman" pitchFamily="18" charset="0"/>
              </a:rPr>
              <a:t>Output To Plant</a:t>
            </a:r>
          </a:p>
        </p:txBody>
      </p:sp>
      <p:sp>
        <p:nvSpPr>
          <p:cNvPr id="6" name="AutoShape 23">
            <a:extLst>
              <a:ext uri="{FF2B5EF4-FFF2-40B4-BE49-F238E27FC236}">
                <a16:creationId xmlns:a16="http://schemas.microsoft.com/office/drawing/2014/main" id="{1C795B7C-B56A-16D5-B043-26329BEBDFBC}"/>
              </a:ext>
            </a:extLst>
          </p:cNvPr>
          <p:cNvSpPr>
            <a:spLocks noChangeArrowheads="1"/>
          </p:cNvSpPr>
          <p:nvPr/>
        </p:nvSpPr>
        <p:spPr bwMode="auto">
          <a:xfrm>
            <a:off x="9883537" y="3397297"/>
            <a:ext cx="1600200" cy="609600"/>
          </a:xfrm>
          <a:prstGeom prst="roundRect">
            <a:avLst>
              <a:gd name="adj" fmla="val 12486"/>
            </a:avLst>
          </a:prstGeom>
          <a:solidFill>
            <a:srgbClr val="00206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chemeClr val="bg1">
                  <a:lumMod val="95000"/>
                </a:schemeClr>
              </a:solidFill>
            </a:endParaRPr>
          </a:p>
        </p:txBody>
      </p:sp>
      <p:sp>
        <p:nvSpPr>
          <p:cNvPr id="7" name="Rectangle 24">
            <a:extLst>
              <a:ext uri="{FF2B5EF4-FFF2-40B4-BE49-F238E27FC236}">
                <a16:creationId xmlns:a16="http://schemas.microsoft.com/office/drawing/2014/main" id="{17D0638C-5876-EC7E-2C09-7186C41F1A75}"/>
              </a:ext>
            </a:extLst>
          </p:cNvPr>
          <p:cNvSpPr>
            <a:spLocks noChangeArrowheads="1"/>
          </p:cNvSpPr>
          <p:nvPr/>
        </p:nvSpPr>
        <p:spPr bwMode="auto">
          <a:xfrm>
            <a:off x="10128012" y="3568747"/>
            <a:ext cx="1096962" cy="317500"/>
          </a:xfrm>
          <a:prstGeom prst="rect">
            <a:avLst/>
          </a:prstGeom>
          <a:solidFill>
            <a:srgbClr val="002060"/>
          </a:solidFill>
          <a:ln>
            <a:noFill/>
          </a:ln>
        </p:spPr>
        <p:txBody>
          <a:bodyPr lIns="73025" tIns="36512" rIns="73025" bIns="36512">
            <a:spAutoFit/>
          </a:bodyPr>
          <a:lstStyle/>
          <a:p>
            <a:pPr algn="ctr" defTabSz="585788"/>
            <a:r>
              <a:rPr lang="en-US" sz="1600">
                <a:solidFill>
                  <a:schemeClr val="bg1">
                    <a:lumMod val="95000"/>
                  </a:schemeClr>
                </a:solidFill>
                <a:latin typeface="Times New Roman" pitchFamily="18" charset="0"/>
              </a:rPr>
              <a:t>APC/DCS</a:t>
            </a:r>
          </a:p>
        </p:txBody>
      </p:sp>
      <p:sp>
        <p:nvSpPr>
          <p:cNvPr id="8" name="AutoShape 25">
            <a:extLst>
              <a:ext uri="{FF2B5EF4-FFF2-40B4-BE49-F238E27FC236}">
                <a16:creationId xmlns:a16="http://schemas.microsoft.com/office/drawing/2014/main" id="{733D7E83-714B-F859-2188-2882C8FA9BED}"/>
              </a:ext>
            </a:extLst>
          </p:cNvPr>
          <p:cNvSpPr>
            <a:spLocks noChangeArrowheads="1"/>
          </p:cNvSpPr>
          <p:nvPr/>
        </p:nvSpPr>
        <p:spPr bwMode="auto">
          <a:xfrm>
            <a:off x="7338774" y="2224135"/>
            <a:ext cx="1943100" cy="366713"/>
          </a:xfrm>
          <a:prstGeom prst="roundRect">
            <a:avLst>
              <a:gd name="adj" fmla="val 12486"/>
            </a:avLst>
          </a:prstGeom>
          <a:solidFill>
            <a:srgbClr val="00206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chemeClr val="bg1">
                  <a:lumMod val="95000"/>
                </a:schemeClr>
              </a:solidFill>
            </a:endParaRPr>
          </a:p>
        </p:txBody>
      </p:sp>
      <p:sp>
        <p:nvSpPr>
          <p:cNvPr id="10" name="Rectangle 26">
            <a:extLst>
              <a:ext uri="{FF2B5EF4-FFF2-40B4-BE49-F238E27FC236}">
                <a16:creationId xmlns:a16="http://schemas.microsoft.com/office/drawing/2014/main" id="{77E6D049-AD65-5220-D3DE-21840D9AB6B0}"/>
              </a:ext>
            </a:extLst>
          </p:cNvPr>
          <p:cNvSpPr>
            <a:spLocks noChangeArrowheads="1"/>
          </p:cNvSpPr>
          <p:nvPr/>
        </p:nvSpPr>
        <p:spPr bwMode="auto">
          <a:xfrm>
            <a:off x="7417397" y="2259059"/>
            <a:ext cx="1796966" cy="319958"/>
          </a:xfrm>
          <a:prstGeom prst="rect">
            <a:avLst/>
          </a:prstGeom>
          <a:solidFill>
            <a:srgbClr val="002060"/>
          </a:solidFill>
          <a:ln>
            <a:noFill/>
          </a:ln>
        </p:spPr>
        <p:txBody>
          <a:bodyPr wrap="none" lIns="73025" tIns="36512" rIns="73025" bIns="36512">
            <a:spAutoFit/>
          </a:bodyPr>
          <a:lstStyle/>
          <a:p>
            <a:pPr algn="ctr" defTabSz="585788"/>
            <a:r>
              <a:rPr lang="en-US" sz="1600" dirty="0">
                <a:solidFill>
                  <a:schemeClr val="bg1">
                    <a:lumMod val="95000"/>
                  </a:schemeClr>
                </a:solidFill>
                <a:latin typeface="Times New Roman" pitchFamily="18" charset="0"/>
              </a:rPr>
              <a:t>Economic Updating</a:t>
            </a:r>
          </a:p>
        </p:txBody>
      </p:sp>
      <p:sp>
        <p:nvSpPr>
          <p:cNvPr id="12" name="Rectangle 28">
            <a:extLst>
              <a:ext uri="{FF2B5EF4-FFF2-40B4-BE49-F238E27FC236}">
                <a16:creationId xmlns:a16="http://schemas.microsoft.com/office/drawing/2014/main" id="{98E4BF20-0C95-581A-C416-D826DFA31B5D}"/>
              </a:ext>
            </a:extLst>
          </p:cNvPr>
          <p:cNvSpPr>
            <a:spLocks noChangeArrowheads="1"/>
          </p:cNvSpPr>
          <p:nvPr/>
        </p:nvSpPr>
        <p:spPr bwMode="auto">
          <a:xfrm>
            <a:off x="10426462" y="2827384"/>
            <a:ext cx="925512" cy="317500"/>
          </a:xfrm>
          <a:prstGeom prst="rect">
            <a:avLst/>
          </a:prstGeom>
          <a:noFill/>
          <a:ln>
            <a:noFill/>
          </a:ln>
        </p:spPr>
        <p:txBody>
          <a:bodyPr wrap="none" lIns="73025" tIns="36512" rIns="73025" bIns="36512">
            <a:spAutoFit/>
          </a:bodyPr>
          <a:lstStyle/>
          <a:p>
            <a:pPr algn="ctr" defTabSz="585788"/>
            <a:r>
              <a:rPr lang="en-US" sz="1600">
                <a:solidFill>
                  <a:srgbClr val="002060"/>
                </a:solidFill>
                <a:latin typeface="Times New Roman" pitchFamily="18" charset="0"/>
              </a:rPr>
              <a:t>Dynamic</a:t>
            </a:r>
          </a:p>
        </p:txBody>
      </p:sp>
      <p:sp>
        <p:nvSpPr>
          <p:cNvPr id="14" name="Rectangle 29">
            <a:extLst>
              <a:ext uri="{FF2B5EF4-FFF2-40B4-BE49-F238E27FC236}">
                <a16:creationId xmlns:a16="http://schemas.microsoft.com/office/drawing/2014/main" id="{067BDC6D-6015-5DCD-18D1-9177A0F6A54C}"/>
              </a:ext>
            </a:extLst>
          </p:cNvPr>
          <p:cNvSpPr>
            <a:spLocks noChangeArrowheads="1"/>
          </p:cNvSpPr>
          <p:nvPr/>
        </p:nvSpPr>
        <p:spPr bwMode="auto">
          <a:xfrm>
            <a:off x="9300028" y="2573384"/>
            <a:ext cx="1170192" cy="319958"/>
          </a:xfrm>
          <a:prstGeom prst="rect">
            <a:avLst/>
          </a:prstGeom>
          <a:solidFill>
            <a:schemeClr val="bg1"/>
          </a:solidFill>
          <a:ln>
            <a:noFill/>
          </a:ln>
        </p:spPr>
        <p:txBody>
          <a:bodyPr wrap="none" lIns="73025" tIns="36512" rIns="73025" bIns="36512">
            <a:spAutoFit/>
          </a:bodyPr>
          <a:lstStyle/>
          <a:p>
            <a:pPr algn="ctr" defTabSz="585788"/>
            <a:r>
              <a:rPr lang="en-US" sz="1600" dirty="0">
                <a:solidFill>
                  <a:srgbClr val="002060"/>
                </a:solidFill>
                <a:latin typeface="Times New Roman" pitchFamily="18" charset="0"/>
              </a:rPr>
              <a:t>Steady State</a:t>
            </a:r>
          </a:p>
        </p:txBody>
      </p:sp>
      <p:sp>
        <p:nvSpPr>
          <p:cNvPr id="16" name="AutoShape 30">
            <a:extLst>
              <a:ext uri="{FF2B5EF4-FFF2-40B4-BE49-F238E27FC236}">
                <a16:creationId xmlns:a16="http://schemas.microsoft.com/office/drawing/2014/main" id="{7004C912-C0F4-D02E-FA26-C0EBB35B1DBD}"/>
              </a:ext>
            </a:extLst>
          </p:cNvPr>
          <p:cNvSpPr>
            <a:spLocks noChangeArrowheads="1"/>
          </p:cNvSpPr>
          <p:nvPr/>
        </p:nvSpPr>
        <p:spPr bwMode="auto">
          <a:xfrm>
            <a:off x="7613412" y="2968673"/>
            <a:ext cx="1581150" cy="434975"/>
          </a:xfrm>
          <a:prstGeom prst="roundRect">
            <a:avLst>
              <a:gd name="adj" fmla="val 12486"/>
            </a:avLst>
          </a:prstGeom>
          <a:solidFill>
            <a:srgbClr val="00206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chemeClr val="bg1">
                  <a:lumMod val="95000"/>
                </a:schemeClr>
              </a:solidFill>
            </a:endParaRPr>
          </a:p>
        </p:txBody>
      </p:sp>
      <p:sp>
        <p:nvSpPr>
          <p:cNvPr id="18" name="Rectangle 31">
            <a:extLst>
              <a:ext uri="{FF2B5EF4-FFF2-40B4-BE49-F238E27FC236}">
                <a16:creationId xmlns:a16="http://schemas.microsoft.com/office/drawing/2014/main" id="{E3AF2B31-094D-ED4B-A26B-A25956746E03}"/>
              </a:ext>
            </a:extLst>
          </p:cNvPr>
          <p:cNvSpPr>
            <a:spLocks noChangeArrowheads="1"/>
          </p:cNvSpPr>
          <p:nvPr/>
        </p:nvSpPr>
        <p:spPr bwMode="auto">
          <a:xfrm>
            <a:off x="7766193" y="3021059"/>
            <a:ext cx="1234312" cy="319958"/>
          </a:xfrm>
          <a:prstGeom prst="rect">
            <a:avLst/>
          </a:prstGeom>
          <a:solidFill>
            <a:srgbClr val="002060"/>
          </a:solidFill>
          <a:ln>
            <a:noFill/>
          </a:ln>
        </p:spPr>
        <p:txBody>
          <a:bodyPr wrap="none" lIns="73025" tIns="36512" rIns="73025" bIns="36512">
            <a:spAutoFit/>
          </a:bodyPr>
          <a:lstStyle/>
          <a:p>
            <a:pPr algn="ctr" defTabSz="585788"/>
            <a:r>
              <a:rPr lang="en-US" sz="1600">
                <a:solidFill>
                  <a:schemeClr val="bg1">
                    <a:lumMod val="95000"/>
                  </a:schemeClr>
                </a:solidFill>
                <a:latin typeface="Times New Roman" pitchFamily="18" charset="0"/>
              </a:rPr>
              <a:t>Optimization</a:t>
            </a:r>
          </a:p>
        </p:txBody>
      </p:sp>
      <p:sp>
        <p:nvSpPr>
          <p:cNvPr id="19" name="AutoShape 32">
            <a:extLst>
              <a:ext uri="{FF2B5EF4-FFF2-40B4-BE49-F238E27FC236}">
                <a16:creationId xmlns:a16="http://schemas.microsoft.com/office/drawing/2014/main" id="{05D12A48-A51C-445B-761C-D4333756A940}"/>
              </a:ext>
            </a:extLst>
          </p:cNvPr>
          <p:cNvSpPr>
            <a:spLocks noChangeArrowheads="1"/>
          </p:cNvSpPr>
          <p:nvPr/>
        </p:nvSpPr>
        <p:spPr bwMode="auto">
          <a:xfrm>
            <a:off x="4836875" y="2970259"/>
            <a:ext cx="2366963" cy="419100"/>
          </a:xfrm>
          <a:prstGeom prst="roundRect">
            <a:avLst>
              <a:gd name="adj" fmla="val 12486"/>
            </a:avLst>
          </a:prstGeom>
          <a:solidFill>
            <a:srgbClr val="00206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chemeClr val="bg1">
                  <a:lumMod val="95000"/>
                </a:schemeClr>
              </a:solidFill>
            </a:endParaRPr>
          </a:p>
        </p:txBody>
      </p:sp>
      <p:sp>
        <p:nvSpPr>
          <p:cNvPr id="20" name="Rectangle 33">
            <a:extLst>
              <a:ext uri="{FF2B5EF4-FFF2-40B4-BE49-F238E27FC236}">
                <a16:creationId xmlns:a16="http://schemas.microsoft.com/office/drawing/2014/main" id="{05434CF1-17BC-D0DD-1E98-0CF2B9445117}"/>
              </a:ext>
            </a:extLst>
          </p:cNvPr>
          <p:cNvSpPr>
            <a:spLocks noChangeArrowheads="1"/>
          </p:cNvSpPr>
          <p:nvPr/>
        </p:nvSpPr>
        <p:spPr bwMode="auto">
          <a:xfrm>
            <a:off x="4903549" y="3006772"/>
            <a:ext cx="2228850" cy="317500"/>
          </a:xfrm>
          <a:prstGeom prst="rect">
            <a:avLst/>
          </a:prstGeom>
          <a:solidFill>
            <a:srgbClr val="002060"/>
          </a:solidFill>
          <a:ln>
            <a:noFill/>
          </a:ln>
        </p:spPr>
        <p:txBody>
          <a:bodyPr lIns="73025" tIns="36512" rIns="73025" bIns="36512">
            <a:spAutoFit/>
          </a:bodyPr>
          <a:lstStyle/>
          <a:p>
            <a:pPr algn="ctr" defTabSz="585788"/>
            <a:r>
              <a:rPr lang="en-US" sz="1600">
                <a:solidFill>
                  <a:schemeClr val="bg1">
                    <a:lumMod val="95000"/>
                  </a:schemeClr>
                </a:solidFill>
                <a:latin typeface="Times New Roman" pitchFamily="18" charset="0"/>
              </a:rPr>
              <a:t>Constraint Projection</a:t>
            </a:r>
          </a:p>
        </p:txBody>
      </p:sp>
      <p:sp>
        <p:nvSpPr>
          <p:cNvPr id="21" name="AutoShape 34">
            <a:extLst>
              <a:ext uri="{FF2B5EF4-FFF2-40B4-BE49-F238E27FC236}">
                <a16:creationId xmlns:a16="http://schemas.microsoft.com/office/drawing/2014/main" id="{FE4B432C-AE2C-7D84-C3F3-973D6D970E4B}"/>
              </a:ext>
            </a:extLst>
          </p:cNvPr>
          <p:cNvSpPr>
            <a:spLocks noChangeArrowheads="1"/>
          </p:cNvSpPr>
          <p:nvPr/>
        </p:nvSpPr>
        <p:spPr bwMode="auto">
          <a:xfrm>
            <a:off x="5113099" y="3748134"/>
            <a:ext cx="2120900" cy="903288"/>
          </a:xfrm>
          <a:prstGeom prst="roundRect">
            <a:avLst>
              <a:gd name="adj" fmla="val 12486"/>
            </a:avLst>
          </a:prstGeom>
          <a:solidFill>
            <a:srgbClr val="00206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chemeClr val="bg1">
                  <a:lumMod val="95000"/>
                </a:schemeClr>
              </a:solidFill>
            </a:endParaRPr>
          </a:p>
        </p:txBody>
      </p:sp>
      <p:sp>
        <p:nvSpPr>
          <p:cNvPr id="22" name="Rectangle 35">
            <a:extLst>
              <a:ext uri="{FF2B5EF4-FFF2-40B4-BE49-F238E27FC236}">
                <a16:creationId xmlns:a16="http://schemas.microsoft.com/office/drawing/2014/main" id="{440F3D56-2024-C130-0FB1-A77077686528}"/>
              </a:ext>
            </a:extLst>
          </p:cNvPr>
          <p:cNvSpPr>
            <a:spLocks noChangeArrowheads="1"/>
          </p:cNvSpPr>
          <p:nvPr/>
        </p:nvSpPr>
        <p:spPr bwMode="auto">
          <a:xfrm>
            <a:off x="5275907" y="3797348"/>
            <a:ext cx="1787349" cy="812401"/>
          </a:xfrm>
          <a:prstGeom prst="rect">
            <a:avLst/>
          </a:prstGeom>
          <a:solidFill>
            <a:srgbClr val="002060"/>
          </a:solidFill>
          <a:ln>
            <a:noFill/>
          </a:ln>
        </p:spPr>
        <p:txBody>
          <a:bodyPr wrap="none" lIns="73025" tIns="36512" rIns="73025" bIns="36512">
            <a:spAutoFit/>
          </a:bodyPr>
          <a:lstStyle/>
          <a:p>
            <a:pPr algn="ctr" defTabSz="585788"/>
            <a:r>
              <a:rPr lang="en-US" sz="1600" dirty="0">
                <a:solidFill>
                  <a:schemeClr val="bg1">
                    <a:lumMod val="95000"/>
                  </a:schemeClr>
                </a:solidFill>
                <a:latin typeface="Times New Roman" pitchFamily="18" charset="0"/>
              </a:rPr>
              <a:t>Data Reconciliation</a:t>
            </a:r>
          </a:p>
          <a:p>
            <a:pPr algn="ctr" defTabSz="585788"/>
            <a:r>
              <a:rPr lang="en-US" sz="1600" dirty="0">
                <a:solidFill>
                  <a:schemeClr val="bg1">
                    <a:lumMod val="95000"/>
                  </a:schemeClr>
                </a:solidFill>
                <a:latin typeface="Times New Roman" pitchFamily="18" charset="0"/>
              </a:rPr>
              <a:t>and Model</a:t>
            </a:r>
          </a:p>
          <a:p>
            <a:pPr algn="ctr" defTabSz="585788"/>
            <a:r>
              <a:rPr lang="en-US" sz="1600" dirty="0">
                <a:solidFill>
                  <a:schemeClr val="bg1">
                    <a:lumMod val="95000"/>
                  </a:schemeClr>
                </a:solidFill>
                <a:latin typeface="Times New Roman" pitchFamily="18" charset="0"/>
              </a:rPr>
              <a:t>Parameter Update</a:t>
            </a:r>
          </a:p>
        </p:txBody>
      </p:sp>
      <p:sp>
        <p:nvSpPr>
          <p:cNvPr id="23" name="AutoShape 36">
            <a:extLst>
              <a:ext uri="{FF2B5EF4-FFF2-40B4-BE49-F238E27FC236}">
                <a16:creationId xmlns:a16="http://schemas.microsoft.com/office/drawing/2014/main" id="{1E9148E0-25F6-AD2A-DA5D-A13D762B201C}"/>
              </a:ext>
            </a:extLst>
          </p:cNvPr>
          <p:cNvSpPr>
            <a:spLocks noChangeArrowheads="1"/>
          </p:cNvSpPr>
          <p:nvPr/>
        </p:nvSpPr>
        <p:spPr bwMode="auto">
          <a:xfrm>
            <a:off x="7457837" y="5591222"/>
            <a:ext cx="1498600" cy="646112"/>
          </a:xfrm>
          <a:prstGeom prst="roundRect">
            <a:avLst>
              <a:gd name="adj" fmla="val 12486"/>
            </a:avLst>
          </a:prstGeom>
          <a:solidFill>
            <a:srgbClr val="00206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chemeClr val="bg1">
                  <a:lumMod val="95000"/>
                </a:schemeClr>
              </a:solidFill>
            </a:endParaRPr>
          </a:p>
        </p:txBody>
      </p:sp>
      <p:sp>
        <p:nvSpPr>
          <p:cNvPr id="24" name="Rectangle 37">
            <a:extLst>
              <a:ext uri="{FF2B5EF4-FFF2-40B4-BE49-F238E27FC236}">
                <a16:creationId xmlns:a16="http://schemas.microsoft.com/office/drawing/2014/main" id="{0A0A802B-1BC7-DEA8-ABA4-91AD61846494}"/>
              </a:ext>
            </a:extLst>
          </p:cNvPr>
          <p:cNvSpPr>
            <a:spLocks noChangeArrowheads="1"/>
          </p:cNvSpPr>
          <p:nvPr/>
        </p:nvSpPr>
        <p:spPr bwMode="auto">
          <a:xfrm>
            <a:off x="7565788" y="5640435"/>
            <a:ext cx="1354137" cy="561975"/>
          </a:xfrm>
          <a:prstGeom prst="rect">
            <a:avLst/>
          </a:prstGeom>
          <a:solidFill>
            <a:srgbClr val="002060"/>
          </a:solidFill>
          <a:ln>
            <a:noFill/>
          </a:ln>
        </p:spPr>
        <p:txBody>
          <a:bodyPr lIns="73025" tIns="36512" rIns="73025" bIns="36512">
            <a:spAutoFit/>
          </a:bodyPr>
          <a:lstStyle/>
          <a:p>
            <a:pPr defTabSz="585788"/>
            <a:r>
              <a:rPr lang="en-US" sz="1600">
                <a:solidFill>
                  <a:schemeClr val="bg1">
                    <a:lumMod val="95000"/>
                  </a:schemeClr>
                </a:solidFill>
                <a:latin typeface="Times New Roman" pitchFamily="18" charset="0"/>
              </a:rPr>
              <a:t>Steady-State</a:t>
            </a:r>
          </a:p>
          <a:p>
            <a:pPr defTabSz="585788"/>
            <a:r>
              <a:rPr lang="en-US" sz="1600">
                <a:solidFill>
                  <a:schemeClr val="bg1">
                    <a:lumMod val="95000"/>
                  </a:schemeClr>
                </a:solidFill>
                <a:latin typeface="Times New Roman" pitchFamily="18" charset="0"/>
              </a:rPr>
              <a:t>Detection</a:t>
            </a:r>
          </a:p>
        </p:txBody>
      </p:sp>
      <p:sp>
        <p:nvSpPr>
          <p:cNvPr id="25" name="Rectangle 38">
            <a:extLst>
              <a:ext uri="{FF2B5EF4-FFF2-40B4-BE49-F238E27FC236}">
                <a16:creationId xmlns:a16="http://schemas.microsoft.com/office/drawing/2014/main" id="{28D22E14-F352-B027-D273-FFE40F40D813}"/>
              </a:ext>
            </a:extLst>
          </p:cNvPr>
          <p:cNvSpPr>
            <a:spLocks noChangeArrowheads="1"/>
          </p:cNvSpPr>
          <p:nvPr/>
        </p:nvSpPr>
        <p:spPr bwMode="auto">
          <a:xfrm>
            <a:off x="8865251" y="5322934"/>
            <a:ext cx="965008" cy="504624"/>
          </a:xfrm>
          <a:prstGeom prst="rect">
            <a:avLst/>
          </a:prstGeom>
          <a:noFill/>
          <a:ln>
            <a:noFill/>
          </a:ln>
        </p:spPr>
        <p:txBody>
          <a:bodyPr wrap="none" lIns="73025" tIns="36512" rIns="73025" bIns="36512">
            <a:spAutoFit/>
          </a:bodyPr>
          <a:lstStyle/>
          <a:p>
            <a:pPr algn="ctr" defTabSz="585788"/>
            <a:r>
              <a:rPr lang="en-US" sz="1400">
                <a:solidFill>
                  <a:srgbClr val="002060"/>
                </a:solidFill>
                <a:latin typeface="Times New Roman" pitchFamily="18" charset="0"/>
              </a:rPr>
              <a:t>Data  From</a:t>
            </a:r>
          </a:p>
          <a:p>
            <a:pPr algn="ctr" defTabSz="585788"/>
            <a:r>
              <a:rPr lang="en-US" sz="1400">
                <a:solidFill>
                  <a:srgbClr val="002060"/>
                </a:solidFill>
                <a:latin typeface="Times New Roman" pitchFamily="18" charset="0"/>
              </a:rPr>
              <a:t>Plant</a:t>
            </a:r>
          </a:p>
        </p:txBody>
      </p:sp>
      <p:sp>
        <p:nvSpPr>
          <p:cNvPr id="26" name="AutoShape 39">
            <a:extLst>
              <a:ext uri="{FF2B5EF4-FFF2-40B4-BE49-F238E27FC236}">
                <a16:creationId xmlns:a16="http://schemas.microsoft.com/office/drawing/2014/main" id="{68A83B11-E9B4-5FB5-73F1-30C238DADDC3}"/>
              </a:ext>
            </a:extLst>
          </p:cNvPr>
          <p:cNvSpPr>
            <a:spLocks noChangeArrowheads="1"/>
          </p:cNvSpPr>
          <p:nvPr/>
        </p:nvSpPr>
        <p:spPr bwMode="auto">
          <a:xfrm>
            <a:off x="5081349" y="4968923"/>
            <a:ext cx="1962150" cy="892175"/>
          </a:xfrm>
          <a:prstGeom prst="roundRect">
            <a:avLst>
              <a:gd name="adj" fmla="val 12486"/>
            </a:avLst>
          </a:prstGeom>
          <a:solidFill>
            <a:srgbClr val="00206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chemeClr val="bg1">
                  <a:lumMod val="95000"/>
                </a:schemeClr>
              </a:solidFill>
            </a:endParaRPr>
          </a:p>
        </p:txBody>
      </p:sp>
      <p:sp>
        <p:nvSpPr>
          <p:cNvPr id="27" name="Rectangle 40">
            <a:extLst>
              <a:ext uri="{FF2B5EF4-FFF2-40B4-BE49-F238E27FC236}">
                <a16:creationId xmlns:a16="http://schemas.microsoft.com/office/drawing/2014/main" id="{1FEDC440-6E63-5EE3-D1AC-D77D6696C8CB}"/>
              </a:ext>
            </a:extLst>
          </p:cNvPr>
          <p:cNvSpPr>
            <a:spLocks noChangeArrowheads="1"/>
          </p:cNvSpPr>
          <p:nvPr/>
        </p:nvSpPr>
        <p:spPr bwMode="auto">
          <a:xfrm>
            <a:off x="5292921" y="5024485"/>
            <a:ext cx="1551707" cy="812401"/>
          </a:xfrm>
          <a:prstGeom prst="rect">
            <a:avLst/>
          </a:prstGeom>
          <a:solidFill>
            <a:srgbClr val="002060"/>
          </a:solidFill>
          <a:ln>
            <a:noFill/>
          </a:ln>
        </p:spPr>
        <p:txBody>
          <a:bodyPr wrap="none" lIns="73025" tIns="36512" rIns="73025" bIns="36512">
            <a:spAutoFit/>
          </a:bodyPr>
          <a:lstStyle/>
          <a:p>
            <a:pPr algn="ctr" defTabSz="585788"/>
            <a:r>
              <a:rPr lang="en-US" sz="1600">
                <a:solidFill>
                  <a:schemeClr val="bg1">
                    <a:lumMod val="95000"/>
                  </a:schemeClr>
                </a:solidFill>
                <a:latin typeface="Times New Roman" pitchFamily="18" charset="0"/>
              </a:rPr>
              <a:t>Data Gross Error</a:t>
            </a:r>
          </a:p>
          <a:p>
            <a:pPr algn="ctr" defTabSz="585788"/>
            <a:r>
              <a:rPr lang="en-US" sz="1600">
                <a:solidFill>
                  <a:schemeClr val="bg1">
                    <a:lumMod val="95000"/>
                  </a:schemeClr>
                </a:solidFill>
                <a:latin typeface="Times New Roman" pitchFamily="18" charset="0"/>
              </a:rPr>
              <a:t>Detection and</a:t>
            </a:r>
          </a:p>
          <a:p>
            <a:pPr algn="ctr" defTabSz="585788"/>
            <a:r>
              <a:rPr lang="en-US" sz="1600">
                <a:solidFill>
                  <a:schemeClr val="bg1">
                    <a:lumMod val="95000"/>
                  </a:schemeClr>
                </a:solidFill>
                <a:latin typeface="Times New Roman" pitchFamily="18" charset="0"/>
              </a:rPr>
              <a:t>Validation</a:t>
            </a:r>
          </a:p>
        </p:txBody>
      </p:sp>
      <p:sp>
        <p:nvSpPr>
          <p:cNvPr id="28" name="Line 41">
            <a:extLst>
              <a:ext uri="{FF2B5EF4-FFF2-40B4-BE49-F238E27FC236}">
                <a16:creationId xmlns:a16="http://schemas.microsoft.com/office/drawing/2014/main" id="{C40E38B3-606B-B20A-02DB-D00EA86EA1AD}"/>
              </a:ext>
            </a:extLst>
          </p:cNvPr>
          <p:cNvSpPr>
            <a:spLocks noChangeShapeType="1"/>
          </p:cNvSpPr>
          <p:nvPr/>
        </p:nvSpPr>
        <p:spPr bwMode="auto">
          <a:xfrm flipV="1">
            <a:off x="6668849" y="2516235"/>
            <a:ext cx="4127500" cy="3763963"/>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bg1">
                  <a:lumMod val="95000"/>
                </a:schemeClr>
              </a:solidFill>
            </a:endParaRPr>
          </a:p>
        </p:txBody>
      </p:sp>
      <p:sp>
        <p:nvSpPr>
          <p:cNvPr id="29" name="Line 42">
            <a:extLst>
              <a:ext uri="{FF2B5EF4-FFF2-40B4-BE49-F238E27FC236}">
                <a16:creationId xmlns:a16="http://schemas.microsoft.com/office/drawing/2014/main" id="{12C66A5F-0A48-18B9-9AA1-2489F7A33127}"/>
              </a:ext>
            </a:extLst>
          </p:cNvPr>
          <p:cNvSpPr>
            <a:spLocks noChangeShapeType="1"/>
          </p:cNvSpPr>
          <p:nvPr/>
        </p:nvSpPr>
        <p:spPr bwMode="auto">
          <a:xfrm>
            <a:off x="10702687" y="4654598"/>
            <a:ext cx="0" cy="403225"/>
          </a:xfrm>
          <a:prstGeom prst="line">
            <a:avLst/>
          </a:prstGeom>
          <a:noFill/>
          <a:ln w="508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solidFill>
                <a:schemeClr val="bg1">
                  <a:lumMod val="95000"/>
                </a:schemeClr>
              </a:solidFill>
            </a:endParaRPr>
          </a:p>
        </p:txBody>
      </p:sp>
      <p:sp>
        <p:nvSpPr>
          <p:cNvPr id="30" name="Line 43">
            <a:extLst>
              <a:ext uri="{FF2B5EF4-FFF2-40B4-BE49-F238E27FC236}">
                <a16:creationId xmlns:a16="http://schemas.microsoft.com/office/drawing/2014/main" id="{7E034DFD-D33F-17E9-C3DF-A3A470252148}"/>
              </a:ext>
            </a:extLst>
          </p:cNvPr>
          <p:cNvSpPr>
            <a:spLocks noChangeShapeType="1"/>
          </p:cNvSpPr>
          <p:nvPr/>
        </p:nvSpPr>
        <p:spPr bwMode="auto">
          <a:xfrm>
            <a:off x="10693162" y="4094210"/>
            <a:ext cx="0" cy="339725"/>
          </a:xfrm>
          <a:prstGeom prst="line">
            <a:avLst/>
          </a:prstGeom>
          <a:noFill/>
          <a:ln w="508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solidFill>
                <a:schemeClr val="bg1">
                  <a:lumMod val="95000"/>
                </a:schemeClr>
              </a:solidFill>
            </a:endParaRPr>
          </a:p>
        </p:txBody>
      </p:sp>
      <p:sp>
        <p:nvSpPr>
          <p:cNvPr id="31" name="Line 44">
            <a:extLst>
              <a:ext uri="{FF2B5EF4-FFF2-40B4-BE49-F238E27FC236}">
                <a16:creationId xmlns:a16="http://schemas.microsoft.com/office/drawing/2014/main" id="{8661AD5C-D608-4721-7EF3-635CF08FD7E4}"/>
              </a:ext>
            </a:extLst>
          </p:cNvPr>
          <p:cNvSpPr>
            <a:spLocks noChangeShapeType="1"/>
          </p:cNvSpPr>
          <p:nvPr/>
        </p:nvSpPr>
        <p:spPr bwMode="auto">
          <a:xfrm flipH="1">
            <a:off x="9134238" y="5972222"/>
            <a:ext cx="687387" cy="0"/>
          </a:xfrm>
          <a:prstGeom prst="line">
            <a:avLst/>
          </a:prstGeom>
          <a:noFill/>
          <a:ln w="508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solidFill>
                <a:schemeClr val="bg1">
                  <a:lumMod val="95000"/>
                </a:schemeClr>
              </a:solidFill>
            </a:endParaRPr>
          </a:p>
        </p:txBody>
      </p:sp>
      <p:grpSp>
        <p:nvGrpSpPr>
          <p:cNvPr id="32" name="Group 47">
            <a:extLst>
              <a:ext uri="{FF2B5EF4-FFF2-40B4-BE49-F238E27FC236}">
                <a16:creationId xmlns:a16="http://schemas.microsoft.com/office/drawing/2014/main" id="{FAE96F89-9ECD-7B9C-F1C5-D6FC8EF55E3A}"/>
              </a:ext>
            </a:extLst>
          </p:cNvPr>
          <p:cNvGrpSpPr>
            <a:grpSpLocks/>
          </p:cNvGrpSpPr>
          <p:nvPr/>
        </p:nvGrpSpPr>
        <p:grpSpPr bwMode="auto">
          <a:xfrm>
            <a:off x="5867162" y="4673648"/>
            <a:ext cx="125412" cy="261937"/>
            <a:chOff x="1523" y="2559"/>
            <a:chExt cx="79" cy="165"/>
          </a:xfrm>
          <a:solidFill>
            <a:srgbClr val="002060"/>
          </a:solidFill>
        </p:grpSpPr>
        <p:sp>
          <p:nvSpPr>
            <p:cNvPr id="33" name="Freeform 45">
              <a:extLst>
                <a:ext uri="{FF2B5EF4-FFF2-40B4-BE49-F238E27FC236}">
                  <a16:creationId xmlns:a16="http://schemas.microsoft.com/office/drawing/2014/main" id="{AF5B3B69-74BA-B1A2-AA62-E0789FAEBCE1}"/>
                </a:ext>
              </a:extLst>
            </p:cNvPr>
            <p:cNvSpPr>
              <a:spLocks/>
            </p:cNvSpPr>
            <p:nvPr/>
          </p:nvSpPr>
          <p:spPr bwMode="auto">
            <a:xfrm>
              <a:off x="1523" y="2583"/>
              <a:ext cx="65" cy="141"/>
            </a:xfrm>
            <a:custGeom>
              <a:avLst/>
              <a:gdLst>
                <a:gd name="T0" fmla="*/ 25 w 65"/>
                <a:gd name="T1" fmla="*/ 140 h 141"/>
                <a:gd name="T2" fmla="*/ 19 w 65"/>
                <a:gd name="T3" fmla="*/ 135 h 141"/>
                <a:gd name="T4" fmla="*/ 15 w 65"/>
                <a:gd name="T5" fmla="*/ 128 h 141"/>
                <a:gd name="T6" fmla="*/ 11 w 65"/>
                <a:gd name="T7" fmla="*/ 124 h 141"/>
                <a:gd name="T8" fmla="*/ 7 w 65"/>
                <a:gd name="T9" fmla="*/ 117 h 141"/>
                <a:gd name="T10" fmla="*/ 5 w 65"/>
                <a:gd name="T11" fmla="*/ 110 h 141"/>
                <a:gd name="T12" fmla="*/ 1 w 65"/>
                <a:gd name="T13" fmla="*/ 101 h 141"/>
                <a:gd name="T14" fmla="*/ 0 w 65"/>
                <a:gd name="T15" fmla="*/ 96 h 141"/>
                <a:gd name="T16" fmla="*/ 0 w 65"/>
                <a:gd name="T17" fmla="*/ 88 h 141"/>
                <a:gd name="T18" fmla="*/ 0 w 65"/>
                <a:gd name="T19" fmla="*/ 80 h 141"/>
                <a:gd name="T20" fmla="*/ 0 w 65"/>
                <a:gd name="T21" fmla="*/ 72 h 141"/>
                <a:gd name="T22" fmla="*/ 2 w 65"/>
                <a:gd name="T23" fmla="*/ 64 h 141"/>
                <a:gd name="T24" fmla="*/ 4 w 65"/>
                <a:gd name="T25" fmla="*/ 53 h 141"/>
                <a:gd name="T26" fmla="*/ 7 w 65"/>
                <a:gd name="T27" fmla="*/ 39 h 141"/>
                <a:gd name="T28" fmla="*/ 12 w 65"/>
                <a:gd name="T29" fmla="*/ 25 h 141"/>
                <a:gd name="T30" fmla="*/ 18 w 65"/>
                <a:gd name="T31" fmla="*/ 16 h 141"/>
                <a:gd name="T32" fmla="*/ 23 w 65"/>
                <a:gd name="T33" fmla="*/ 7 h 141"/>
                <a:gd name="T34" fmla="*/ 28 w 65"/>
                <a:gd name="T35" fmla="*/ 0 h 141"/>
                <a:gd name="T36" fmla="*/ 64 w 65"/>
                <a:gd name="T37" fmla="*/ 19 h 141"/>
                <a:gd name="T38" fmla="*/ 62 w 65"/>
                <a:gd name="T39" fmla="*/ 29 h 141"/>
                <a:gd name="T40" fmla="*/ 59 w 65"/>
                <a:gd name="T41" fmla="*/ 30 h 141"/>
                <a:gd name="T42" fmla="*/ 53 w 65"/>
                <a:gd name="T43" fmla="*/ 35 h 141"/>
                <a:gd name="T44" fmla="*/ 51 w 65"/>
                <a:gd name="T45" fmla="*/ 41 h 141"/>
                <a:gd name="T46" fmla="*/ 45 w 65"/>
                <a:gd name="T47" fmla="*/ 49 h 141"/>
                <a:gd name="T48" fmla="*/ 42 w 65"/>
                <a:gd name="T49" fmla="*/ 56 h 141"/>
                <a:gd name="T50" fmla="*/ 40 w 65"/>
                <a:gd name="T51" fmla="*/ 63 h 141"/>
                <a:gd name="T52" fmla="*/ 35 w 65"/>
                <a:gd name="T53" fmla="*/ 69 h 141"/>
                <a:gd name="T54" fmla="*/ 32 w 65"/>
                <a:gd name="T55" fmla="*/ 77 h 141"/>
                <a:gd name="T56" fmla="*/ 29 w 65"/>
                <a:gd name="T57" fmla="*/ 82 h 141"/>
                <a:gd name="T58" fmla="*/ 28 w 65"/>
                <a:gd name="T59" fmla="*/ 92 h 141"/>
                <a:gd name="T60" fmla="*/ 26 w 65"/>
                <a:gd name="T61" fmla="*/ 96 h 141"/>
                <a:gd name="T62" fmla="*/ 24 w 65"/>
                <a:gd name="T63" fmla="*/ 105 h 141"/>
                <a:gd name="T64" fmla="*/ 24 w 65"/>
                <a:gd name="T65" fmla="*/ 108 h 141"/>
                <a:gd name="T66" fmla="*/ 24 w 65"/>
                <a:gd name="T67" fmla="*/ 115 h 141"/>
                <a:gd name="T68" fmla="*/ 23 w 65"/>
                <a:gd name="T69" fmla="*/ 121 h 141"/>
                <a:gd name="T70" fmla="*/ 23 w 65"/>
                <a:gd name="T71" fmla="*/ 127 h 141"/>
                <a:gd name="T72" fmla="*/ 24 w 65"/>
                <a:gd name="T73" fmla="*/ 131 h 141"/>
                <a:gd name="T74" fmla="*/ 24 w 65"/>
                <a:gd name="T75" fmla="*/ 135 h 141"/>
                <a:gd name="T76" fmla="*/ 25 w 65"/>
                <a:gd name="T77" fmla="*/ 138 h 141"/>
                <a:gd name="T78" fmla="*/ 25 w 65"/>
                <a:gd name="T79" fmla="*/ 14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
                <a:gd name="T121" fmla="*/ 0 h 141"/>
                <a:gd name="T122" fmla="*/ 65 w 65"/>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 h="141">
                  <a:moveTo>
                    <a:pt x="25" y="140"/>
                  </a:moveTo>
                  <a:lnTo>
                    <a:pt x="19" y="135"/>
                  </a:lnTo>
                  <a:lnTo>
                    <a:pt x="15" y="128"/>
                  </a:lnTo>
                  <a:lnTo>
                    <a:pt x="11" y="124"/>
                  </a:lnTo>
                  <a:lnTo>
                    <a:pt x="7" y="117"/>
                  </a:lnTo>
                  <a:lnTo>
                    <a:pt x="5" y="110"/>
                  </a:lnTo>
                  <a:lnTo>
                    <a:pt x="1" y="101"/>
                  </a:lnTo>
                  <a:lnTo>
                    <a:pt x="0" y="96"/>
                  </a:lnTo>
                  <a:lnTo>
                    <a:pt x="0" y="88"/>
                  </a:lnTo>
                  <a:lnTo>
                    <a:pt x="0" y="80"/>
                  </a:lnTo>
                  <a:lnTo>
                    <a:pt x="0" y="72"/>
                  </a:lnTo>
                  <a:lnTo>
                    <a:pt x="2" y="64"/>
                  </a:lnTo>
                  <a:lnTo>
                    <a:pt x="4" y="53"/>
                  </a:lnTo>
                  <a:lnTo>
                    <a:pt x="7" y="39"/>
                  </a:lnTo>
                  <a:lnTo>
                    <a:pt x="12" y="25"/>
                  </a:lnTo>
                  <a:lnTo>
                    <a:pt x="18" y="16"/>
                  </a:lnTo>
                  <a:lnTo>
                    <a:pt x="23" y="7"/>
                  </a:lnTo>
                  <a:lnTo>
                    <a:pt x="28" y="0"/>
                  </a:lnTo>
                  <a:lnTo>
                    <a:pt x="64" y="19"/>
                  </a:lnTo>
                  <a:lnTo>
                    <a:pt x="62" y="29"/>
                  </a:lnTo>
                  <a:lnTo>
                    <a:pt x="59" y="30"/>
                  </a:lnTo>
                  <a:lnTo>
                    <a:pt x="53" y="35"/>
                  </a:lnTo>
                  <a:lnTo>
                    <a:pt x="51" y="41"/>
                  </a:lnTo>
                  <a:lnTo>
                    <a:pt x="45" y="49"/>
                  </a:lnTo>
                  <a:lnTo>
                    <a:pt x="42" y="56"/>
                  </a:lnTo>
                  <a:lnTo>
                    <a:pt x="40" y="63"/>
                  </a:lnTo>
                  <a:lnTo>
                    <a:pt x="35" y="69"/>
                  </a:lnTo>
                  <a:lnTo>
                    <a:pt x="32" y="77"/>
                  </a:lnTo>
                  <a:lnTo>
                    <a:pt x="29" y="82"/>
                  </a:lnTo>
                  <a:lnTo>
                    <a:pt x="28" y="92"/>
                  </a:lnTo>
                  <a:lnTo>
                    <a:pt x="26" y="96"/>
                  </a:lnTo>
                  <a:lnTo>
                    <a:pt x="24" y="105"/>
                  </a:lnTo>
                  <a:lnTo>
                    <a:pt x="24" y="108"/>
                  </a:lnTo>
                  <a:lnTo>
                    <a:pt x="24" y="115"/>
                  </a:lnTo>
                  <a:lnTo>
                    <a:pt x="23" y="121"/>
                  </a:lnTo>
                  <a:lnTo>
                    <a:pt x="23" y="127"/>
                  </a:lnTo>
                  <a:lnTo>
                    <a:pt x="24" y="131"/>
                  </a:lnTo>
                  <a:lnTo>
                    <a:pt x="24" y="135"/>
                  </a:lnTo>
                  <a:lnTo>
                    <a:pt x="25" y="138"/>
                  </a:lnTo>
                  <a:lnTo>
                    <a:pt x="25" y="140"/>
                  </a:lnTo>
                </a:path>
              </a:pathLst>
            </a:custGeom>
            <a:grpFill/>
            <a:ln w="12700" cap="rnd">
              <a:solidFill>
                <a:schemeClr val="tx1"/>
              </a:solidFill>
              <a:round/>
              <a:headEnd type="none" w="sm" len="sm"/>
              <a:tailEnd type="none" w="sm" len="sm"/>
            </a:ln>
          </p:spPr>
          <p:txBody>
            <a:bodyPr/>
            <a:lstStyle/>
            <a:p>
              <a:endParaRPr lang="en-US">
                <a:solidFill>
                  <a:schemeClr val="bg1">
                    <a:lumMod val="95000"/>
                  </a:schemeClr>
                </a:solidFill>
              </a:endParaRPr>
            </a:p>
          </p:txBody>
        </p:sp>
        <p:sp>
          <p:nvSpPr>
            <p:cNvPr id="34" name="Freeform 46">
              <a:extLst>
                <a:ext uri="{FF2B5EF4-FFF2-40B4-BE49-F238E27FC236}">
                  <a16:creationId xmlns:a16="http://schemas.microsoft.com/office/drawing/2014/main" id="{91FE65CE-1842-AF7F-CDF8-E0AFA8F86EFD}"/>
                </a:ext>
              </a:extLst>
            </p:cNvPr>
            <p:cNvSpPr>
              <a:spLocks/>
            </p:cNvSpPr>
            <p:nvPr/>
          </p:nvSpPr>
          <p:spPr bwMode="auto">
            <a:xfrm>
              <a:off x="1526" y="2559"/>
              <a:ext cx="76" cy="70"/>
            </a:xfrm>
            <a:custGeom>
              <a:avLst/>
              <a:gdLst>
                <a:gd name="T0" fmla="*/ 17 w 76"/>
                <a:gd name="T1" fmla="*/ 34 h 70"/>
                <a:gd name="T2" fmla="*/ 0 w 76"/>
                <a:gd name="T3" fmla="*/ 22 h 70"/>
                <a:gd name="T4" fmla="*/ 71 w 76"/>
                <a:gd name="T5" fmla="*/ 0 h 70"/>
                <a:gd name="T6" fmla="*/ 75 w 76"/>
                <a:gd name="T7" fmla="*/ 69 h 70"/>
                <a:gd name="T8" fmla="*/ 17 w 76"/>
                <a:gd name="T9" fmla="*/ 34 h 70"/>
                <a:gd name="T10" fmla="*/ 0 60000 65536"/>
                <a:gd name="T11" fmla="*/ 0 60000 65536"/>
                <a:gd name="T12" fmla="*/ 0 60000 65536"/>
                <a:gd name="T13" fmla="*/ 0 60000 65536"/>
                <a:gd name="T14" fmla="*/ 0 60000 65536"/>
                <a:gd name="T15" fmla="*/ 0 w 76"/>
                <a:gd name="T16" fmla="*/ 0 h 70"/>
                <a:gd name="T17" fmla="*/ 76 w 76"/>
                <a:gd name="T18" fmla="*/ 70 h 70"/>
              </a:gdLst>
              <a:ahLst/>
              <a:cxnLst>
                <a:cxn ang="T10">
                  <a:pos x="T0" y="T1"/>
                </a:cxn>
                <a:cxn ang="T11">
                  <a:pos x="T2" y="T3"/>
                </a:cxn>
                <a:cxn ang="T12">
                  <a:pos x="T4" y="T5"/>
                </a:cxn>
                <a:cxn ang="T13">
                  <a:pos x="T6" y="T7"/>
                </a:cxn>
                <a:cxn ang="T14">
                  <a:pos x="T8" y="T9"/>
                </a:cxn>
              </a:cxnLst>
              <a:rect l="T15" t="T16" r="T17" b="T18"/>
              <a:pathLst>
                <a:path w="76" h="70">
                  <a:moveTo>
                    <a:pt x="17" y="34"/>
                  </a:moveTo>
                  <a:lnTo>
                    <a:pt x="0" y="22"/>
                  </a:lnTo>
                  <a:lnTo>
                    <a:pt x="71" y="0"/>
                  </a:lnTo>
                  <a:lnTo>
                    <a:pt x="75" y="69"/>
                  </a:lnTo>
                  <a:lnTo>
                    <a:pt x="17" y="34"/>
                  </a:lnTo>
                </a:path>
              </a:pathLst>
            </a:custGeom>
            <a:grpFill/>
            <a:ln w="12700" cap="rnd">
              <a:solidFill>
                <a:schemeClr val="tx1"/>
              </a:solidFill>
              <a:round/>
              <a:headEnd type="none" w="sm" len="sm"/>
              <a:tailEnd type="none" w="sm" len="sm"/>
            </a:ln>
          </p:spPr>
          <p:txBody>
            <a:bodyPr/>
            <a:lstStyle/>
            <a:p>
              <a:endParaRPr lang="en-US">
                <a:solidFill>
                  <a:schemeClr val="bg1">
                    <a:lumMod val="95000"/>
                  </a:schemeClr>
                </a:solidFill>
              </a:endParaRPr>
            </a:p>
          </p:txBody>
        </p:sp>
      </p:grpSp>
      <p:grpSp>
        <p:nvGrpSpPr>
          <p:cNvPr id="35" name="Group 50">
            <a:extLst>
              <a:ext uri="{FF2B5EF4-FFF2-40B4-BE49-F238E27FC236}">
                <a16:creationId xmlns:a16="http://schemas.microsoft.com/office/drawing/2014/main" id="{B9E29E25-8EF8-B625-1686-953739ECAA4A}"/>
              </a:ext>
            </a:extLst>
          </p:cNvPr>
          <p:cNvGrpSpPr>
            <a:grpSpLocks/>
          </p:cNvGrpSpPr>
          <p:nvPr/>
        </p:nvGrpSpPr>
        <p:grpSpPr bwMode="auto">
          <a:xfrm>
            <a:off x="6349762" y="3471909"/>
            <a:ext cx="165100" cy="234950"/>
            <a:chOff x="1827" y="1802"/>
            <a:chExt cx="104" cy="148"/>
          </a:xfrm>
          <a:solidFill>
            <a:srgbClr val="002060"/>
          </a:solidFill>
        </p:grpSpPr>
        <p:sp>
          <p:nvSpPr>
            <p:cNvPr id="36" name="Freeform 48">
              <a:extLst>
                <a:ext uri="{FF2B5EF4-FFF2-40B4-BE49-F238E27FC236}">
                  <a16:creationId xmlns:a16="http://schemas.microsoft.com/office/drawing/2014/main" id="{F82D9BCA-3A64-A85B-350F-C7A09BFBBF95}"/>
                </a:ext>
              </a:extLst>
            </p:cNvPr>
            <p:cNvSpPr>
              <a:spLocks/>
            </p:cNvSpPr>
            <p:nvPr/>
          </p:nvSpPr>
          <p:spPr bwMode="auto">
            <a:xfrm>
              <a:off x="1827" y="1814"/>
              <a:ext cx="81" cy="136"/>
            </a:xfrm>
            <a:custGeom>
              <a:avLst/>
              <a:gdLst>
                <a:gd name="T0" fmla="*/ 13 w 81"/>
                <a:gd name="T1" fmla="*/ 135 h 136"/>
                <a:gd name="T2" fmla="*/ 8 w 81"/>
                <a:gd name="T3" fmla="*/ 128 h 136"/>
                <a:gd name="T4" fmla="*/ 6 w 81"/>
                <a:gd name="T5" fmla="*/ 121 h 136"/>
                <a:gd name="T6" fmla="*/ 3 w 81"/>
                <a:gd name="T7" fmla="*/ 115 h 136"/>
                <a:gd name="T8" fmla="*/ 1 w 81"/>
                <a:gd name="T9" fmla="*/ 108 h 136"/>
                <a:gd name="T10" fmla="*/ 1 w 81"/>
                <a:gd name="T11" fmla="*/ 100 h 136"/>
                <a:gd name="T12" fmla="*/ 0 w 81"/>
                <a:gd name="T13" fmla="*/ 92 h 136"/>
                <a:gd name="T14" fmla="*/ 0 w 81"/>
                <a:gd name="T15" fmla="*/ 87 h 136"/>
                <a:gd name="T16" fmla="*/ 1 w 81"/>
                <a:gd name="T17" fmla="*/ 79 h 136"/>
                <a:gd name="T18" fmla="*/ 4 w 81"/>
                <a:gd name="T19" fmla="*/ 71 h 136"/>
                <a:gd name="T20" fmla="*/ 5 w 81"/>
                <a:gd name="T21" fmla="*/ 63 h 136"/>
                <a:gd name="T22" fmla="*/ 9 w 81"/>
                <a:gd name="T23" fmla="*/ 55 h 136"/>
                <a:gd name="T24" fmla="*/ 14 w 81"/>
                <a:gd name="T25" fmla="*/ 45 h 136"/>
                <a:gd name="T26" fmla="*/ 20 w 81"/>
                <a:gd name="T27" fmla="*/ 33 h 136"/>
                <a:gd name="T28" fmla="*/ 29 w 81"/>
                <a:gd name="T29" fmla="*/ 20 h 136"/>
                <a:gd name="T30" fmla="*/ 36 w 81"/>
                <a:gd name="T31" fmla="*/ 12 h 136"/>
                <a:gd name="T32" fmla="*/ 43 w 81"/>
                <a:gd name="T33" fmla="*/ 5 h 136"/>
                <a:gd name="T34" fmla="*/ 49 w 81"/>
                <a:gd name="T35" fmla="*/ 0 h 136"/>
                <a:gd name="T36" fmla="*/ 80 w 81"/>
                <a:gd name="T37" fmla="*/ 27 h 136"/>
                <a:gd name="T38" fmla="*/ 76 w 81"/>
                <a:gd name="T39" fmla="*/ 35 h 136"/>
                <a:gd name="T40" fmla="*/ 72 w 81"/>
                <a:gd name="T41" fmla="*/ 37 h 136"/>
                <a:gd name="T42" fmla="*/ 66 w 81"/>
                <a:gd name="T43" fmla="*/ 40 h 136"/>
                <a:gd name="T44" fmla="*/ 62 w 81"/>
                <a:gd name="T45" fmla="*/ 45 h 136"/>
                <a:gd name="T46" fmla="*/ 55 w 81"/>
                <a:gd name="T47" fmla="*/ 52 h 136"/>
                <a:gd name="T48" fmla="*/ 50 w 81"/>
                <a:gd name="T49" fmla="*/ 58 h 136"/>
                <a:gd name="T50" fmla="*/ 46 w 81"/>
                <a:gd name="T51" fmla="*/ 63 h 136"/>
                <a:gd name="T52" fmla="*/ 40 w 81"/>
                <a:gd name="T53" fmla="*/ 69 h 136"/>
                <a:gd name="T54" fmla="*/ 36 w 81"/>
                <a:gd name="T55" fmla="*/ 75 h 136"/>
                <a:gd name="T56" fmla="*/ 32 w 81"/>
                <a:gd name="T57" fmla="*/ 79 h 136"/>
                <a:gd name="T58" fmla="*/ 28 w 81"/>
                <a:gd name="T59" fmla="*/ 88 h 136"/>
                <a:gd name="T60" fmla="*/ 25 w 81"/>
                <a:gd name="T61" fmla="*/ 93 h 136"/>
                <a:gd name="T62" fmla="*/ 21 w 81"/>
                <a:gd name="T63" fmla="*/ 100 h 136"/>
                <a:gd name="T64" fmla="*/ 20 w 81"/>
                <a:gd name="T65" fmla="*/ 103 h 136"/>
                <a:gd name="T66" fmla="*/ 17 w 81"/>
                <a:gd name="T67" fmla="*/ 110 h 136"/>
                <a:gd name="T68" fmla="*/ 16 w 81"/>
                <a:gd name="T69" fmla="*/ 115 h 136"/>
                <a:gd name="T70" fmla="*/ 14 w 81"/>
                <a:gd name="T71" fmla="*/ 122 h 136"/>
                <a:gd name="T72" fmla="*/ 15 w 81"/>
                <a:gd name="T73" fmla="*/ 125 h 136"/>
                <a:gd name="T74" fmla="*/ 13 w 81"/>
                <a:gd name="T75" fmla="*/ 130 h 136"/>
                <a:gd name="T76" fmla="*/ 14 w 81"/>
                <a:gd name="T77" fmla="*/ 133 h 136"/>
                <a:gd name="T78" fmla="*/ 13 w 81"/>
                <a:gd name="T79" fmla="*/ 135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1"/>
                <a:gd name="T121" fmla="*/ 0 h 136"/>
                <a:gd name="T122" fmla="*/ 81 w 81"/>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1" h="136">
                  <a:moveTo>
                    <a:pt x="13" y="135"/>
                  </a:moveTo>
                  <a:lnTo>
                    <a:pt x="8" y="128"/>
                  </a:lnTo>
                  <a:lnTo>
                    <a:pt x="6" y="121"/>
                  </a:lnTo>
                  <a:lnTo>
                    <a:pt x="3" y="115"/>
                  </a:lnTo>
                  <a:lnTo>
                    <a:pt x="1" y="108"/>
                  </a:lnTo>
                  <a:lnTo>
                    <a:pt x="1" y="100"/>
                  </a:lnTo>
                  <a:lnTo>
                    <a:pt x="0" y="92"/>
                  </a:lnTo>
                  <a:lnTo>
                    <a:pt x="0" y="87"/>
                  </a:lnTo>
                  <a:lnTo>
                    <a:pt x="1" y="79"/>
                  </a:lnTo>
                  <a:lnTo>
                    <a:pt x="4" y="71"/>
                  </a:lnTo>
                  <a:lnTo>
                    <a:pt x="5" y="63"/>
                  </a:lnTo>
                  <a:lnTo>
                    <a:pt x="9" y="55"/>
                  </a:lnTo>
                  <a:lnTo>
                    <a:pt x="14" y="45"/>
                  </a:lnTo>
                  <a:lnTo>
                    <a:pt x="20" y="33"/>
                  </a:lnTo>
                  <a:lnTo>
                    <a:pt x="29" y="20"/>
                  </a:lnTo>
                  <a:lnTo>
                    <a:pt x="36" y="12"/>
                  </a:lnTo>
                  <a:lnTo>
                    <a:pt x="43" y="5"/>
                  </a:lnTo>
                  <a:lnTo>
                    <a:pt x="49" y="0"/>
                  </a:lnTo>
                  <a:lnTo>
                    <a:pt x="80" y="27"/>
                  </a:lnTo>
                  <a:lnTo>
                    <a:pt x="76" y="35"/>
                  </a:lnTo>
                  <a:lnTo>
                    <a:pt x="72" y="37"/>
                  </a:lnTo>
                  <a:lnTo>
                    <a:pt x="66" y="40"/>
                  </a:lnTo>
                  <a:lnTo>
                    <a:pt x="62" y="45"/>
                  </a:lnTo>
                  <a:lnTo>
                    <a:pt x="55" y="52"/>
                  </a:lnTo>
                  <a:lnTo>
                    <a:pt x="50" y="58"/>
                  </a:lnTo>
                  <a:lnTo>
                    <a:pt x="46" y="63"/>
                  </a:lnTo>
                  <a:lnTo>
                    <a:pt x="40" y="69"/>
                  </a:lnTo>
                  <a:lnTo>
                    <a:pt x="36" y="75"/>
                  </a:lnTo>
                  <a:lnTo>
                    <a:pt x="32" y="79"/>
                  </a:lnTo>
                  <a:lnTo>
                    <a:pt x="28" y="88"/>
                  </a:lnTo>
                  <a:lnTo>
                    <a:pt x="25" y="93"/>
                  </a:lnTo>
                  <a:lnTo>
                    <a:pt x="21" y="100"/>
                  </a:lnTo>
                  <a:lnTo>
                    <a:pt x="20" y="103"/>
                  </a:lnTo>
                  <a:lnTo>
                    <a:pt x="17" y="110"/>
                  </a:lnTo>
                  <a:lnTo>
                    <a:pt x="16" y="115"/>
                  </a:lnTo>
                  <a:lnTo>
                    <a:pt x="14" y="122"/>
                  </a:lnTo>
                  <a:lnTo>
                    <a:pt x="15" y="125"/>
                  </a:lnTo>
                  <a:lnTo>
                    <a:pt x="13" y="130"/>
                  </a:lnTo>
                  <a:lnTo>
                    <a:pt x="14" y="133"/>
                  </a:lnTo>
                  <a:lnTo>
                    <a:pt x="13" y="135"/>
                  </a:lnTo>
                </a:path>
              </a:pathLst>
            </a:custGeom>
            <a:grpFill/>
            <a:ln w="12700" cap="rnd">
              <a:solidFill>
                <a:schemeClr val="tx1"/>
              </a:solidFill>
              <a:round/>
              <a:headEnd type="none" w="sm" len="sm"/>
              <a:tailEnd type="none" w="sm" len="sm"/>
            </a:ln>
          </p:spPr>
          <p:txBody>
            <a:bodyPr/>
            <a:lstStyle/>
            <a:p>
              <a:endParaRPr lang="en-US">
                <a:solidFill>
                  <a:schemeClr val="bg1">
                    <a:lumMod val="95000"/>
                  </a:schemeClr>
                </a:solidFill>
              </a:endParaRPr>
            </a:p>
          </p:txBody>
        </p:sp>
        <p:sp>
          <p:nvSpPr>
            <p:cNvPr id="37" name="Freeform 49">
              <a:extLst>
                <a:ext uri="{FF2B5EF4-FFF2-40B4-BE49-F238E27FC236}">
                  <a16:creationId xmlns:a16="http://schemas.microsoft.com/office/drawing/2014/main" id="{7E322962-A06F-7FB1-9CEF-C7FFBB6494A6}"/>
                </a:ext>
              </a:extLst>
            </p:cNvPr>
            <p:cNvSpPr>
              <a:spLocks/>
            </p:cNvSpPr>
            <p:nvPr/>
          </p:nvSpPr>
          <p:spPr bwMode="auto">
            <a:xfrm>
              <a:off x="1854" y="1802"/>
              <a:ext cx="77" cy="69"/>
            </a:xfrm>
            <a:custGeom>
              <a:avLst/>
              <a:gdLst>
                <a:gd name="T0" fmla="*/ 14 w 77"/>
                <a:gd name="T1" fmla="*/ 20 h 69"/>
                <a:gd name="T2" fmla="*/ 0 w 77"/>
                <a:gd name="T3" fmla="*/ 4 h 69"/>
                <a:gd name="T4" fmla="*/ 76 w 77"/>
                <a:gd name="T5" fmla="*/ 0 h 69"/>
                <a:gd name="T6" fmla="*/ 61 w 77"/>
                <a:gd name="T7" fmla="*/ 68 h 69"/>
                <a:gd name="T8" fmla="*/ 14 w 77"/>
                <a:gd name="T9" fmla="*/ 20 h 69"/>
                <a:gd name="T10" fmla="*/ 0 60000 65536"/>
                <a:gd name="T11" fmla="*/ 0 60000 65536"/>
                <a:gd name="T12" fmla="*/ 0 60000 65536"/>
                <a:gd name="T13" fmla="*/ 0 60000 65536"/>
                <a:gd name="T14" fmla="*/ 0 60000 65536"/>
                <a:gd name="T15" fmla="*/ 0 w 77"/>
                <a:gd name="T16" fmla="*/ 0 h 69"/>
                <a:gd name="T17" fmla="*/ 77 w 77"/>
                <a:gd name="T18" fmla="*/ 69 h 69"/>
              </a:gdLst>
              <a:ahLst/>
              <a:cxnLst>
                <a:cxn ang="T10">
                  <a:pos x="T0" y="T1"/>
                </a:cxn>
                <a:cxn ang="T11">
                  <a:pos x="T2" y="T3"/>
                </a:cxn>
                <a:cxn ang="T12">
                  <a:pos x="T4" y="T5"/>
                </a:cxn>
                <a:cxn ang="T13">
                  <a:pos x="T6" y="T7"/>
                </a:cxn>
                <a:cxn ang="T14">
                  <a:pos x="T8" y="T9"/>
                </a:cxn>
              </a:cxnLst>
              <a:rect l="T15" t="T16" r="T17" b="T18"/>
              <a:pathLst>
                <a:path w="77" h="69">
                  <a:moveTo>
                    <a:pt x="14" y="20"/>
                  </a:moveTo>
                  <a:lnTo>
                    <a:pt x="0" y="4"/>
                  </a:lnTo>
                  <a:lnTo>
                    <a:pt x="76" y="0"/>
                  </a:lnTo>
                  <a:lnTo>
                    <a:pt x="61" y="68"/>
                  </a:lnTo>
                  <a:lnTo>
                    <a:pt x="14" y="20"/>
                  </a:lnTo>
                </a:path>
              </a:pathLst>
            </a:custGeom>
            <a:grpFill/>
            <a:ln w="12700" cap="rnd">
              <a:solidFill>
                <a:schemeClr val="tx1"/>
              </a:solidFill>
              <a:round/>
              <a:headEnd type="none" w="sm" len="sm"/>
              <a:tailEnd type="none" w="sm" len="sm"/>
            </a:ln>
          </p:spPr>
          <p:txBody>
            <a:bodyPr/>
            <a:lstStyle/>
            <a:p>
              <a:endParaRPr lang="en-US">
                <a:solidFill>
                  <a:schemeClr val="bg1">
                    <a:lumMod val="95000"/>
                  </a:schemeClr>
                </a:solidFill>
              </a:endParaRPr>
            </a:p>
          </p:txBody>
        </p:sp>
      </p:grpSp>
      <p:grpSp>
        <p:nvGrpSpPr>
          <p:cNvPr id="38" name="Group 53">
            <a:extLst>
              <a:ext uri="{FF2B5EF4-FFF2-40B4-BE49-F238E27FC236}">
                <a16:creationId xmlns:a16="http://schemas.microsoft.com/office/drawing/2014/main" id="{4505546D-E801-F4F0-B888-ADB030B01E0A}"/>
              </a:ext>
            </a:extLst>
          </p:cNvPr>
          <p:cNvGrpSpPr>
            <a:grpSpLocks/>
          </p:cNvGrpSpPr>
          <p:nvPr/>
        </p:nvGrpSpPr>
        <p:grpSpPr bwMode="auto">
          <a:xfrm>
            <a:off x="7275274" y="3081384"/>
            <a:ext cx="266700" cy="141288"/>
            <a:chOff x="2410" y="1556"/>
            <a:chExt cx="168" cy="89"/>
          </a:xfrm>
          <a:solidFill>
            <a:srgbClr val="002060"/>
          </a:solidFill>
        </p:grpSpPr>
        <p:sp>
          <p:nvSpPr>
            <p:cNvPr id="39" name="Freeform 51">
              <a:extLst>
                <a:ext uri="{FF2B5EF4-FFF2-40B4-BE49-F238E27FC236}">
                  <a16:creationId xmlns:a16="http://schemas.microsoft.com/office/drawing/2014/main" id="{891996B8-0C07-A077-19CE-5D23D2104766}"/>
                </a:ext>
              </a:extLst>
            </p:cNvPr>
            <p:cNvSpPr>
              <a:spLocks/>
            </p:cNvSpPr>
            <p:nvPr/>
          </p:nvSpPr>
          <p:spPr bwMode="auto">
            <a:xfrm>
              <a:off x="2410" y="1577"/>
              <a:ext cx="125" cy="66"/>
            </a:xfrm>
            <a:custGeom>
              <a:avLst/>
              <a:gdLst>
                <a:gd name="T0" fmla="*/ 0 w 125"/>
                <a:gd name="T1" fmla="*/ 65 h 66"/>
                <a:gd name="T2" fmla="*/ 0 w 125"/>
                <a:gd name="T3" fmla="*/ 56 h 66"/>
                <a:gd name="T4" fmla="*/ 4 w 125"/>
                <a:gd name="T5" fmla="*/ 49 h 66"/>
                <a:gd name="T6" fmla="*/ 6 w 125"/>
                <a:gd name="T7" fmla="*/ 44 h 66"/>
                <a:gd name="T8" fmla="*/ 10 w 125"/>
                <a:gd name="T9" fmla="*/ 38 h 66"/>
                <a:gd name="T10" fmla="*/ 16 w 125"/>
                <a:gd name="T11" fmla="*/ 32 h 66"/>
                <a:gd name="T12" fmla="*/ 21 w 125"/>
                <a:gd name="T13" fmla="*/ 25 h 66"/>
                <a:gd name="T14" fmla="*/ 26 w 125"/>
                <a:gd name="T15" fmla="*/ 22 h 66"/>
                <a:gd name="T16" fmla="*/ 32 w 125"/>
                <a:gd name="T17" fmla="*/ 18 h 66"/>
                <a:gd name="T18" fmla="*/ 41 w 125"/>
                <a:gd name="T19" fmla="*/ 14 h 66"/>
                <a:gd name="T20" fmla="*/ 47 w 125"/>
                <a:gd name="T21" fmla="*/ 12 h 66"/>
                <a:gd name="T22" fmla="*/ 55 w 125"/>
                <a:gd name="T23" fmla="*/ 8 h 66"/>
                <a:gd name="T24" fmla="*/ 66 w 125"/>
                <a:gd name="T25" fmla="*/ 4 h 66"/>
                <a:gd name="T26" fmla="*/ 80 w 125"/>
                <a:gd name="T27" fmla="*/ 1 h 66"/>
                <a:gd name="T28" fmla="*/ 94 w 125"/>
                <a:gd name="T29" fmla="*/ 0 h 66"/>
                <a:gd name="T30" fmla="*/ 106 w 125"/>
                <a:gd name="T31" fmla="*/ 0 h 66"/>
                <a:gd name="T32" fmla="*/ 115 w 125"/>
                <a:gd name="T33" fmla="*/ 0 h 66"/>
                <a:gd name="T34" fmla="*/ 123 w 125"/>
                <a:gd name="T35" fmla="*/ 0 h 66"/>
                <a:gd name="T36" fmla="*/ 124 w 125"/>
                <a:gd name="T37" fmla="*/ 42 h 66"/>
                <a:gd name="T38" fmla="*/ 114 w 125"/>
                <a:gd name="T39" fmla="*/ 45 h 66"/>
                <a:gd name="T40" fmla="*/ 112 w 125"/>
                <a:gd name="T41" fmla="*/ 43 h 66"/>
                <a:gd name="T42" fmla="*/ 104 w 125"/>
                <a:gd name="T43" fmla="*/ 40 h 66"/>
                <a:gd name="T44" fmla="*/ 99 w 125"/>
                <a:gd name="T45" fmla="*/ 40 h 66"/>
                <a:gd name="T46" fmla="*/ 88 w 125"/>
                <a:gd name="T47" fmla="*/ 40 h 66"/>
                <a:gd name="T48" fmla="*/ 81 w 125"/>
                <a:gd name="T49" fmla="*/ 40 h 66"/>
                <a:gd name="T50" fmla="*/ 74 w 125"/>
                <a:gd name="T51" fmla="*/ 40 h 66"/>
                <a:gd name="T52" fmla="*/ 65 w 125"/>
                <a:gd name="T53" fmla="*/ 40 h 66"/>
                <a:gd name="T54" fmla="*/ 58 w 125"/>
                <a:gd name="T55" fmla="*/ 41 h 66"/>
                <a:gd name="T56" fmla="*/ 52 w 125"/>
                <a:gd name="T57" fmla="*/ 41 h 66"/>
                <a:gd name="T58" fmla="*/ 43 w 125"/>
                <a:gd name="T59" fmla="*/ 44 h 66"/>
                <a:gd name="T60" fmla="*/ 38 w 125"/>
                <a:gd name="T61" fmla="*/ 44 h 66"/>
                <a:gd name="T62" fmla="*/ 29 w 125"/>
                <a:gd name="T63" fmla="*/ 48 h 66"/>
                <a:gd name="T64" fmla="*/ 27 w 125"/>
                <a:gd name="T65" fmla="*/ 49 h 66"/>
                <a:gd name="T66" fmla="*/ 20 w 125"/>
                <a:gd name="T67" fmla="*/ 51 h 66"/>
                <a:gd name="T68" fmla="*/ 15 w 125"/>
                <a:gd name="T69" fmla="*/ 53 h 66"/>
                <a:gd name="T70" fmla="*/ 9 w 125"/>
                <a:gd name="T71" fmla="*/ 56 h 66"/>
                <a:gd name="T72" fmla="*/ 7 w 125"/>
                <a:gd name="T73" fmla="*/ 59 h 66"/>
                <a:gd name="T74" fmla="*/ 3 w 125"/>
                <a:gd name="T75" fmla="*/ 60 h 66"/>
                <a:gd name="T76" fmla="*/ 0 w 125"/>
                <a:gd name="T77" fmla="*/ 64 h 66"/>
                <a:gd name="T78" fmla="*/ 0 w 125"/>
                <a:gd name="T79" fmla="*/ 65 h 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66"/>
                <a:gd name="T122" fmla="*/ 125 w 125"/>
                <a:gd name="T123" fmla="*/ 66 h 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66">
                  <a:moveTo>
                    <a:pt x="0" y="65"/>
                  </a:moveTo>
                  <a:lnTo>
                    <a:pt x="0" y="56"/>
                  </a:lnTo>
                  <a:lnTo>
                    <a:pt x="4" y="49"/>
                  </a:lnTo>
                  <a:lnTo>
                    <a:pt x="6" y="44"/>
                  </a:lnTo>
                  <a:lnTo>
                    <a:pt x="10" y="38"/>
                  </a:lnTo>
                  <a:lnTo>
                    <a:pt x="16" y="32"/>
                  </a:lnTo>
                  <a:lnTo>
                    <a:pt x="21" y="25"/>
                  </a:lnTo>
                  <a:lnTo>
                    <a:pt x="26" y="22"/>
                  </a:lnTo>
                  <a:lnTo>
                    <a:pt x="32" y="18"/>
                  </a:lnTo>
                  <a:lnTo>
                    <a:pt x="41" y="14"/>
                  </a:lnTo>
                  <a:lnTo>
                    <a:pt x="47" y="12"/>
                  </a:lnTo>
                  <a:lnTo>
                    <a:pt x="55" y="8"/>
                  </a:lnTo>
                  <a:lnTo>
                    <a:pt x="66" y="4"/>
                  </a:lnTo>
                  <a:lnTo>
                    <a:pt x="80" y="1"/>
                  </a:lnTo>
                  <a:lnTo>
                    <a:pt x="94" y="0"/>
                  </a:lnTo>
                  <a:lnTo>
                    <a:pt x="106" y="0"/>
                  </a:lnTo>
                  <a:lnTo>
                    <a:pt x="115" y="0"/>
                  </a:lnTo>
                  <a:lnTo>
                    <a:pt x="123" y="0"/>
                  </a:lnTo>
                  <a:lnTo>
                    <a:pt x="124" y="42"/>
                  </a:lnTo>
                  <a:lnTo>
                    <a:pt x="114" y="45"/>
                  </a:lnTo>
                  <a:lnTo>
                    <a:pt x="112" y="43"/>
                  </a:lnTo>
                  <a:lnTo>
                    <a:pt x="104" y="40"/>
                  </a:lnTo>
                  <a:lnTo>
                    <a:pt x="99" y="40"/>
                  </a:lnTo>
                  <a:lnTo>
                    <a:pt x="88" y="40"/>
                  </a:lnTo>
                  <a:lnTo>
                    <a:pt x="81" y="40"/>
                  </a:lnTo>
                  <a:lnTo>
                    <a:pt x="74" y="40"/>
                  </a:lnTo>
                  <a:lnTo>
                    <a:pt x="65" y="40"/>
                  </a:lnTo>
                  <a:lnTo>
                    <a:pt x="58" y="41"/>
                  </a:lnTo>
                  <a:lnTo>
                    <a:pt x="52" y="41"/>
                  </a:lnTo>
                  <a:lnTo>
                    <a:pt x="43" y="44"/>
                  </a:lnTo>
                  <a:lnTo>
                    <a:pt x="38" y="44"/>
                  </a:lnTo>
                  <a:lnTo>
                    <a:pt x="29" y="48"/>
                  </a:lnTo>
                  <a:lnTo>
                    <a:pt x="27" y="49"/>
                  </a:lnTo>
                  <a:lnTo>
                    <a:pt x="20" y="51"/>
                  </a:lnTo>
                  <a:lnTo>
                    <a:pt x="15" y="53"/>
                  </a:lnTo>
                  <a:lnTo>
                    <a:pt x="9" y="56"/>
                  </a:lnTo>
                  <a:lnTo>
                    <a:pt x="7" y="59"/>
                  </a:lnTo>
                  <a:lnTo>
                    <a:pt x="3" y="60"/>
                  </a:lnTo>
                  <a:lnTo>
                    <a:pt x="0" y="64"/>
                  </a:lnTo>
                  <a:lnTo>
                    <a:pt x="0" y="65"/>
                  </a:lnTo>
                </a:path>
              </a:pathLst>
            </a:custGeom>
            <a:grpFill/>
            <a:ln w="12700" cap="rnd">
              <a:solidFill>
                <a:schemeClr val="tx1"/>
              </a:solidFill>
              <a:round/>
              <a:headEnd type="none" w="sm" len="sm"/>
              <a:tailEnd type="none" w="sm" len="sm"/>
            </a:ln>
          </p:spPr>
          <p:txBody>
            <a:bodyPr/>
            <a:lstStyle/>
            <a:p>
              <a:endParaRPr lang="en-US">
                <a:solidFill>
                  <a:schemeClr val="bg1">
                    <a:lumMod val="95000"/>
                  </a:schemeClr>
                </a:solidFill>
              </a:endParaRPr>
            </a:p>
          </p:txBody>
        </p:sp>
        <p:sp>
          <p:nvSpPr>
            <p:cNvPr id="40" name="Freeform 52">
              <a:extLst>
                <a:ext uri="{FF2B5EF4-FFF2-40B4-BE49-F238E27FC236}">
                  <a16:creationId xmlns:a16="http://schemas.microsoft.com/office/drawing/2014/main" id="{A16B8FF9-C879-BB4A-2DA4-C263BCF69DFD}"/>
                </a:ext>
              </a:extLst>
            </p:cNvPr>
            <p:cNvSpPr>
              <a:spLocks/>
            </p:cNvSpPr>
            <p:nvPr/>
          </p:nvSpPr>
          <p:spPr bwMode="auto">
            <a:xfrm>
              <a:off x="2518" y="1556"/>
              <a:ext cx="60" cy="89"/>
            </a:xfrm>
            <a:custGeom>
              <a:avLst/>
              <a:gdLst>
                <a:gd name="T0" fmla="*/ 3 w 60"/>
                <a:gd name="T1" fmla="*/ 20 h 89"/>
                <a:gd name="T2" fmla="*/ 5 w 60"/>
                <a:gd name="T3" fmla="*/ 0 h 89"/>
                <a:gd name="T4" fmla="*/ 59 w 60"/>
                <a:gd name="T5" fmla="*/ 53 h 89"/>
                <a:gd name="T6" fmla="*/ 0 w 60"/>
                <a:gd name="T7" fmla="*/ 88 h 89"/>
                <a:gd name="T8" fmla="*/ 3 w 60"/>
                <a:gd name="T9" fmla="*/ 20 h 89"/>
                <a:gd name="T10" fmla="*/ 0 60000 65536"/>
                <a:gd name="T11" fmla="*/ 0 60000 65536"/>
                <a:gd name="T12" fmla="*/ 0 60000 65536"/>
                <a:gd name="T13" fmla="*/ 0 60000 65536"/>
                <a:gd name="T14" fmla="*/ 0 60000 65536"/>
                <a:gd name="T15" fmla="*/ 0 w 60"/>
                <a:gd name="T16" fmla="*/ 0 h 89"/>
                <a:gd name="T17" fmla="*/ 60 w 60"/>
                <a:gd name="T18" fmla="*/ 89 h 89"/>
              </a:gdLst>
              <a:ahLst/>
              <a:cxnLst>
                <a:cxn ang="T10">
                  <a:pos x="T0" y="T1"/>
                </a:cxn>
                <a:cxn ang="T11">
                  <a:pos x="T2" y="T3"/>
                </a:cxn>
                <a:cxn ang="T12">
                  <a:pos x="T4" y="T5"/>
                </a:cxn>
                <a:cxn ang="T13">
                  <a:pos x="T6" y="T7"/>
                </a:cxn>
                <a:cxn ang="T14">
                  <a:pos x="T8" y="T9"/>
                </a:cxn>
              </a:cxnLst>
              <a:rect l="T15" t="T16" r="T17" b="T18"/>
              <a:pathLst>
                <a:path w="60" h="89">
                  <a:moveTo>
                    <a:pt x="3" y="20"/>
                  </a:moveTo>
                  <a:lnTo>
                    <a:pt x="5" y="0"/>
                  </a:lnTo>
                  <a:lnTo>
                    <a:pt x="59" y="53"/>
                  </a:lnTo>
                  <a:lnTo>
                    <a:pt x="0" y="88"/>
                  </a:lnTo>
                  <a:lnTo>
                    <a:pt x="3" y="20"/>
                  </a:lnTo>
                </a:path>
              </a:pathLst>
            </a:custGeom>
            <a:grpFill/>
            <a:ln w="12700" cap="rnd">
              <a:solidFill>
                <a:schemeClr val="tx1"/>
              </a:solidFill>
              <a:round/>
              <a:headEnd type="none" w="sm" len="sm"/>
              <a:tailEnd type="none" w="sm" len="sm"/>
            </a:ln>
          </p:spPr>
          <p:txBody>
            <a:bodyPr/>
            <a:lstStyle/>
            <a:p>
              <a:endParaRPr lang="en-US">
                <a:solidFill>
                  <a:schemeClr val="bg1">
                    <a:lumMod val="95000"/>
                  </a:schemeClr>
                </a:solidFill>
              </a:endParaRPr>
            </a:p>
          </p:txBody>
        </p:sp>
      </p:grpSp>
      <p:grpSp>
        <p:nvGrpSpPr>
          <p:cNvPr id="41" name="Group 56">
            <a:extLst>
              <a:ext uri="{FF2B5EF4-FFF2-40B4-BE49-F238E27FC236}">
                <a16:creationId xmlns:a16="http://schemas.microsoft.com/office/drawing/2014/main" id="{FE2A3B13-6DC9-75EE-99EC-E6C7DF0A19DD}"/>
              </a:ext>
            </a:extLst>
          </p:cNvPr>
          <p:cNvGrpSpPr>
            <a:grpSpLocks/>
          </p:cNvGrpSpPr>
          <p:nvPr/>
        </p:nvGrpSpPr>
        <p:grpSpPr bwMode="auto">
          <a:xfrm>
            <a:off x="9419988" y="3167110"/>
            <a:ext cx="261937" cy="125413"/>
            <a:chOff x="3761" y="1610"/>
            <a:chExt cx="165" cy="79"/>
          </a:xfrm>
          <a:solidFill>
            <a:srgbClr val="002060"/>
          </a:solidFill>
        </p:grpSpPr>
        <p:sp>
          <p:nvSpPr>
            <p:cNvPr id="42" name="Freeform 54">
              <a:extLst>
                <a:ext uri="{FF2B5EF4-FFF2-40B4-BE49-F238E27FC236}">
                  <a16:creationId xmlns:a16="http://schemas.microsoft.com/office/drawing/2014/main" id="{56F99BFD-50AD-DDF8-5CB1-1A58D7814D6B}"/>
                </a:ext>
              </a:extLst>
            </p:cNvPr>
            <p:cNvSpPr>
              <a:spLocks/>
            </p:cNvSpPr>
            <p:nvPr/>
          </p:nvSpPr>
          <p:spPr bwMode="auto">
            <a:xfrm>
              <a:off x="3761" y="1610"/>
              <a:ext cx="139" cy="64"/>
            </a:xfrm>
            <a:custGeom>
              <a:avLst/>
              <a:gdLst>
                <a:gd name="T0" fmla="*/ 0 w 139"/>
                <a:gd name="T1" fmla="*/ 27 h 64"/>
                <a:gd name="T2" fmla="*/ 3 w 139"/>
                <a:gd name="T3" fmla="*/ 19 h 64"/>
                <a:gd name="T4" fmla="*/ 11 w 139"/>
                <a:gd name="T5" fmla="*/ 15 h 64"/>
                <a:gd name="T6" fmla="*/ 14 w 139"/>
                <a:gd name="T7" fmla="*/ 12 h 64"/>
                <a:gd name="T8" fmla="*/ 20 w 139"/>
                <a:gd name="T9" fmla="*/ 8 h 64"/>
                <a:gd name="T10" fmla="*/ 29 w 139"/>
                <a:gd name="T11" fmla="*/ 6 h 64"/>
                <a:gd name="T12" fmla="*/ 36 w 139"/>
                <a:gd name="T13" fmla="*/ 2 h 64"/>
                <a:gd name="T14" fmla="*/ 42 w 139"/>
                <a:gd name="T15" fmla="*/ 1 h 64"/>
                <a:gd name="T16" fmla="*/ 50 w 139"/>
                <a:gd name="T17" fmla="*/ 0 h 64"/>
                <a:gd name="T18" fmla="*/ 59 w 139"/>
                <a:gd name="T19" fmla="*/ 1 h 64"/>
                <a:gd name="T20" fmla="*/ 65 w 139"/>
                <a:gd name="T21" fmla="*/ 1 h 64"/>
                <a:gd name="T22" fmla="*/ 74 w 139"/>
                <a:gd name="T23" fmla="*/ 1 h 64"/>
                <a:gd name="T24" fmla="*/ 85 w 139"/>
                <a:gd name="T25" fmla="*/ 3 h 64"/>
                <a:gd name="T26" fmla="*/ 99 w 139"/>
                <a:gd name="T27" fmla="*/ 7 h 64"/>
                <a:gd name="T28" fmla="*/ 113 w 139"/>
                <a:gd name="T29" fmla="*/ 12 h 64"/>
                <a:gd name="T30" fmla="*/ 123 w 139"/>
                <a:gd name="T31" fmla="*/ 17 h 64"/>
                <a:gd name="T32" fmla="*/ 131 w 139"/>
                <a:gd name="T33" fmla="*/ 22 h 64"/>
                <a:gd name="T34" fmla="*/ 138 w 139"/>
                <a:gd name="T35" fmla="*/ 26 h 64"/>
                <a:gd name="T36" fmla="*/ 120 w 139"/>
                <a:gd name="T37" fmla="*/ 63 h 64"/>
                <a:gd name="T38" fmla="*/ 110 w 139"/>
                <a:gd name="T39" fmla="*/ 62 h 64"/>
                <a:gd name="T40" fmla="*/ 109 w 139"/>
                <a:gd name="T41" fmla="*/ 59 h 64"/>
                <a:gd name="T42" fmla="*/ 104 w 139"/>
                <a:gd name="T43" fmla="*/ 52 h 64"/>
                <a:gd name="T44" fmla="*/ 98 w 139"/>
                <a:gd name="T45" fmla="*/ 50 h 64"/>
                <a:gd name="T46" fmla="*/ 89 w 139"/>
                <a:gd name="T47" fmla="*/ 46 h 64"/>
                <a:gd name="T48" fmla="*/ 83 w 139"/>
                <a:gd name="T49" fmla="*/ 42 h 64"/>
                <a:gd name="T50" fmla="*/ 77 w 139"/>
                <a:gd name="T51" fmla="*/ 39 h 64"/>
                <a:gd name="T52" fmla="*/ 68 w 139"/>
                <a:gd name="T53" fmla="*/ 35 h 64"/>
                <a:gd name="T54" fmla="*/ 62 w 139"/>
                <a:gd name="T55" fmla="*/ 32 h 64"/>
                <a:gd name="T56" fmla="*/ 56 w 139"/>
                <a:gd name="T57" fmla="*/ 29 h 64"/>
                <a:gd name="T58" fmla="*/ 47 w 139"/>
                <a:gd name="T59" fmla="*/ 27 h 64"/>
                <a:gd name="T60" fmla="*/ 43 w 139"/>
                <a:gd name="T61" fmla="*/ 27 h 64"/>
                <a:gd name="T62" fmla="*/ 33 w 139"/>
                <a:gd name="T63" fmla="*/ 25 h 64"/>
                <a:gd name="T64" fmla="*/ 31 w 139"/>
                <a:gd name="T65" fmla="*/ 25 h 64"/>
                <a:gd name="T66" fmla="*/ 23 w 139"/>
                <a:gd name="T67" fmla="*/ 24 h 64"/>
                <a:gd name="T68" fmla="*/ 18 w 139"/>
                <a:gd name="T69" fmla="*/ 23 h 64"/>
                <a:gd name="T70" fmla="*/ 11 w 139"/>
                <a:gd name="T71" fmla="*/ 24 h 64"/>
                <a:gd name="T72" fmla="*/ 8 w 139"/>
                <a:gd name="T73" fmla="*/ 25 h 64"/>
                <a:gd name="T74" fmla="*/ 4 w 139"/>
                <a:gd name="T75" fmla="*/ 24 h 64"/>
                <a:gd name="T76" fmla="*/ 0 w 139"/>
                <a:gd name="T77" fmla="*/ 26 h 64"/>
                <a:gd name="T78" fmla="*/ 0 w 139"/>
                <a:gd name="T79" fmla="*/ 27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9"/>
                <a:gd name="T121" fmla="*/ 0 h 64"/>
                <a:gd name="T122" fmla="*/ 139 w 139"/>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9" h="64">
                  <a:moveTo>
                    <a:pt x="0" y="27"/>
                  </a:moveTo>
                  <a:lnTo>
                    <a:pt x="3" y="19"/>
                  </a:lnTo>
                  <a:lnTo>
                    <a:pt x="11" y="15"/>
                  </a:lnTo>
                  <a:lnTo>
                    <a:pt x="14" y="12"/>
                  </a:lnTo>
                  <a:lnTo>
                    <a:pt x="20" y="8"/>
                  </a:lnTo>
                  <a:lnTo>
                    <a:pt x="29" y="6"/>
                  </a:lnTo>
                  <a:lnTo>
                    <a:pt x="36" y="2"/>
                  </a:lnTo>
                  <a:lnTo>
                    <a:pt x="42" y="1"/>
                  </a:lnTo>
                  <a:lnTo>
                    <a:pt x="50" y="0"/>
                  </a:lnTo>
                  <a:lnTo>
                    <a:pt x="59" y="1"/>
                  </a:lnTo>
                  <a:lnTo>
                    <a:pt x="65" y="1"/>
                  </a:lnTo>
                  <a:lnTo>
                    <a:pt x="74" y="1"/>
                  </a:lnTo>
                  <a:lnTo>
                    <a:pt x="85" y="3"/>
                  </a:lnTo>
                  <a:lnTo>
                    <a:pt x="99" y="7"/>
                  </a:lnTo>
                  <a:lnTo>
                    <a:pt x="113" y="12"/>
                  </a:lnTo>
                  <a:lnTo>
                    <a:pt x="123" y="17"/>
                  </a:lnTo>
                  <a:lnTo>
                    <a:pt x="131" y="22"/>
                  </a:lnTo>
                  <a:lnTo>
                    <a:pt x="138" y="26"/>
                  </a:lnTo>
                  <a:lnTo>
                    <a:pt x="120" y="63"/>
                  </a:lnTo>
                  <a:lnTo>
                    <a:pt x="110" y="62"/>
                  </a:lnTo>
                  <a:lnTo>
                    <a:pt x="109" y="59"/>
                  </a:lnTo>
                  <a:lnTo>
                    <a:pt x="104" y="52"/>
                  </a:lnTo>
                  <a:lnTo>
                    <a:pt x="98" y="50"/>
                  </a:lnTo>
                  <a:lnTo>
                    <a:pt x="89" y="46"/>
                  </a:lnTo>
                  <a:lnTo>
                    <a:pt x="83" y="42"/>
                  </a:lnTo>
                  <a:lnTo>
                    <a:pt x="77" y="39"/>
                  </a:lnTo>
                  <a:lnTo>
                    <a:pt x="68" y="35"/>
                  </a:lnTo>
                  <a:lnTo>
                    <a:pt x="62" y="32"/>
                  </a:lnTo>
                  <a:lnTo>
                    <a:pt x="56" y="29"/>
                  </a:lnTo>
                  <a:lnTo>
                    <a:pt x="47" y="27"/>
                  </a:lnTo>
                  <a:lnTo>
                    <a:pt x="43" y="27"/>
                  </a:lnTo>
                  <a:lnTo>
                    <a:pt x="33" y="25"/>
                  </a:lnTo>
                  <a:lnTo>
                    <a:pt x="31" y="25"/>
                  </a:lnTo>
                  <a:lnTo>
                    <a:pt x="23" y="24"/>
                  </a:lnTo>
                  <a:lnTo>
                    <a:pt x="18" y="23"/>
                  </a:lnTo>
                  <a:lnTo>
                    <a:pt x="11" y="24"/>
                  </a:lnTo>
                  <a:lnTo>
                    <a:pt x="8" y="25"/>
                  </a:lnTo>
                  <a:lnTo>
                    <a:pt x="4" y="24"/>
                  </a:lnTo>
                  <a:lnTo>
                    <a:pt x="0" y="26"/>
                  </a:lnTo>
                  <a:lnTo>
                    <a:pt x="0" y="27"/>
                  </a:lnTo>
                </a:path>
              </a:pathLst>
            </a:custGeom>
            <a:grpFill/>
            <a:ln w="12700" cap="rnd">
              <a:solidFill>
                <a:schemeClr val="tx1"/>
              </a:solidFill>
              <a:round/>
              <a:headEnd type="none" w="sm" len="sm"/>
              <a:tailEnd type="none" w="sm" len="sm"/>
            </a:ln>
          </p:spPr>
          <p:txBody>
            <a:bodyPr/>
            <a:lstStyle/>
            <a:p>
              <a:endParaRPr lang="en-US">
                <a:solidFill>
                  <a:schemeClr val="bg1">
                    <a:lumMod val="95000"/>
                  </a:schemeClr>
                </a:solidFill>
              </a:endParaRPr>
            </a:p>
          </p:txBody>
        </p:sp>
        <p:sp>
          <p:nvSpPr>
            <p:cNvPr id="43" name="Freeform 55">
              <a:extLst>
                <a:ext uri="{FF2B5EF4-FFF2-40B4-BE49-F238E27FC236}">
                  <a16:creationId xmlns:a16="http://schemas.microsoft.com/office/drawing/2014/main" id="{B05C49A5-A444-32A2-E026-196A60B2D029}"/>
                </a:ext>
              </a:extLst>
            </p:cNvPr>
            <p:cNvSpPr>
              <a:spLocks/>
            </p:cNvSpPr>
            <p:nvPr/>
          </p:nvSpPr>
          <p:spPr bwMode="auto">
            <a:xfrm>
              <a:off x="3856" y="1611"/>
              <a:ext cx="70" cy="78"/>
            </a:xfrm>
            <a:custGeom>
              <a:avLst/>
              <a:gdLst>
                <a:gd name="T0" fmla="*/ 33 w 70"/>
                <a:gd name="T1" fmla="*/ 17 h 78"/>
                <a:gd name="T2" fmla="*/ 45 w 70"/>
                <a:gd name="T3" fmla="*/ 0 h 78"/>
                <a:gd name="T4" fmla="*/ 69 w 70"/>
                <a:gd name="T5" fmla="*/ 72 h 78"/>
                <a:gd name="T6" fmla="*/ 0 w 70"/>
                <a:gd name="T7" fmla="*/ 77 h 78"/>
                <a:gd name="T8" fmla="*/ 33 w 70"/>
                <a:gd name="T9" fmla="*/ 17 h 78"/>
                <a:gd name="T10" fmla="*/ 0 60000 65536"/>
                <a:gd name="T11" fmla="*/ 0 60000 65536"/>
                <a:gd name="T12" fmla="*/ 0 60000 65536"/>
                <a:gd name="T13" fmla="*/ 0 60000 65536"/>
                <a:gd name="T14" fmla="*/ 0 60000 65536"/>
                <a:gd name="T15" fmla="*/ 0 w 70"/>
                <a:gd name="T16" fmla="*/ 0 h 78"/>
                <a:gd name="T17" fmla="*/ 70 w 70"/>
                <a:gd name="T18" fmla="*/ 78 h 78"/>
              </a:gdLst>
              <a:ahLst/>
              <a:cxnLst>
                <a:cxn ang="T10">
                  <a:pos x="T0" y="T1"/>
                </a:cxn>
                <a:cxn ang="T11">
                  <a:pos x="T2" y="T3"/>
                </a:cxn>
                <a:cxn ang="T12">
                  <a:pos x="T4" y="T5"/>
                </a:cxn>
                <a:cxn ang="T13">
                  <a:pos x="T6" y="T7"/>
                </a:cxn>
                <a:cxn ang="T14">
                  <a:pos x="T8" y="T9"/>
                </a:cxn>
              </a:cxnLst>
              <a:rect l="T15" t="T16" r="T17" b="T18"/>
              <a:pathLst>
                <a:path w="70" h="78">
                  <a:moveTo>
                    <a:pt x="33" y="17"/>
                  </a:moveTo>
                  <a:lnTo>
                    <a:pt x="45" y="0"/>
                  </a:lnTo>
                  <a:lnTo>
                    <a:pt x="69" y="72"/>
                  </a:lnTo>
                  <a:lnTo>
                    <a:pt x="0" y="77"/>
                  </a:lnTo>
                  <a:lnTo>
                    <a:pt x="33" y="17"/>
                  </a:lnTo>
                </a:path>
              </a:pathLst>
            </a:custGeom>
            <a:grpFill/>
            <a:ln w="12700" cap="rnd">
              <a:solidFill>
                <a:schemeClr val="tx1"/>
              </a:solidFill>
              <a:round/>
              <a:headEnd type="none" w="sm" len="sm"/>
              <a:tailEnd type="none" w="sm" len="sm"/>
            </a:ln>
          </p:spPr>
          <p:txBody>
            <a:bodyPr/>
            <a:lstStyle/>
            <a:p>
              <a:endParaRPr lang="en-US">
                <a:solidFill>
                  <a:schemeClr val="bg1">
                    <a:lumMod val="95000"/>
                  </a:schemeClr>
                </a:solidFill>
              </a:endParaRPr>
            </a:p>
          </p:txBody>
        </p:sp>
      </p:grpSp>
      <p:grpSp>
        <p:nvGrpSpPr>
          <p:cNvPr id="44" name="Group 59">
            <a:extLst>
              <a:ext uri="{FF2B5EF4-FFF2-40B4-BE49-F238E27FC236}">
                <a16:creationId xmlns:a16="http://schemas.microsoft.com/office/drawing/2014/main" id="{89B42C2E-65E5-3F06-8B0C-7EA8E09E6905}"/>
              </a:ext>
            </a:extLst>
          </p:cNvPr>
          <p:cNvGrpSpPr>
            <a:grpSpLocks/>
          </p:cNvGrpSpPr>
          <p:nvPr/>
        </p:nvGrpSpPr>
        <p:grpSpPr bwMode="auto">
          <a:xfrm>
            <a:off x="6987938" y="5937297"/>
            <a:ext cx="249237" cy="125412"/>
            <a:chOff x="2229" y="3355"/>
            <a:chExt cx="157" cy="79"/>
          </a:xfrm>
          <a:solidFill>
            <a:srgbClr val="002060"/>
          </a:solidFill>
        </p:grpSpPr>
        <p:sp>
          <p:nvSpPr>
            <p:cNvPr id="45" name="Freeform 57">
              <a:extLst>
                <a:ext uri="{FF2B5EF4-FFF2-40B4-BE49-F238E27FC236}">
                  <a16:creationId xmlns:a16="http://schemas.microsoft.com/office/drawing/2014/main" id="{29A3D29B-619C-7DFB-BC5A-3B182782ABFC}"/>
                </a:ext>
              </a:extLst>
            </p:cNvPr>
            <p:cNvSpPr>
              <a:spLocks/>
            </p:cNvSpPr>
            <p:nvPr/>
          </p:nvSpPr>
          <p:spPr bwMode="auto">
            <a:xfrm>
              <a:off x="2248" y="3371"/>
              <a:ext cx="138" cy="63"/>
            </a:xfrm>
            <a:custGeom>
              <a:avLst/>
              <a:gdLst>
                <a:gd name="T0" fmla="*/ 137 w 138"/>
                <a:gd name="T1" fmla="*/ 48 h 63"/>
                <a:gd name="T2" fmla="*/ 132 w 138"/>
                <a:gd name="T3" fmla="*/ 53 h 63"/>
                <a:gd name="T4" fmla="*/ 124 w 138"/>
                <a:gd name="T5" fmla="*/ 55 h 63"/>
                <a:gd name="T6" fmla="*/ 120 w 138"/>
                <a:gd name="T7" fmla="*/ 57 h 63"/>
                <a:gd name="T8" fmla="*/ 113 w 138"/>
                <a:gd name="T9" fmla="*/ 59 h 63"/>
                <a:gd name="T10" fmla="*/ 104 w 138"/>
                <a:gd name="T11" fmla="*/ 60 h 63"/>
                <a:gd name="T12" fmla="*/ 96 w 138"/>
                <a:gd name="T13" fmla="*/ 62 h 63"/>
                <a:gd name="T14" fmla="*/ 91 w 138"/>
                <a:gd name="T15" fmla="*/ 62 h 63"/>
                <a:gd name="T16" fmla="*/ 83 w 138"/>
                <a:gd name="T17" fmla="*/ 62 h 63"/>
                <a:gd name="T18" fmla="*/ 74 w 138"/>
                <a:gd name="T19" fmla="*/ 59 h 63"/>
                <a:gd name="T20" fmla="*/ 68 w 138"/>
                <a:gd name="T21" fmla="*/ 58 h 63"/>
                <a:gd name="T22" fmla="*/ 60 w 138"/>
                <a:gd name="T23" fmla="*/ 57 h 63"/>
                <a:gd name="T24" fmla="*/ 48 w 138"/>
                <a:gd name="T25" fmla="*/ 53 h 63"/>
                <a:gd name="T26" fmla="*/ 35 w 138"/>
                <a:gd name="T27" fmla="*/ 48 h 63"/>
                <a:gd name="T28" fmla="*/ 22 w 138"/>
                <a:gd name="T29" fmla="*/ 41 h 63"/>
                <a:gd name="T30" fmla="*/ 12 w 138"/>
                <a:gd name="T31" fmla="*/ 36 h 63"/>
                <a:gd name="T32" fmla="*/ 5 w 138"/>
                <a:gd name="T33" fmla="*/ 31 h 63"/>
                <a:gd name="T34" fmla="*/ 0 w 138"/>
                <a:gd name="T35" fmla="*/ 27 h 63"/>
                <a:gd name="T36" fmla="*/ 21 w 138"/>
                <a:gd name="T37" fmla="*/ 0 h 63"/>
                <a:gd name="T38" fmla="*/ 32 w 138"/>
                <a:gd name="T39" fmla="*/ 2 h 63"/>
                <a:gd name="T40" fmla="*/ 32 w 138"/>
                <a:gd name="T41" fmla="*/ 4 h 63"/>
                <a:gd name="T42" fmla="*/ 36 w 138"/>
                <a:gd name="T43" fmla="*/ 11 h 63"/>
                <a:gd name="T44" fmla="*/ 41 w 138"/>
                <a:gd name="T45" fmla="*/ 13 h 63"/>
                <a:gd name="T46" fmla="*/ 50 w 138"/>
                <a:gd name="T47" fmla="*/ 18 h 63"/>
                <a:gd name="T48" fmla="*/ 55 w 138"/>
                <a:gd name="T49" fmla="*/ 22 h 63"/>
                <a:gd name="T50" fmla="*/ 61 w 138"/>
                <a:gd name="T51" fmla="*/ 25 h 63"/>
                <a:gd name="T52" fmla="*/ 69 w 138"/>
                <a:gd name="T53" fmla="*/ 30 h 63"/>
                <a:gd name="T54" fmla="*/ 76 w 138"/>
                <a:gd name="T55" fmla="*/ 33 h 63"/>
                <a:gd name="T56" fmla="*/ 80 w 138"/>
                <a:gd name="T57" fmla="*/ 37 h 63"/>
                <a:gd name="T58" fmla="*/ 90 w 138"/>
                <a:gd name="T59" fmla="*/ 40 h 63"/>
                <a:gd name="T60" fmla="*/ 93 w 138"/>
                <a:gd name="T61" fmla="*/ 41 h 63"/>
                <a:gd name="T62" fmla="*/ 103 w 138"/>
                <a:gd name="T63" fmla="*/ 44 h 63"/>
                <a:gd name="T64" fmla="*/ 105 w 138"/>
                <a:gd name="T65" fmla="*/ 44 h 63"/>
                <a:gd name="T66" fmla="*/ 112 w 138"/>
                <a:gd name="T67" fmla="*/ 46 h 63"/>
                <a:gd name="T68" fmla="*/ 117 w 138"/>
                <a:gd name="T69" fmla="*/ 47 h 63"/>
                <a:gd name="T70" fmla="*/ 124 w 138"/>
                <a:gd name="T71" fmla="*/ 48 h 63"/>
                <a:gd name="T72" fmla="*/ 128 w 138"/>
                <a:gd name="T73" fmla="*/ 48 h 63"/>
                <a:gd name="T74" fmla="*/ 131 w 138"/>
                <a:gd name="T75" fmla="*/ 49 h 63"/>
                <a:gd name="T76" fmla="*/ 136 w 138"/>
                <a:gd name="T77" fmla="*/ 48 h 63"/>
                <a:gd name="T78" fmla="*/ 137 w 138"/>
                <a:gd name="T79" fmla="*/ 48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
                <a:gd name="T121" fmla="*/ 0 h 63"/>
                <a:gd name="T122" fmla="*/ 138 w 138"/>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 h="63">
                  <a:moveTo>
                    <a:pt x="137" y="48"/>
                  </a:moveTo>
                  <a:lnTo>
                    <a:pt x="132" y="53"/>
                  </a:lnTo>
                  <a:lnTo>
                    <a:pt x="124" y="55"/>
                  </a:lnTo>
                  <a:lnTo>
                    <a:pt x="120" y="57"/>
                  </a:lnTo>
                  <a:lnTo>
                    <a:pt x="113" y="59"/>
                  </a:lnTo>
                  <a:lnTo>
                    <a:pt x="104" y="60"/>
                  </a:lnTo>
                  <a:lnTo>
                    <a:pt x="96" y="62"/>
                  </a:lnTo>
                  <a:lnTo>
                    <a:pt x="91" y="62"/>
                  </a:lnTo>
                  <a:lnTo>
                    <a:pt x="83" y="62"/>
                  </a:lnTo>
                  <a:lnTo>
                    <a:pt x="74" y="59"/>
                  </a:lnTo>
                  <a:lnTo>
                    <a:pt x="68" y="58"/>
                  </a:lnTo>
                  <a:lnTo>
                    <a:pt x="60" y="57"/>
                  </a:lnTo>
                  <a:lnTo>
                    <a:pt x="48" y="53"/>
                  </a:lnTo>
                  <a:lnTo>
                    <a:pt x="35" y="48"/>
                  </a:lnTo>
                  <a:lnTo>
                    <a:pt x="22" y="41"/>
                  </a:lnTo>
                  <a:lnTo>
                    <a:pt x="12" y="36"/>
                  </a:lnTo>
                  <a:lnTo>
                    <a:pt x="5" y="31"/>
                  </a:lnTo>
                  <a:lnTo>
                    <a:pt x="0" y="27"/>
                  </a:lnTo>
                  <a:lnTo>
                    <a:pt x="21" y="0"/>
                  </a:lnTo>
                  <a:lnTo>
                    <a:pt x="32" y="2"/>
                  </a:lnTo>
                  <a:lnTo>
                    <a:pt x="32" y="4"/>
                  </a:lnTo>
                  <a:lnTo>
                    <a:pt x="36" y="11"/>
                  </a:lnTo>
                  <a:lnTo>
                    <a:pt x="41" y="13"/>
                  </a:lnTo>
                  <a:lnTo>
                    <a:pt x="50" y="18"/>
                  </a:lnTo>
                  <a:lnTo>
                    <a:pt x="55" y="22"/>
                  </a:lnTo>
                  <a:lnTo>
                    <a:pt x="61" y="25"/>
                  </a:lnTo>
                  <a:lnTo>
                    <a:pt x="69" y="30"/>
                  </a:lnTo>
                  <a:lnTo>
                    <a:pt x="76" y="33"/>
                  </a:lnTo>
                  <a:lnTo>
                    <a:pt x="80" y="37"/>
                  </a:lnTo>
                  <a:lnTo>
                    <a:pt x="90" y="40"/>
                  </a:lnTo>
                  <a:lnTo>
                    <a:pt x="93" y="41"/>
                  </a:lnTo>
                  <a:lnTo>
                    <a:pt x="103" y="44"/>
                  </a:lnTo>
                  <a:lnTo>
                    <a:pt x="105" y="44"/>
                  </a:lnTo>
                  <a:lnTo>
                    <a:pt x="112" y="46"/>
                  </a:lnTo>
                  <a:lnTo>
                    <a:pt x="117" y="47"/>
                  </a:lnTo>
                  <a:lnTo>
                    <a:pt x="124" y="48"/>
                  </a:lnTo>
                  <a:lnTo>
                    <a:pt x="128" y="48"/>
                  </a:lnTo>
                  <a:lnTo>
                    <a:pt x="131" y="49"/>
                  </a:lnTo>
                  <a:lnTo>
                    <a:pt x="136" y="48"/>
                  </a:lnTo>
                  <a:lnTo>
                    <a:pt x="137" y="48"/>
                  </a:lnTo>
                </a:path>
              </a:pathLst>
            </a:custGeom>
            <a:grpFill/>
            <a:ln w="12700" cap="rnd">
              <a:solidFill>
                <a:schemeClr val="tx1"/>
              </a:solidFill>
              <a:round/>
              <a:headEnd type="none" w="sm" len="sm"/>
              <a:tailEnd type="none" w="sm" len="sm"/>
            </a:ln>
          </p:spPr>
          <p:txBody>
            <a:bodyPr/>
            <a:lstStyle/>
            <a:p>
              <a:endParaRPr lang="en-US">
                <a:solidFill>
                  <a:schemeClr val="bg1">
                    <a:lumMod val="95000"/>
                  </a:schemeClr>
                </a:solidFill>
              </a:endParaRPr>
            </a:p>
          </p:txBody>
        </p:sp>
        <p:sp>
          <p:nvSpPr>
            <p:cNvPr id="46" name="Freeform 58">
              <a:extLst>
                <a:ext uri="{FF2B5EF4-FFF2-40B4-BE49-F238E27FC236}">
                  <a16:creationId xmlns:a16="http://schemas.microsoft.com/office/drawing/2014/main" id="{69DF4AB9-DB55-9D60-8D2E-DCDE67EFEE6A}"/>
                </a:ext>
              </a:extLst>
            </p:cNvPr>
            <p:cNvSpPr>
              <a:spLocks/>
            </p:cNvSpPr>
            <p:nvPr/>
          </p:nvSpPr>
          <p:spPr bwMode="auto">
            <a:xfrm>
              <a:off x="2229" y="3355"/>
              <a:ext cx="69" cy="63"/>
            </a:xfrm>
            <a:custGeom>
              <a:avLst/>
              <a:gdLst>
                <a:gd name="T0" fmla="*/ 28 w 69"/>
                <a:gd name="T1" fmla="*/ 49 h 63"/>
                <a:gd name="T2" fmla="*/ 13 w 69"/>
                <a:gd name="T3" fmla="*/ 62 h 63"/>
                <a:gd name="T4" fmla="*/ 0 w 69"/>
                <a:gd name="T5" fmla="*/ 0 h 63"/>
                <a:gd name="T6" fmla="*/ 68 w 69"/>
                <a:gd name="T7" fmla="*/ 7 h 63"/>
                <a:gd name="T8" fmla="*/ 28 w 69"/>
                <a:gd name="T9" fmla="*/ 49 h 63"/>
                <a:gd name="T10" fmla="*/ 0 60000 65536"/>
                <a:gd name="T11" fmla="*/ 0 60000 65536"/>
                <a:gd name="T12" fmla="*/ 0 60000 65536"/>
                <a:gd name="T13" fmla="*/ 0 60000 65536"/>
                <a:gd name="T14" fmla="*/ 0 60000 65536"/>
                <a:gd name="T15" fmla="*/ 0 w 69"/>
                <a:gd name="T16" fmla="*/ 0 h 63"/>
                <a:gd name="T17" fmla="*/ 69 w 69"/>
                <a:gd name="T18" fmla="*/ 63 h 63"/>
              </a:gdLst>
              <a:ahLst/>
              <a:cxnLst>
                <a:cxn ang="T10">
                  <a:pos x="T0" y="T1"/>
                </a:cxn>
                <a:cxn ang="T11">
                  <a:pos x="T2" y="T3"/>
                </a:cxn>
                <a:cxn ang="T12">
                  <a:pos x="T4" y="T5"/>
                </a:cxn>
                <a:cxn ang="T13">
                  <a:pos x="T6" y="T7"/>
                </a:cxn>
                <a:cxn ang="T14">
                  <a:pos x="T8" y="T9"/>
                </a:cxn>
              </a:cxnLst>
              <a:rect l="T15" t="T16" r="T17" b="T18"/>
              <a:pathLst>
                <a:path w="69" h="63">
                  <a:moveTo>
                    <a:pt x="28" y="49"/>
                  </a:moveTo>
                  <a:lnTo>
                    <a:pt x="13" y="62"/>
                  </a:lnTo>
                  <a:lnTo>
                    <a:pt x="0" y="0"/>
                  </a:lnTo>
                  <a:lnTo>
                    <a:pt x="68" y="7"/>
                  </a:lnTo>
                  <a:lnTo>
                    <a:pt x="28" y="49"/>
                  </a:lnTo>
                </a:path>
              </a:pathLst>
            </a:custGeom>
            <a:grpFill/>
            <a:ln w="12700" cap="rnd">
              <a:solidFill>
                <a:schemeClr val="tx1"/>
              </a:solidFill>
              <a:round/>
              <a:headEnd type="none" w="sm" len="sm"/>
              <a:tailEnd type="none" w="sm" len="sm"/>
            </a:ln>
          </p:spPr>
          <p:txBody>
            <a:bodyPr/>
            <a:lstStyle/>
            <a:p>
              <a:endParaRPr lang="en-US">
                <a:solidFill>
                  <a:schemeClr val="bg1">
                    <a:lumMod val="95000"/>
                  </a:schemeClr>
                </a:solidFill>
              </a:endParaRPr>
            </a:p>
          </p:txBody>
        </p:sp>
      </p:grpSp>
      <p:sp>
        <p:nvSpPr>
          <p:cNvPr id="47" name="Line 62">
            <a:extLst>
              <a:ext uri="{FF2B5EF4-FFF2-40B4-BE49-F238E27FC236}">
                <a16:creationId xmlns:a16="http://schemas.microsoft.com/office/drawing/2014/main" id="{E8D09623-E30A-8C9B-3FD2-1ADFDFC94731}"/>
              </a:ext>
            </a:extLst>
          </p:cNvPr>
          <p:cNvSpPr>
            <a:spLocks noChangeShapeType="1"/>
          </p:cNvSpPr>
          <p:nvPr/>
        </p:nvSpPr>
        <p:spPr bwMode="auto">
          <a:xfrm>
            <a:off x="8346837" y="2621009"/>
            <a:ext cx="0" cy="368300"/>
          </a:xfrm>
          <a:prstGeom prst="line">
            <a:avLst/>
          </a:prstGeom>
          <a:noFill/>
          <a:ln w="508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solidFill>
                <a:schemeClr val="bg1">
                  <a:lumMod val="95000"/>
                </a:schemeClr>
              </a:solidFill>
            </a:endParaRPr>
          </a:p>
        </p:txBody>
      </p:sp>
      <p:pic>
        <p:nvPicPr>
          <p:cNvPr id="48" name="Picture 66" descr="refinery">
            <a:extLst>
              <a:ext uri="{FF2B5EF4-FFF2-40B4-BE49-F238E27FC236}">
                <a16:creationId xmlns:a16="http://schemas.microsoft.com/office/drawing/2014/main" id="{80483C6B-9203-CFB6-0EB5-AE6552100B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9400" y="5243560"/>
            <a:ext cx="1878013" cy="1222375"/>
          </a:xfrm>
          <a:prstGeom prst="rect">
            <a:avLst/>
          </a:prstGeom>
          <a:noFill/>
          <a:ln>
            <a:noFill/>
          </a:ln>
        </p:spPr>
      </p:pic>
    </p:spTree>
    <p:extLst>
      <p:ext uri="{BB962C8B-B14F-4D97-AF65-F5344CB8AC3E}">
        <p14:creationId xmlns:p14="http://schemas.microsoft.com/office/powerpoint/2010/main" val="216083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3099126-2B57-95A6-794C-F016BF9E00A6}"/>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Control Perspective</a:t>
            </a:r>
          </a:p>
        </p:txBody>
      </p:sp>
      <p:sp>
        <p:nvSpPr>
          <p:cNvPr id="2" name="Slide Number Placeholder 3">
            <a:extLst>
              <a:ext uri="{FF2B5EF4-FFF2-40B4-BE49-F238E27FC236}">
                <a16:creationId xmlns:a16="http://schemas.microsoft.com/office/drawing/2014/main" id="{0DC58341-BDE8-2BF0-C5FF-B868A5FB9E66}"/>
              </a:ext>
            </a:extLst>
          </p:cNvPr>
          <p:cNvSpPr txBox="1">
            <a:spLocks/>
          </p:cNvSpPr>
          <p:nvPr/>
        </p:nvSpPr>
        <p:spPr>
          <a:xfrm>
            <a:off x="456170" y="6350534"/>
            <a:ext cx="2092207" cy="3172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86384">
              <a:lnSpc>
                <a:spcPct val="90000"/>
              </a:lnSpc>
              <a:spcAft>
                <a:spcPts val="516"/>
              </a:spcAft>
              <a:defRPr/>
            </a:pPr>
            <a:r>
              <a:rPr lang="en-US" sz="688" kern="1200" dirty="0">
                <a:solidFill>
                  <a:schemeClr val="tx1">
                    <a:lumMod val="50000"/>
                    <a:lumOff val="50000"/>
                  </a:schemeClr>
                </a:solidFill>
                <a:latin typeface="+mn-lt"/>
                <a:ea typeface="+mn-ea"/>
                <a:cs typeface="+mn-cs"/>
              </a:rPr>
              <a:t>South Texas Section AIChE – November 2, 2023</a:t>
            </a:r>
            <a:endParaRPr lang="en-US" sz="800" dirty="0">
              <a:solidFill>
                <a:schemeClr val="tx1">
                  <a:lumMod val="50000"/>
                  <a:lumOff val="50000"/>
                </a:schemeClr>
              </a:solidFill>
            </a:endParaRPr>
          </a:p>
        </p:txBody>
      </p:sp>
      <p:sp>
        <p:nvSpPr>
          <p:cNvPr id="7" name="Rectangle 4">
            <a:extLst>
              <a:ext uri="{FF2B5EF4-FFF2-40B4-BE49-F238E27FC236}">
                <a16:creationId xmlns:a16="http://schemas.microsoft.com/office/drawing/2014/main" id="{A7F4B1FA-9ADA-C599-59D9-964335DF5BF8}"/>
              </a:ext>
            </a:extLst>
          </p:cNvPr>
          <p:cNvSpPr>
            <a:spLocks noChangeArrowheads="1"/>
          </p:cNvSpPr>
          <p:nvPr/>
        </p:nvSpPr>
        <p:spPr bwMode="auto">
          <a:xfrm>
            <a:off x="3831937" y="5661733"/>
            <a:ext cx="2410322"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dirty="0">
                <a:latin typeface="Technical" pitchFamily="66" charset="0"/>
                <a:cs typeface="Arial" charset="0"/>
              </a:rPr>
              <a:t>Updates: ~ 1 min.</a:t>
            </a:r>
          </a:p>
        </p:txBody>
      </p:sp>
      <p:sp>
        <p:nvSpPr>
          <p:cNvPr id="8" name="Rectangle 6">
            <a:extLst>
              <a:ext uri="{FF2B5EF4-FFF2-40B4-BE49-F238E27FC236}">
                <a16:creationId xmlns:a16="http://schemas.microsoft.com/office/drawing/2014/main" id="{CEC997F8-B46B-D0AA-CEE9-40FE54A6590B}"/>
              </a:ext>
            </a:extLst>
          </p:cNvPr>
          <p:cNvSpPr>
            <a:spLocks noChangeArrowheads="1"/>
          </p:cNvSpPr>
          <p:nvPr/>
        </p:nvSpPr>
        <p:spPr bwMode="auto">
          <a:xfrm>
            <a:off x="7000738" y="4416930"/>
            <a:ext cx="1897122" cy="800861"/>
          </a:xfrm>
          <a:prstGeom prst="rect">
            <a:avLst/>
          </a:prstGeom>
          <a:solidFill>
            <a:srgbClr val="F0CA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dirty="0">
                <a:solidFill>
                  <a:srgbClr val="FF0000"/>
                </a:solidFill>
                <a:latin typeface="Technical" pitchFamily="66" charset="0"/>
                <a:cs typeface="Arial" charset="0"/>
              </a:rPr>
              <a:t>Basic Control:</a:t>
            </a:r>
            <a:endParaRPr lang="en-US" sz="1600" dirty="0">
              <a:latin typeface="Technical" pitchFamily="66" charset="0"/>
              <a:cs typeface="Arial" charset="0"/>
            </a:endParaRPr>
          </a:p>
          <a:p>
            <a:pPr>
              <a:buFontTx/>
              <a:buChar char="•"/>
            </a:pPr>
            <a:r>
              <a:rPr lang="en-US" sz="1600" dirty="0">
                <a:latin typeface="Technical" pitchFamily="66" charset="0"/>
                <a:cs typeface="Arial" charset="0"/>
              </a:rPr>
              <a:t> </a:t>
            </a:r>
            <a:r>
              <a:rPr lang="en-US" sz="1400" dirty="0">
                <a:latin typeface="Technical" pitchFamily="66" charset="0"/>
                <a:cs typeface="Arial" charset="0"/>
              </a:rPr>
              <a:t>Regulatory</a:t>
            </a:r>
          </a:p>
          <a:p>
            <a:pPr>
              <a:buFontTx/>
              <a:buChar char="•"/>
            </a:pPr>
            <a:r>
              <a:rPr lang="en-US" sz="1400" dirty="0">
                <a:latin typeface="Technical" pitchFamily="66" charset="0"/>
                <a:cs typeface="Arial" charset="0"/>
              </a:rPr>
              <a:t> SISO or MISO systems</a:t>
            </a:r>
          </a:p>
        </p:txBody>
      </p:sp>
      <p:sp>
        <p:nvSpPr>
          <p:cNvPr id="9" name="Rectangle 7">
            <a:extLst>
              <a:ext uri="{FF2B5EF4-FFF2-40B4-BE49-F238E27FC236}">
                <a16:creationId xmlns:a16="http://schemas.microsoft.com/office/drawing/2014/main" id="{910B1A67-A3A4-854D-0F10-A4C148FB52A9}"/>
              </a:ext>
            </a:extLst>
          </p:cNvPr>
          <p:cNvSpPr>
            <a:spLocks noChangeArrowheads="1"/>
          </p:cNvSpPr>
          <p:nvPr/>
        </p:nvSpPr>
        <p:spPr bwMode="auto">
          <a:xfrm>
            <a:off x="1095330" y="4358425"/>
            <a:ext cx="1979132" cy="101630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FF0000"/>
                </a:solidFill>
                <a:latin typeface="Technical" pitchFamily="66" charset="0"/>
                <a:cs typeface="Arial" charset="0"/>
              </a:rPr>
              <a:t>On-line Optimization:</a:t>
            </a:r>
            <a:endParaRPr lang="en-US" sz="1600">
              <a:latin typeface="Technical" pitchFamily="66" charset="0"/>
              <a:cs typeface="Arial" charset="0"/>
            </a:endParaRPr>
          </a:p>
          <a:p>
            <a:pPr>
              <a:buFontTx/>
              <a:buChar char="•"/>
            </a:pPr>
            <a:r>
              <a:rPr lang="en-US" sz="1600">
                <a:latin typeface="Technical" pitchFamily="66" charset="0"/>
                <a:cs typeface="Arial" charset="0"/>
              </a:rPr>
              <a:t> </a:t>
            </a:r>
            <a:r>
              <a:rPr lang="en-US" sz="1400">
                <a:latin typeface="Technical" pitchFamily="66" charset="0"/>
                <a:cs typeface="Arial" charset="0"/>
              </a:rPr>
              <a:t>Maximize Economics</a:t>
            </a:r>
          </a:p>
          <a:p>
            <a:pPr>
              <a:buFontTx/>
              <a:buChar char="•"/>
            </a:pPr>
            <a:r>
              <a:rPr lang="en-US" sz="1400">
                <a:latin typeface="Technical" pitchFamily="66" charset="0"/>
                <a:cs typeface="Arial" charset="0"/>
              </a:rPr>
              <a:t> Steady-state operation</a:t>
            </a:r>
          </a:p>
          <a:p>
            <a:pPr>
              <a:buFontTx/>
              <a:buChar char="•"/>
            </a:pPr>
            <a:r>
              <a:rPr lang="en-US" sz="1400">
                <a:latin typeface="Technical" pitchFamily="66" charset="0"/>
                <a:cs typeface="Arial" charset="0"/>
              </a:rPr>
              <a:t> Operating constraints</a:t>
            </a:r>
          </a:p>
        </p:txBody>
      </p:sp>
      <p:graphicFrame>
        <p:nvGraphicFramePr>
          <p:cNvPr id="10" name="Object 8">
            <a:extLst>
              <a:ext uri="{FF2B5EF4-FFF2-40B4-BE49-F238E27FC236}">
                <a16:creationId xmlns:a16="http://schemas.microsoft.com/office/drawing/2014/main" id="{02A1730E-4E04-051A-3C85-936D4FEA472A}"/>
              </a:ext>
            </a:extLst>
          </p:cNvPr>
          <p:cNvGraphicFramePr>
            <a:graphicFrameLocks/>
          </p:cNvGraphicFramePr>
          <p:nvPr>
            <p:extLst>
              <p:ext uri="{D42A27DB-BD31-4B8C-83A1-F6EECF244321}">
                <p14:modId xmlns:p14="http://schemas.microsoft.com/office/powerpoint/2010/main" val="2075803103"/>
              </p:ext>
            </p:extLst>
          </p:nvPr>
        </p:nvGraphicFramePr>
        <p:xfrm>
          <a:off x="1458167" y="2931996"/>
          <a:ext cx="1626080" cy="1187755"/>
        </p:xfrm>
        <a:graphic>
          <a:graphicData uri="http://schemas.openxmlformats.org/presentationml/2006/ole">
            <mc:AlternateContent xmlns:mc="http://schemas.openxmlformats.org/markup-compatibility/2006">
              <mc:Choice xmlns:v="urn:schemas-microsoft-com:vml" Requires="v">
                <p:oleObj name="Clip" r:id="rId2" imgW="4181400" imgH="3214440" progId="MS_ClipArt_Gallery.2">
                  <p:embed/>
                </p:oleObj>
              </mc:Choice>
              <mc:Fallback>
                <p:oleObj name="Clip" r:id="rId2" imgW="4181400" imgH="3214440" progId="MS_ClipArt_Gallery.2">
                  <p:embed/>
                  <p:pic>
                    <p:nvPicPr>
                      <p:cNvPr id="10" name="Object 8">
                        <a:extLst>
                          <a:ext uri="{FF2B5EF4-FFF2-40B4-BE49-F238E27FC236}">
                            <a16:creationId xmlns:a16="http://schemas.microsoft.com/office/drawing/2014/main" id="{02A1730E-4E04-051A-3C85-936D4FEA472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167" y="2931996"/>
                        <a:ext cx="1626080" cy="118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9">
            <a:extLst>
              <a:ext uri="{FF2B5EF4-FFF2-40B4-BE49-F238E27FC236}">
                <a16:creationId xmlns:a16="http://schemas.microsoft.com/office/drawing/2014/main" id="{C79186C0-C5D6-0BDC-0681-F8C2846A6171}"/>
              </a:ext>
            </a:extLst>
          </p:cNvPr>
          <p:cNvGraphicFramePr>
            <a:graphicFrameLocks/>
          </p:cNvGraphicFramePr>
          <p:nvPr>
            <p:extLst>
              <p:ext uri="{D42A27DB-BD31-4B8C-83A1-F6EECF244321}">
                <p14:modId xmlns:p14="http://schemas.microsoft.com/office/powerpoint/2010/main" val="1776619869"/>
              </p:ext>
            </p:extLst>
          </p:nvPr>
        </p:nvGraphicFramePr>
        <p:xfrm>
          <a:off x="3986642" y="3062565"/>
          <a:ext cx="1626080" cy="1187755"/>
        </p:xfrm>
        <a:graphic>
          <a:graphicData uri="http://schemas.openxmlformats.org/presentationml/2006/ole">
            <mc:AlternateContent xmlns:mc="http://schemas.openxmlformats.org/markup-compatibility/2006">
              <mc:Choice xmlns:v="urn:schemas-microsoft-com:vml" Requires="v">
                <p:oleObj name="Clip" r:id="rId4" imgW="4181400" imgH="3214440" progId="MS_ClipArt_Gallery.2">
                  <p:embed/>
                </p:oleObj>
              </mc:Choice>
              <mc:Fallback>
                <p:oleObj name="Clip" r:id="rId4" imgW="4181400" imgH="3214440" progId="MS_ClipArt_Gallery.2">
                  <p:embed/>
                  <p:pic>
                    <p:nvPicPr>
                      <p:cNvPr id="12" name="Object 9">
                        <a:extLst>
                          <a:ext uri="{FF2B5EF4-FFF2-40B4-BE49-F238E27FC236}">
                            <a16:creationId xmlns:a16="http://schemas.microsoft.com/office/drawing/2014/main" id="{C79186C0-C5D6-0BDC-0681-F8C2846A617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642" y="3062565"/>
                        <a:ext cx="1626080" cy="118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1">
            <a:extLst>
              <a:ext uri="{FF2B5EF4-FFF2-40B4-BE49-F238E27FC236}">
                <a16:creationId xmlns:a16="http://schemas.microsoft.com/office/drawing/2014/main" id="{DE6E18E4-85CE-6BD0-CC99-D056EBD8BB1C}"/>
              </a:ext>
            </a:extLst>
          </p:cNvPr>
          <p:cNvSpPr>
            <a:spLocks noChangeArrowheads="1"/>
          </p:cNvSpPr>
          <p:nvPr/>
        </p:nvSpPr>
        <p:spPr bwMode="auto">
          <a:xfrm>
            <a:off x="3915846" y="1892537"/>
            <a:ext cx="2180154" cy="28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nSpc>
                <a:spcPct val="75000"/>
              </a:lnSpc>
            </a:pPr>
            <a:r>
              <a:rPr lang="en-US" sz="1600" dirty="0">
                <a:latin typeface="Technical" pitchFamily="66" charset="0"/>
                <a:cs typeface="Arial" charset="0"/>
              </a:rPr>
              <a:t>Process Measurements</a:t>
            </a:r>
          </a:p>
        </p:txBody>
      </p:sp>
      <p:sp>
        <p:nvSpPr>
          <p:cNvPr id="18" name="Rectangle 12">
            <a:extLst>
              <a:ext uri="{FF2B5EF4-FFF2-40B4-BE49-F238E27FC236}">
                <a16:creationId xmlns:a16="http://schemas.microsoft.com/office/drawing/2014/main" id="{B6604ACC-F894-A394-50BA-55D341FBEDBC}"/>
              </a:ext>
            </a:extLst>
          </p:cNvPr>
          <p:cNvSpPr>
            <a:spLocks noChangeArrowheads="1"/>
          </p:cNvSpPr>
          <p:nvPr/>
        </p:nvSpPr>
        <p:spPr bwMode="auto">
          <a:xfrm>
            <a:off x="3074462" y="2748077"/>
            <a:ext cx="1023870" cy="47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75000"/>
              </a:lnSpc>
            </a:pPr>
            <a:r>
              <a:rPr lang="en-US" sz="1600">
                <a:latin typeface="Technical" pitchFamily="66" charset="0"/>
                <a:cs typeface="Arial" charset="0"/>
              </a:rPr>
              <a:t>Controller</a:t>
            </a:r>
          </a:p>
          <a:p>
            <a:pPr algn="ctr">
              <a:lnSpc>
                <a:spcPct val="75000"/>
              </a:lnSpc>
            </a:pPr>
            <a:r>
              <a:rPr lang="en-US" sz="1600">
                <a:latin typeface="Technical" pitchFamily="66" charset="0"/>
                <a:cs typeface="Arial" charset="0"/>
              </a:rPr>
              <a:t>Setpoints</a:t>
            </a:r>
          </a:p>
        </p:txBody>
      </p:sp>
      <p:sp>
        <p:nvSpPr>
          <p:cNvPr id="19" name="AutoShape 13">
            <a:extLst>
              <a:ext uri="{FF2B5EF4-FFF2-40B4-BE49-F238E27FC236}">
                <a16:creationId xmlns:a16="http://schemas.microsoft.com/office/drawing/2014/main" id="{45FD780E-4B8A-8EB9-B2B2-BC05CE34344B}"/>
              </a:ext>
            </a:extLst>
          </p:cNvPr>
          <p:cNvSpPr>
            <a:spLocks noChangeArrowheads="1"/>
          </p:cNvSpPr>
          <p:nvPr/>
        </p:nvSpPr>
        <p:spPr bwMode="auto">
          <a:xfrm>
            <a:off x="5768876" y="3350408"/>
            <a:ext cx="1178576" cy="244290"/>
          </a:xfrm>
          <a:prstGeom prst="rightArrow">
            <a:avLst>
              <a:gd name="adj1" fmla="val 50000"/>
              <a:gd name="adj2" fmla="val 229332"/>
            </a:avLst>
          </a:prstGeom>
          <a:solidFill>
            <a:schemeClr val="accent1"/>
          </a:solidFill>
          <a:ln w="12700">
            <a:solidFill>
              <a:schemeClr val="tx1"/>
            </a:solidFill>
            <a:miter lim="800000"/>
            <a:headEnd/>
            <a:tailEnd/>
          </a:ln>
        </p:spPr>
        <p:txBody>
          <a:bodyPr wrap="none" anchor="ctr"/>
          <a:lstStyle/>
          <a:p>
            <a:endParaRPr lang="en-US" sz="2000"/>
          </a:p>
        </p:txBody>
      </p:sp>
      <p:sp>
        <p:nvSpPr>
          <p:cNvPr id="20" name="AutoShape 14">
            <a:extLst>
              <a:ext uri="{FF2B5EF4-FFF2-40B4-BE49-F238E27FC236}">
                <a16:creationId xmlns:a16="http://schemas.microsoft.com/office/drawing/2014/main" id="{F06B2589-982B-C382-0794-35307643A9BD}"/>
              </a:ext>
            </a:extLst>
          </p:cNvPr>
          <p:cNvSpPr>
            <a:spLocks noChangeArrowheads="1"/>
          </p:cNvSpPr>
          <p:nvPr/>
        </p:nvSpPr>
        <p:spPr bwMode="auto">
          <a:xfrm>
            <a:off x="3032556" y="3318087"/>
            <a:ext cx="1178576" cy="244290"/>
          </a:xfrm>
          <a:prstGeom prst="rightArrow">
            <a:avLst>
              <a:gd name="adj1" fmla="val 50000"/>
              <a:gd name="adj2" fmla="val 229332"/>
            </a:avLst>
          </a:prstGeom>
          <a:solidFill>
            <a:schemeClr val="accent1"/>
          </a:solidFill>
          <a:ln w="12700">
            <a:solidFill>
              <a:schemeClr val="tx1"/>
            </a:solidFill>
            <a:miter lim="800000"/>
            <a:headEnd/>
            <a:tailEnd/>
          </a:ln>
        </p:spPr>
        <p:txBody>
          <a:bodyPr wrap="none" anchor="ctr"/>
          <a:lstStyle/>
          <a:p>
            <a:endParaRPr lang="en-US" sz="2000"/>
          </a:p>
        </p:txBody>
      </p:sp>
      <p:sp>
        <p:nvSpPr>
          <p:cNvPr id="21" name="Rectangle 15">
            <a:extLst>
              <a:ext uri="{FF2B5EF4-FFF2-40B4-BE49-F238E27FC236}">
                <a16:creationId xmlns:a16="http://schemas.microsoft.com/office/drawing/2014/main" id="{05768F4C-09D0-DC9A-E585-1C171874CF98}"/>
              </a:ext>
            </a:extLst>
          </p:cNvPr>
          <p:cNvSpPr>
            <a:spLocks noChangeArrowheads="1"/>
          </p:cNvSpPr>
          <p:nvPr/>
        </p:nvSpPr>
        <p:spPr bwMode="auto">
          <a:xfrm>
            <a:off x="5257640" y="2640725"/>
            <a:ext cx="1969001" cy="47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75000"/>
              </a:lnSpc>
            </a:pPr>
            <a:r>
              <a:rPr lang="en-US" sz="1600" dirty="0">
                <a:latin typeface="Technical" pitchFamily="66" charset="0"/>
                <a:cs typeface="Arial" charset="0"/>
              </a:rPr>
              <a:t>Manipulated Variable</a:t>
            </a:r>
          </a:p>
          <a:p>
            <a:pPr algn="ctr">
              <a:lnSpc>
                <a:spcPct val="75000"/>
              </a:lnSpc>
            </a:pPr>
            <a:r>
              <a:rPr lang="en-US" sz="1600" dirty="0">
                <a:latin typeface="Technical" pitchFamily="66" charset="0"/>
                <a:cs typeface="Arial" charset="0"/>
              </a:rPr>
              <a:t>Setpoints</a:t>
            </a:r>
          </a:p>
        </p:txBody>
      </p:sp>
      <p:sp>
        <p:nvSpPr>
          <p:cNvPr id="22" name="Rectangle 16">
            <a:extLst>
              <a:ext uri="{FF2B5EF4-FFF2-40B4-BE49-F238E27FC236}">
                <a16:creationId xmlns:a16="http://schemas.microsoft.com/office/drawing/2014/main" id="{F8BC51E8-48ED-3832-A9A5-5756D352CEDE}"/>
              </a:ext>
            </a:extLst>
          </p:cNvPr>
          <p:cNvSpPr>
            <a:spLocks noChangeArrowheads="1"/>
          </p:cNvSpPr>
          <p:nvPr/>
        </p:nvSpPr>
        <p:spPr bwMode="auto">
          <a:xfrm>
            <a:off x="1135711" y="5443806"/>
            <a:ext cx="176849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dirty="0">
                <a:latin typeface="Technical" pitchFamily="66" charset="0"/>
                <a:cs typeface="Arial" charset="0"/>
              </a:rPr>
              <a:t>Updates: 4-8 hours</a:t>
            </a:r>
          </a:p>
        </p:txBody>
      </p:sp>
      <p:sp>
        <p:nvSpPr>
          <p:cNvPr id="23" name="Rectangle 17">
            <a:extLst>
              <a:ext uri="{FF2B5EF4-FFF2-40B4-BE49-F238E27FC236}">
                <a16:creationId xmlns:a16="http://schemas.microsoft.com/office/drawing/2014/main" id="{6312B968-CB81-E1C4-486B-27BB0B1FF00C}"/>
              </a:ext>
            </a:extLst>
          </p:cNvPr>
          <p:cNvSpPr>
            <a:spLocks noChangeArrowheads="1"/>
          </p:cNvSpPr>
          <p:nvPr/>
        </p:nvSpPr>
        <p:spPr bwMode="auto">
          <a:xfrm>
            <a:off x="7087829" y="5342113"/>
            <a:ext cx="1598899"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dirty="0">
                <a:latin typeface="Technical" pitchFamily="66" charset="0"/>
                <a:cs typeface="Arial" charset="0"/>
              </a:rPr>
              <a:t>Updates: ~ 1 sec.</a:t>
            </a:r>
          </a:p>
        </p:txBody>
      </p:sp>
      <p:sp>
        <p:nvSpPr>
          <p:cNvPr id="34" name="Line 19">
            <a:extLst>
              <a:ext uri="{FF2B5EF4-FFF2-40B4-BE49-F238E27FC236}">
                <a16:creationId xmlns:a16="http://schemas.microsoft.com/office/drawing/2014/main" id="{E7D8CA26-A5F3-694F-6131-5D7251B57C91}"/>
              </a:ext>
            </a:extLst>
          </p:cNvPr>
          <p:cNvSpPr>
            <a:spLocks noChangeShapeType="1"/>
          </p:cNvSpPr>
          <p:nvPr/>
        </p:nvSpPr>
        <p:spPr bwMode="auto">
          <a:xfrm>
            <a:off x="6727462" y="4023328"/>
            <a:ext cx="212675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6" name="Line 20">
            <a:extLst>
              <a:ext uri="{FF2B5EF4-FFF2-40B4-BE49-F238E27FC236}">
                <a16:creationId xmlns:a16="http://schemas.microsoft.com/office/drawing/2014/main" id="{482C7A35-65EF-F36C-E75E-9D42BEED205C}"/>
              </a:ext>
            </a:extLst>
          </p:cNvPr>
          <p:cNvSpPr>
            <a:spLocks noChangeShapeType="1"/>
          </p:cNvSpPr>
          <p:nvPr/>
        </p:nvSpPr>
        <p:spPr bwMode="auto">
          <a:xfrm>
            <a:off x="7330042" y="3905395"/>
            <a:ext cx="0" cy="21199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 name="Line 21">
            <a:extLst>
              <a:ext uri="{FF2B5EF4-FFF2-40B4-BE49-F238E27FC236}">
                <a16:creationId xmlns:a16="http://schemas.microsoft.com/office/drawing/2014/main" id="{C44C4DB7-40EB-D85A-D9F4-6BA4998A4618}"/>
              </a:ext>
            </a:extLst>
          </p:cNvPr>
          <p:cNvSpPr>
            <a:spLocks noChangeShapeType="1"/>
          </p:cNvSpPr>
          <p:nvPr/>
        </p:nvSpPr>
        <p:spPr bwMode="auto">
          <a:xfrm>
            <a:off x="7288689" y="3659701"/>
            <a:ext cx="0" cy="355203"/>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2">
            <a:extLst>
              <a:ext uri="{FF2B5EF4-FFF2-40B4-BE49-F238E27FC236}">
                <a16:creationId xmlns:a16="http://schemas.microsoft.com/office/drawing/2014/main" id="{42A48230-FF22-E03E-A438-86F729EB709C}"/>
              </a:ext>
            </a:extLst>
          </p:cNvPr>
          <p:cNvSpPr>
            <a:spLocks noChangeShapeType="1"/>
          </p:cNvSpPr>
          <p:nvPr/>
        </p:nvSpPr>
        <p:spPr bwMode="auto">
          <a:xfrm flipV="1">
            <a:off x="8233913" y="3732707"/>
            <a:ext cx="0" cy="28079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 name="Arc 23">
            <a:extLst>
              <a:ext uri="{FF2B5EF4-FFF2-40B4-BE49-F238E27FC236}">
                <a16:creationId xmlns:a16="http://schemas.microsoft.com/office/drawing/2014/main" id="{B6151F5F-048C-D27A-63DB-F60ABABB61E8}"/>
              </a:ext>
            </a:extLst>
          </p:cNvPr>
          <p:cNvSpPr>
            <a:spLocks/>
          </p:cNvSpPr>
          <p:nvPr/>
        </p:nvSpPr>
        <p:spPr bwMode="auto">
          <a:xfrm>
            <a:off x="8019760" y="3589503"/>
            <a:ext cx="236306" cy="14039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3"/>
                  <a:pt x="9588" y="74"/>
                  <a:pt x="21465" y="0"/>
                </a:cubicBezTo>
              </a:path>
              <a:path w="21600" h="21600" stroke="0" extrusionOk="0">
                <a:moveTo>
                  <a:pt x="0" y="21600"/>
                </a:moveTo>
                <a:cubicBezTo>
                  <a:pt x="0" y="9723"/>
                  <a:pt x="9588" y="74"/>
                  <a:pt x="21465" y="0"/>
                </a:cubicBezTo>
                <a:lnTo>
                  <a:pt x="21600" y="21600"/>
                </a:lnTo>
                <a:close/>
              </a:path>
            </a:pathLst>
          </a:custGeom>
          <a:solidFill>
            <a:srgbClr val="FCFEB9"/>
          </a:solidFill>
          <a:ln w="12700" cap="rnd">
            <a:solidFill>
              <a:schemeClr val="tx1"/>
            </a:solidFill>
            <a:round/>
            <a:headEnd/>
            <a:tailEnd/>
          </a:ln>
        </p:spPr>
        <p:txBody>
          <a:bodyPr wrap="none" anchor="ctr"/>
          <a:lstStyle/>
          <a:p>
            <a:endParaRPr lang="en-US"/>
          </a:p>
        </p:txBody>
      </p:sp>
      <p:sp>
        <p:nvSpPr>
          <p:cNvPr id="40" name="Arc 24">
            <a:extLst>
              <a:ext uri="{FF2B5EF4-FFF2-40B4-BE49-F238E27FC236}">
                <a16:creationId xmlns:a16="http://schemas.microsoft.com/office/drawing/2014/main" id="{D0D6FC2F-265C-9C29-E12A-44B81BB86E65}"/>
              </a:ext>
            </a:extLst>
          </p:cNvPr>
          <p:cNvSpPr>
            <a:spLocks/>
          </p:cNvSpPr>
          <p:nvPr/>
        </p:nvSpPr>
        <p:spPr bwMode="auto">
          <a:xfrm>
            <a:off x="8230959" y="3592310"/>
            <a:ext cx="236306" cy="14039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CFEB9"/>
          </a:solidFill>
          <a:ln w="12700" cap="rnd">
            <a:solidFill>
              <a:schemeClr val="tx1"/>
            </a:solidFill>
            <a:round/>
            <a:headEnd/>
            <a:tailEnd/>
          </a:ln>
        </p:spPr>
        <p:txBody>
          <a:bodyPr wrap="none" anchor="ctr"/>
          <a:lstStyle/>
          <a:p>
            <a:endParaRPr lang="en-US"/>
          </a:p>
        </p:txBody>
      </p:sp>
      <p:sp>
        <p:nvSpPr>
          <p:cNvPr id="41" name="Line 25">
            <a:extLst>
              <a:ext uri="{FF2B5EF4-FFF2-40B4-BE49-F238E27FC236}">
                <a16:creationId xmlns:a16="http://schemas.microsoft.com/office/drawing/2014/main" id="{0F870B28-81E3-D55B-737B-C54791579FE0}"/>
              </a:ext>
            </a:extLst>
          </p:cNvPr>
          <p:cNvSpPr>
            <a:spLocks noChangeShapeType="1"/>
          </p:cNvSpPr>
          <p:nvPr/>
        </p:nvSpPr>
        <p:spPr bwMode="auto">
          <a:xfrm flipH="1">
            <a:off x="8018284" y="3728495"/>
            <a:ext cx="46227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6">
            <a:extLst>
              <a:ext uri="{FF2B5EF4-FFF2-40B4-BE49-F238E27FC236}">
                <a16:creationId xmlns:a16="http://schemas.microsoft.com/office/drawing/2014/main" id="{42AE01BA-9208-23AF-A853-EC54956BC751}"/>
              </a:ext>
            </a:extLst>
          </p:cNvPr>
          <p:cNvSpPr>
            <a:spLocks noChangeShapeType="1"/>
          </p:cNvSpPr>
          <p:nvPr/>
        </p:nvSpPr>
        <p:spPr bwMode="auto">
          <a:xfrm flipV="1">
            <a:off x="8244251" y="3161293"/>
            <a:ext cx="0" cy="431018"/>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 name="Line 27">
            <a:extLst>
              <a:ext uri="{FF2B5EF4-FFF2-40B4-BE49-F238E27FC236}">
                <a16:creationId xmlns:a16="http://schemas.microsoft.com/office/drawing/2014/main" id="{4DD2C11C-FB56-9FE9-8BF4-6D0E13D488C0}"/>
              </a:ext>
            </a:extLst>
          </p:cNvPr>
          <p:cNvSpPr>
            <a:spLocks noChangeShapeType="1"/>
          </p:cNvSpPr>
          <p:nvPr/>
        </p:nvSpPr>
        <p:spPr bwMode="auto">
          <a:xfrm flipV="1">
            <a:off x="7278350" y="3161293"/>
            <a:ext cx="0" cy="24429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8">
            <a:extLst>
              <a:ext uri="{FF2B5EF4-FFF2-40B4-BE49-F238E27FC236}">
                <a16:creationId xmlns:a16="http://schemas.microsoft.com/office/drawing/2014/main" id="{457A6838-E328-9863-C842-22EA95CACE7D}"/>
              </a:ext>
            </a:extLst>
          </p:cNvPr>
          <p:cNvSpPr>
            <a:spLocks noChangeShapeType="1"/>
          </p:cNvSpPr>
          <p:nvPr/>
        </p:nvSpPr>
        <p:spPr bwMode="auto">
          <a:xfrm flipH="1">
            <a:off x="7278350" y="3158485"/>
            <a:ext cx="965901"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 name="Freeform 29">
            <a:extLst>
              <a:ext uri="{FF2B5EF4-FFF2-40B4-BE49-F238E27FC236}">
                <a16:creationId xmlns:a16="http://schemas.microsoft.com/office/drawing/2014/main" id="{7669689A-3D8C-D2BD-00EA-BF95FEEF6BC6}"/>
              </a:ext>
            </a:extLst>
          </p:cNvPr>
          <p:cNvSpPr>
            <a:spLocks/>
          </p:cNvSpPr>
          <p:nvPr/>
        </p:nvSpPr>
        <p:spPr bwMode="auto">
          <a:xfrm>
            <a:off x="7948869" y="3868892"/>
            <a:ext cx="568611" cy="317296"/>
          </a:xfrm>
          <a:custGeom>
            <a:avLst/>
            <a:gdLst>
              <a:gd name="T0" fmla="*/ 384 w 385"/>
              <a:gd name="T1" fmla="*/ 3 h 226"/>
              <a:gd name="T2" fmla="*/ 384 w 385"/>
              <a:gd name="T3" fmla="*/ 222 h 226"/>
              <a:gd name="T4" fmla="*/ 0 w 385"/>
              <a:gd name="T5" fmla="*/ 0 h 226"/>
              <a:gd name="T6" fmla="*/ 0 w 385"/>
              <a:gd name="T7" fmla="*/ 225 h 226"/>
              <a:gd name="T8" fmla="*/ 384 w 385"/>
              <a:gd name="T9" fmla="*/ 3 h 226"/>
              <a:gd name="T10" fmla="*/ 0 60000 65536"/>
              <a:gd name="T11" fmla="*/ 0 60000 65536"/>
              <a:gd name="T12" fmla="*/ 0 60000 65536"/>
              <a:gd name="T13" fmla="*/ 0 60000 65536"/>
              <a:gd name="T14" fmla="*/ 0 60000 65536"/>
              <a:gd name="T15" fmla="*/ 0 w 385"/>
              <a:gd name="T16" fmla="*/ 0 h 226"/>
              <a:gd name="T17" fmla="*/ 385 w 385"/>
              <a:gd name="T18" fmla="*/ 226 h 226"/>
            </a:gdLst>
            <a:ahLst/>
            <a:cxnLst>
              <a:cxn ang="T10">
                <a:pos x="T0" y="T1"/>
              </a:cxn>
              <a:cxn ang="T11">
                <a:pos x="T2" y="T3"/>
              </a:cxn>
              <a:cxn ang="T12">
                <a:pos x="T4" y="T5"/>
              </a:cxn>
              <a:cxn ang="T13">
                <a:pos x="T6" y="T7"/>
              </a:cxn>
              <a:cxn ang="T14">
                <a:pos x="T8" y="T9"/>
              </a:cxn>
            </a:cxnLst>
            <a:rect l="T15" t="T16" r="T17" b="T18"/>
            <a:pathLst>
              <a:path w="385" h="226">
                <a:moveTo>
                  <a:pt x="384" y="3"/>
                </a:moveTo>
                <a:lnTo>
                  <a:pt x="384" y="222"/>
                </a:lnTo>
                <a:lnTo>
                  <a:pt x="0" y="0"/>
                </a:lnTo>
                <a:lnTo>
                  <a:pt x="0" y="225"/>
                </a:lnTo>
                <a:lnTo>
                  <a:pt x="384" y="3"/>
                </a:lnTo>
              </a:path>
            </a:pathLst>
          </a:custGeom>
          <a:solidFill>
            <a:srgbClr val="FCFEB9"/>
          </a:solidFill>
          <a:ln w="12700" cap="rnd">
            <a:solidFill>
              <a:schemeClr val="tx1"/>
            </a:solidFill>
            <a:round/>
            <a:headEnd/>
            <a:tailEnd/>
          </a:ln>
        </p:spPr>
        <p:txBody>
          <a:bodyPr/>
          <a:lstStyle/>
          <a:p>
            <a:endParaRPr lang="en-US"/>
          </a:p>
        </p:txBody>
      </p:sp>
      <p:sp>
        <p:nvSpPr>
          <p:cNvPr id="46" name="Oval 30">
            <a:extLst>
              <a:ext uri="{FF2B5EF4-FFF2-40B4-BE49-F238E27FC236}">
                <a16:creationId xmlns:a16="http://schemas.microsoft.com/office/drawing/2014/main" id="{7AF7FF9F-DC57-9880-4171-EE7951F2AF53}"/>
              </a:ext>
            </a:extLst>
          </p:cNvPr>
          <p:cNvSpPr>
            <a:spLocks noChangeArrowheads="1"/>
          </p:cNvSpPr>
          <p:nvPr/>
        </p:nvSpPr>
        <p:spPr bwMode="auto">
          <a:xfrm>
            <a:off x="7087829" y="3277822"/>
            <a:ext cx="395813" cy="376263"/>
          </a:xfrm>
          <a:prstGeom prst="ellipse">
            <a:avLst/>
          </a:prstGeom>
          <a:solidFill>
            <a:schemeClr val="accent1"/>
          </a:solidFill>
          <a:ln w="12700">
            <a:solidFill>
              <a:schemeClr val="tx1"/>
            </a:solidFill>
            <a:round/>
            <a:headEnd/>
            <a:tailEnd/>
          </a:ln>
        </p:spPr>
        <p:txBody>
          <a:bodyPr wrap="none" lIns="92075" tIns="46038" rIns="92075" bIns="46038" anchor="ctr"/>
          <a:lstStyle/>
          <a:p>
            <a:pPr algn="ctr"/>
            <a:r>
              <a:rPr lang="en-US" sz="1400">
                <a:cs typeface="Arial" charset="0"/>
              </a:rPr>
              <a:t>F</a:t>
            </a:r>
          </a:p>
        </p:txBody>
      </p:sp>
      <p:sp>
        <p:nvSpPr>
          <p:cNvPr id="47" name="Line 31">
            <a:extLst>
              <a:ext uri="{FF2B5EF4-FFF2-40B4-BE49-F238E27FC236}">
                <a16:creationId xmlns:a16="http://schemas.microsoft.com/office/drawing/2014/main" id="{4A95EF2C-FA16-1C05-963F-ABFE4A44241D}"/>
              </a:ext>
            </a:extLst>
          </p:cNvPr>
          <p:cNvSpPr>
            <a:spLocks noChangeShapeType="1"/>
          </p:cNvSpPr>
          <p:nvPr/>
        </p:nvSpPr>
        <p:spPr bwMode="auto">
          <a:xfrm>
            <a:off x="7232566" y="3911011"/>
            <a:ext cx="0" cy="21199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 name="AutoShape 32">
            <a:extLst>
              <a:ext uri="{FF2B5EF4-FFF2-40B4-BE49-F238E27FC236}">
                <a16:creationId xmlns:a16="http://schemas.microsoft.com/office/drawing/2014/main" id="{6BD8EDB7-8C6E-CBCA-59F9-C3873F17A0CD}"/>
              </a:ext>
            </a:extLst>
          </p:cNvPr>
          <p:cNvSpPr>
            <a:spLocks noChangeArrowheads="1"/>
          </p:cNvSpPr>
          <p:nvPr/>
        </p:nvSpPr>
        <p:spPr bwMode="auto">
          <a:xfrm>
            <a:off x="2274900" y="2301616"/>
            <a:ext cx="202338" cy="589665"/>
          </a:xfrm>
          <a:prstGeom prst="downArrow">
            <a:avLst>
              <a:gd name="adj1" fmla="val 50000"/>
              <a:gd name="adj2" fmla="val 153299"/>
            </a:avLst>
          </a:prstGeom>
          <a:solidFill>
            <a:schemeClr val="accent1"/>
          </a:solidFill>
          <a:ln w="12700">
            <a:solidFill>
              <a:schemeClr val="tx1"/>
            </a:solidFill>
            <a:miter lim="800000"/>
            <a:headEnd/>
            <a:tailEnd/>
          </a:ln>
        </p:spPr>
        <p:txBody>
          <a:bodyPr wrap="none" anchor="ctr"/>
          <a:lstStyle/>
          <a:p>
            <a:endParaRPr lang="en-US" sz="2000"/>
          </a:p>
        </p:txBody>
      </p:sp>
      <p:sp>
        <p:nvSpPr>
          <p:cNvPr id="26" name="Line 33">
            <a:extLst>
              <a:ext uri="{FF2B5EF4-FFF2-40B4-BE49-F238E27FC236}">
                <a16:creationId xmlns:a16="http://schemas.microsoft.com/office/drawing/2014/main" id="{40CEDD46-7DE5-FB63-F9E9-BE0825910759}"/>
              </a:ext>
            </a:extLst>
          </p:cNvPr>
          <p:cNvSpPr>
            <a:spLocks noChangeShapeType="1"/>
          </p:cNvSpPr>
          <p:nvPr/>
        </p:nvSpPr>
        <p:spPr bwMode="auto">
          <a:xfrm>
            <a:off x="1433059" y="2218782"/>
            <a:ext cx="7207334"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 name="AutoShape 35">
            <a:extLst>
              <a:ext uri="{FF2B5EF4-FFF2-40B4-BE49-F238E27FC236}">
                <a16:creationId xmlns:a16="http://schemas.microsoft.com/office/drawing/2014/main" id="{7FC383E1-1069-EF98-70D3-9F8D6AF03143}"/>
              </a:ext>
            </a:extLst>
          </p:cNvPr>
          <p:cNvSpPr>
            <a:spLocks noChangeArrowheads="1"/>
          </p:cNvSpPr>
          <p:nvPr/>
        </p:nvSpPr>
        <p:spPr bwMode="auto">
          <a:xfrm>
            <a:off x="4733960" y="2338119"/>
            <a:ext cx="202337" cy="589665"/>
          </a:xfrm>
          <a:prstGeom prst="downArrow">
            <a:avLst>
              <a:gd name="adj1" fmla="val 50000"/>
              <a:gd name="adj2" fmla="val 153299"/>
            </a:avLst>
          </a:prstGeom>
          <a:solidFill>
            <a:schemeClr val="accent1"/>
          </a:solidFill>
          <a:ln w="12700">
            <a:solidFill>
              <a:schemeClr val="tx1"/>
            </a:solidFill>
            <a:miter lim="800000"/>
            <a:headEnd/>
            <a:tailEnd/>
          </a:ln>
        </p:spPr>
        <p:txBody>
          <a:bodyPr wrap="none" anchor="ctr"/>
          <a:lstStyle/>
          <a:p>
            <a:endParaRPr lang="en-US" sz="2000"/>
          </a:p>
        </p:txBody>
      </p:sp>
      <p:sp>
        <p:nvSpPr>
          <p:cNvPr id="32" name="Rectangle 36">
            <a:extLst>
              <a:ext uri="{FF2B5EF4-FFF2-40B4-BE49-F238E27FC236}">
                <a16:creationId xmlns:a16="http://schemas.microsoft.com/office/drawing/2014/main" id="{1825CE23-C5E4-C617-922F-6C2E580CA175}"/>
              </a:ext>
            </a:extLst>
          </p:cNvPr>
          <p:cNvSpPr>
            <a:spLocks noChangeArrowheads="1"/>
          </p:cNvSpPr>
          <p:nvPr/>
        </p:nvSpPr>
        <p:spPr bwMode="auto">
          <a:xfrm>
            <a:off x="3787257" y="4358425"/>
            <a:ext cx="2828289" cy="1231748"/>
          </a:xfrm>
          <a:prstGeom prst="rect">
            <a:avLst/>
          </a:prstGeom>
          <a:solidFill>
            <a:srgbClr val="ADE6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solidFill>
                  <a:srgbClr val="FF0000"/>
                </a:solidFill>
                <a:latin typeface="Technical" pitchFamily="66" charset="0"/>
                <a:cs typeface="Arial" charset="0"/>
              </a:rPr>
              <a:t>Adv. Process Control:</a:t>
            </a:r>
            <a:endParaRPr lang="en-US" sz="1600">
              <a:latin typeface="Technical" pitchFamily="66" charset="0"/>
              <a:cs typeface="Arial" charset="0"/>
            </a:endParaRPr>
          </a:p>
          <a:p>
            <a:pPr>
              <a:buFontTx/>
              <a:buChar char="•"/>
            </a:pPr>
            <a:r>
              <a:rPr lang="en-US" sz="1600">
                <a:latin typeface="Technical" pitchFamily="66" charset="0"/>
                <a:cs typeface="Arial" charset="0"/>
              </a:rPr>
              <a:t> </a:t>
            </a:r>
            <a:r>
              <a:rPr lang="en-US" sz="1400">
                <a:latin typeface="Technical" pitchFamily="66" charset="0"/>
                <a:cs typeface="Arial" charset="0"/>
              </a:rPr>
              <a:t>Dynamic operation</a:t>
            </a:r>
          </a:p>
          <a:p>
            <a:pPr>
              <a:buFontTx/>
              <a:buChar char="•"/>
            </a:pPr>
            <a:r>
              <a:rPr lang="en-US" sz="1400">
                <a:latin typeface="Technical" pitchFamily="66" charset="0"/>
                <a:cs typeface="Arial" charset="0"/>
              </a:rPr>
              <a:t> Constraint handling</a:t>
            </a:r>
          </a:p>
          <a:p>
            <a:pPr>
              <a:buFontTx/>
              <a:buChar char="•"/>
            </a:pPr>
            <a:r>
              <a:rPr lang="en-US" sz="1400">
                <a:latin typeface="Technical" pitchFamily="66" charset="0"/>
                <a:cs typeface="Arial" charset="0"/>
              </a:rPr>
              <a:t> Disturbance rejection</a:t>
            </a:r>
          </a:p>
          <a:p>
            <a:pPr>
              <a:buFontTx/>
              <a:buChar char="•"/>
            </a:pPr>
            <a:r>
              <a:rPr lang="en-US" sz="1400">
                <a:latin typeface="Technical" pitchFamily="66" charset="0"/>
                <a:cs typeface="Arial" charset="0"/>
              </a:rPr>
              <a:t> Multivariable</a:t>
            </a:r>
          </a:p>
        </p:txBody>
      </p:sp>
      <p:sp>
        <p:nvSpPr>
          <p:cNvPr id="50" name="AutoShape 35">
            <a:extLst>
              <a:ext uri="{FF2B5EF4-FFF2-40B4-BE49-F238E27FC236}">
                <a16:creationId xmlns:a16="http://schemas.microsoft.com/office/drawing/2014/main" id="{ECAC1912-08F3-B8C9-1D42-34CE0220F428}"/>
              </a:ext>
            </a:extLst>
          </p:cNvPr>
          <p:cNvSpPr>
            <a:spLocks noChangeArrowheads="1"/>
          </p:cNvSpPr>
          <p:nvPr/>
        </p:nvSpPr>
        <p:spPr bwMode="auto">
          <a:xfrm>
            <a:off x="7193019" y="2341951"/>
            <a:ext cx="202337" cy="589665"/>
          </a:xfrm>
          <a:prstGeom prst="downArrow">
            <a:avLst>
              <a:gd name="adj1" fmla="val 50000"/>
              <a:gd name="adj2" fmla="val 153299"/>
            </a:avLst>
          </a:prstGeom>
          <a:solidFill>
            <a:schemeClr val="accent1"/>
          </a:solidFill>
          <a:ln w="12700">
            <a:solidFill>
              <a:schemeClr val="tx1"/>
            </a:solidFill>
            <a:miter lim="800000"/>
            <a:headEnd/>
            <a:tailEnd/>
          </a:ln>
        </p:spPr>
        <p:txBody>
          <a:bodyPr wrap="none" anchor="ctr"/>
          <a:lstStyle/>
          <a:p>
            <a:endParaRPr lang="en-US" sz="2000"/>
          </a:p>
        </p:txBody>
      </p:sp>
      <p:sp>
        <p:nvSpPr>
          <p:cNvPr id="51" name="Rectangle 11">
            <a:extLst>
              <a:ext uri="{FF2B5EF4-FFF2-40B4-BE49-F238E27FC236}">
                <a16:creationId xmlns:a16="http://schemas.microsoft.com/office/drawing/2014/main" id="{38E47A37-376E-8329-17CF-02D7CCAE14DE}"/>
              </a:ext>
            </a:extLst>
          </p:cNvPr>
          <p:cNvSpPr>
            <a:spLocks noChangeArrowheads="1"/>
          </p:cNvSpPr>
          <p:nvPr/>
        </p:nvSpPr>
        <p:spPr bwMode="auto">
          <a:xfrm>
            <a:off x="8921523" y="3868892"/>
            <a:ext cx="1478327" cy="28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nSpc>
                <a:spcPct val="75000"/>
              </a:lnSpc>
            </a:pPr>
            <a:r>
              <a:rPr lang="en-US" sz="1600" dirty="0">
                <a:latin typeface="Technical" pitchFamily="66" charset="0"/>
                <a:cs typeface="Arial" charset="0"/>
              </a:rPr>
              <a:t>Process </a:t>
            </a:r>
            <a:r>
              <a:rPr lang="en-US" sz="1600" dirty="0" err="1">
                <a:latin typeface="Technical" pitchFamily="66" charset="0"/>
                <a:cs typeface="Arial" charset="0"/>
              </a:rPr>
              <a:t>Ouput</a:t>
            </a:r>
            <a:endParaRPr lang="en-US" sz="1600" dirty="0">
              <a:latin typeface="Technical" pitchFamily="66" charset="0"/>
              <a:cs typeface="Arial" charset="0"/>
            </a:endParaRPr>
          </a:p>
        </p:txBody>
      </p:sp>
    </p:spTree>
    <p:extLst>
      <p:ext uri="{BB962C8B-B14F-4D97-AF65-F5344CB8AC3E}">
        <p14:creationId xmlns:p14="http://schemas.microsoft.com/office/powerpoint/2010/main" val="41234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3099126-2B57-95A6-794C-F016BF9E00A6}"/>
              </a:ext>
            </a:extLst>
          </p:cNvPr>
          <p:cNvSpPr>
            <a:spLocks noGrp="1"/>
          </p:cNvSpPr>
          <p:nvPr>
            <p:ph type="title"/>
          </p:nvPr>
        </p:nvSpPr>
        <p:spPr>
          <a:xfrm>
            <a:off x="809622" y="380521"/>
            <a:ext cx="10044023" cy="877729"/>
          </a:xfrm>
        </p:spPr>
        <p:txBody>
          <a:bodyPr anchor="ctr">
            <a:normAutofit/>
          </a:bodyPr>
          <a:lstStyle/>
          <a:p>
            <a:r>
              <a:rPr lang="en-US" sz="4000" dirty="0">
                <a:solidFill>
                  <a:schemeClr val="bg1">
                    <a:lumMod val="95000"/>
                  </a:schemeClr>
                </a:solidFill>
              </a:rPr>
              <a:t>Defense against Bad Data</a:t>
            </a:r>
          </a:p>
        </p:txBody>
      </p:sp>
      <p:sp>
        <p:nvSpPr>
          <p:cNvPr id="2" name="Slide Number Placeholder 3">
            <a:extLst>
              <a:ext uri="{FF2B5EF4-FFF2-40B4-BE49-F238E27FC236}">
                <a16:creationId xmlns:a16="http://schemas.microsoft.com/office/drawing/2014/main" id="{0DC58341-BDE8-2BF0-C5FF-B868A5FB9E66}"/>
              </a:ext>
            </a:extLst>
          </p:cNvPr>
          <p:cNvSpPr txBox="1">
            <a:spLocks/>
          </p:cNvSpPr>
          <p:nvPr/>
        </p:nvSpPr>
        <p:spPr>
          <a:xfrm>
            <a:off x="456170" y="6350534"/>
            <a:ext cx="2092207" cy="3172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86384">
              <a:lnSpc>
                <a:spcPct val="90000"/>
              </a:lnSpc>
              <a:spcAft>
                <a:spcPts val="516"/>
              </a:spcAft>
              <a:defRPr/>
            </a:pPr>
            <a:r>
              <a:rPr lang="en-US" sz="688" kern="1200" dirty="0">
                <a:solidFill>
                  <a:schemeClr val="tx1">
                    <a:lumMod val="50000"/>
                    <a:lumOff val="50000"/>
                  </a:schemeClr>
                </a:solidFill>
                <a:latin typeface="+mn-lt"/>
                <a:ea typeface="+mn-ea"/>
                <a:cs typeface="+mn-cs"/>
              </a:rPr>
              <a:t>South Texas Section AIChE – November 2, 2023</a:t>
            </a:r>
            <a:endParaRPr lang="en-US" sz="800" dirty="0">
              <a:solidFill>
                <a:schemeClr val="tx1">
                  <a:lumMod val="50000"/>
                  <a:lumOff val="50000"/>
                </a:schemeClr>
              </a:solidFill>
            </a:endParaRPr>
          </a:p>
        </p:txBody>
      </p:sp>
      <p:sp>
        <p:nvSpPr>
          <p:cNvPr id="14" name="Text Box 3">
            <a:extLst>
              <a:ext uri="{FF2B5EF4-FFF2-40B4-BE49-F238E27FC236}">
                <a16:creationId xmlns:a16="http://schemas.microsoft.com/office/drawing/2014/main" id="{19D0649F-7BD8-21C0-4F7A-DC1E4ECBC383}"/>
              </a:ext>
            </a:extLst>
          </p:cNvPr>
          <p:cNvSpPr txBox="1">
            <a:spLocks noChangeArrowheads="1"/>
          </p:cNvSpPr>
          <p:nvPr/>
        </p:nvSpPr>
        <p:spPr bwMode="auto">
          <a:xfrm>
            <a:off x="389092" y="1735267"/>
            <a:ext cx="81153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2"/>
                </a:solidFill>
                <a:latin typeface="Arial" charset="0"/>
                <a:ea typeface="Arial Unicode MS" pitchFamily="34" charset="-128"/>
                <a:cs typeface="Arial Unicode MS" pitchFamily="34" charset="-128"/>
              </a:defRPr>
            </a:lvl1pPr>
            <a:lvl2pPr marL="977900" indent="-457200">
              <a:defRPr sz="2800" b="1">
                <a:solidFill>
                  <a:schemeClr val="tx2"/>
                </a:solidFill>
                <a:latin typeface="Arial" charset="0"/>
                <a:ea typeface="Arial Unicode MS" pitchFamily="34" charset="-128"/>
                <a:cs typeface="Arial Unicode MS" pitchFamily="34" charset="-128"/>
              </a:defRPr>
            </a:lvl2pPr>
            <a:lvl3pPr marL="1143000" indent="-228600">
              <a:defRPr sz="2800" b="1">
                <a:solidFill>
                  <a:schemeClr val="tx2"/>
                </a:solidFill>
                <a:latin typeface="Arial" charset="0"/>
                <a:ea typeface="Arial Unicode MS" pitchFamily="34" charset="-128"/>
                <a:cs typeface="Arial Unicode MS" pitchFamily="34" charset="-128"/>
              </a:defRPr>
            </a:lvl3pPr>
            <a:lvl4pPr marL="1600200" indent="-228600">
              <a:defRPr sz="2800" b="1">
                <a:solidFill>
                  <a:schemeClr val="tx2"/>
                </a:solidFill>
                <a:latin typeface="Arial" charset="0"/>
                <a:ea typeface="Arial Unicode MS" pitchFamily="34" charset="-128"/>
                <a:cs typeface="Arial Unicode MS" pitchFamily="34" charset="-128"/>
              </a:defRPr>
            </a:lvl4pPr>
            <a:lvl5pPr marL="2057400" indent="-228600">
              <a:defRPr sz="2800" b="1">
                <a:solidFill>
                  <a:schemeClr val="tx2"/>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800" b="1">
                <a:solidFill>
                  <a:schemeClr val="tx2"/>
                </a:solidFill>
                <a:latin typeface="Arial" charset="0"/>
                <a:ea typeface="Arial Unicode MS" pitchFamily="34" charset="-128"/>
                <a:cs typeface="Arial Unicode MS" pitchFamily="34" charset="-128"/>
              </a:defRPr>
            </a:lvl9pPr>
          </a:lstStyle>
          <a:p>
            <a:pPr eaLnBrk="1" hangingPunct="1">
              <a:buFont typeface="Arial" panose="020B0604020202020204" pitchFamily="34" charset="0"/>
              <a:buChar char="•"/>
            </a:pPr>
            <a:r>
              <a:rPr lang="en-US" sz="2000" dirty="0">
                <a:solidFill>
                  <a:schemeClr val="tx1"/>
                </a:solidFill>
                <a:latin typeface="Invensys Andale" pitchFamily="34" charset="0"/>
                <a:cs typeface="Arial" charset="0"/>
              </a:rPr>
              <a:t>Data Screening, Flexible Consequences</a:t>
            </a:r>
            <a:endParaRPr lang="en-US" sz="2000" b="0" dirty="0">
              <a:solidFill>
                <a:schemeClr val="tx1"/>
              </a:solidFill>
              <a:latin typeface="Times New Roman" pitchFamily="18" charset="0"/>
              <a:cs typeface="Arial" charset="0"/>
            </a:endParaRPr>
          </a:p>
          <a:p>
            <a:pPr lvl="1" eaLnBrk="1" hangingPunct="1">
              <a:buFont typeface="Arial" panose="020B0604020202020204" pitchFamily="34" charset="0"/>
              <a:buChar char="•"/>
            </a:pPr>
            <a:r>
              <a:rPr lang="en-US" sz="1800" b="0" dirty="0">
                <a:solidFill>
                  <a:srgbClr val="003399"/>
                </a:solidFill>
                <a:latin typeface="Invensys Andale" pitchFamily="34" charset="0"/>
                <a:cs typeface="Arial" charset="0"/>
              </a:rPr>
              <a:t>Use Last Good Scan</a:t>
            </a:r>
          </a:p>
          <a:p>
            <a:pPr lvl="1" eaLnBrk="1" hangingPunct="1">
              <a:buFont typeface="Arial" panose="020B0604020202020204" pitchFamily="34" charset="0"/>
              <a:buChar char="•"/>
            </a:pPr>
            <a:r>
              <a:rPr lang="en-US" sz="1800" b="0" dirty="0">
                <a:solidFill>
                  <a:srgbClr val="003399"/>
                </a:solidFill>
                <a:latin typeface="Invensys Andale" pitchFamily="34" charset="0"/>
                <a:cs typeface="Arial" charset="0"/>
              </a:rPr>
              <a:t>Use Last Reconciled Value</a:t>
            </a:r>
          </a:p>
          <a:p>
            <a:pPr lvl="1" eaLnBrk="1" hangingPunct="1">
              <a:buFont typeface="Arial" panose="020B0604020202020204" pitchFamily="34" charset="0"/>
              <a:buChar char="•"/>
            </a:pPr>
            <a:r>
              <a:rPr lang="en-US" sz="1800" b="0" dirty="0">
                <a:solidFill>
                  <a:srgbClr val="003399"/>
                </a:solidFill>
                <a:latin typeface="Invensys Andale" pitchFamily="34" charset="0"/>
                <a:cs typeface="Arial" charset="0"/>
              </a:rPr>
              <a:t>Substitute Curve Fit Value</a:t>
            </a:r>
          </a:p>
          <a:p>
            <a:pPr lvl="1" eaLnBrk="1" hangingPunct="1">
              <a:buFont typeface="Arial" panose="020B0604020202020204" pitchFamily="34" charset="0"/>
              <a:buChar char="•"/>
            </a:pPr>
            <a:r>
              <a:rPr lang="en-US" sz="1800" b="0" dirty="0">
                <a:solidFill>
                  <a:srgbClr val="003399"/>
                </a:solidFill>
                <a:latin typeface="Invensys Andale" pitchFamily="34" charset="0"/>
                <a:cs typeface="Arial" charset="0"/>
              </a:rPr>
              <a:t>Stop solution</a:t>
            </a:r>
          </a:p>
          <a:p>
            <a:pPr eaLnBrk="1" hangingPunct="1">
              <a:buFont typeface="Arial" panose="020B0604020202020204" pitchFamily="34" charset="0"/>
              <a:buChar char="•"/>
            </a:pPr>
            <a:r>
              <a:rPr lang="en-US" sz="2000" dirty="0">
                <a:solidFill>
                  <a:schemeClr val="tx1"/>
                </a:solidFill>
                <a:latin typeface="Invensys Andale" pitchFamily="34" charset="0"/>
                <a:cs typeface="Arial" charset="0"/>
              </a:rPr>
              <a:t>Simplified Material Balance &amp; Reconciliation</a:t>
            </a:r>
          </a:p>
        </p:txBody>
      </p:sp>
      <p:pic>
        <p:nvPicPr>
          <p:cNvPr id="24" name="Picture 4">
            <a:extLst>
              <a:ext uri="{FF2B5EF4-FFF2-40B4-BE49-F238E27FC236}">
                <a16:creationId xmlns:a16="http://schemas.microsoft.com/office/drawing/2014/main" id="{06C799B4-AE85-D389-ACFE-CC05AFCCB8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18"/>
          <a:stretch/>
        </p:blipFill>
        <p:spPr bwMode="auto">
          <a:xfrm>
            <a:off x="7346852" y="1697115"/>
            <a:ext cx="4572000" cy="319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a:extLst>
              <a:ext uri="{FF2B5EF4-FFF2-40B4-BE49-F238E27FC236}">
                <a16:creationId xmlns:a16="http://schemas.microsoft.com/office/drawing/2014/main" id="{1E1D0527-551F-5C0B-DBE5-E67A737812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11"/>
          <a:stretch/>
        </p:blipFill>
        <p:spPr bwMode="auto">
          <a:xfrm>
            <a:off x="3004547" y="3709970"/>
            <a:ext cx="4184413" cy="292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76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3099126-2B57-95A6-794C-F016BF9E00A6}"/>
              </a:ext>
            </a:extLst>
          </p:cNvPr>
          <p:cNvSpPr>
            <a:spLocks noGrp="1"/>
          </p:cNvSpPr>
          <p:nvPr>
            <p:ph type="title"/>
          </p:nvPr>
        </p:nvSpPr>
        <p:spPr>
          <a:xfrm>
            <a:off x="695322" y="336855"/>
            <a:ext cx="10044023" cy="877729"/>
          </a:xfrm>
        </p:spPr>
        <p:txBody>
          <a:bodyPr anchor="ctr">
            <a:normAutofit fontScale="90000"/>
          </a:bodyPr>
          <a:lstStyle/>
          <a:p>
            <a:r>
              <a:rPr lang="en-US" sz="4000" dirty="0">
                <a:solidFill>
                  <a:schemeClr val="bg1">
                    <a:lumMod val="95000"/>
                  </a:schemeClr>
                </a:solidFill>
              </a:rPr>
              <a:t>Data Reconciliation and Performance Calculation</a:t>
            </a:r>
          </a:p>
        </p:txBody>
      </p:sp>
      <p:sp>
        <p:nvSpPr>
          <p:cNvPr id="2" name="Slide Number Placeholder 3">
            <a:extLst>
              <a:ext uri="{FF2B5EF4-FFF2-40B4-BE49-F238E27FC236}">
                <a16:creationId xmlns:a16="http://schemas.microsoft.com/office/drawing/2014/main" id="{0DC58341-BDE8-2BF0-C5FF-B868A5FB9E66}"/>
              </a:ext>
            </a:extLst>
          </p:cNvPr>
          <p:cNvSpPr txBox="1">
            <a:spLocks/>
          </p:cNvSpPr>
          <p:nvPr/>
        </p:nvSpPr>
        <p:spPr>
          <a:xfrm>
            <a:off x="456170" y="6350534"/>
            <a:ext cx="2092207" cy="3172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86384">
              <a:lnSpc>
                <a:spcPct val="90000"/>
              </a:lnSpc>
              <a:spcAft>
                <a:spcPts val="516"/>
              </a:spcAft>
              <a:defRPr/>
            </a:pPr>
            <a:r>
              <a:rPr lang="en-US" sz="688" kern="1200" dirty="0">
                <a:solidFill>
                  <a:schemeClr val="tx1">
                    <a:lumMod val="50000"/>
                    <a:lumOff val="50000"/>
                  </a:schemeClr>
                </a:solidFill>
                <a:latin typeface="+mn-lt"/>
                <a:ea typeface="+mn-ea"/>
                <a:cs typeface="+mn-cs"/>
              </a:rPr>
              <a:t>South Texas Section AIChE – November 2, 2023</a:t>
            </a:r>
            <a:endParaRPr lang="en-US" sz="800" dirty="0">
              <a:solidFill>
                <a:schemeClr val="tx1">
                  <a:lumMod val="50000"/>
                  <a:lumOff val="50000"/>
                </a:schemeClr>
              </a:solidFill>
            </a:endParaRPr>
          </a:p>
        </p:txBody>
      </p:sp>
      <p:sp>
        <p:nvSpPr>
          <p:cNvPr id="3" name="Rectangle 3">
            <a:extLst>
              <a:ext uri="{FF2B5EF4-FFF2-40B4-BE49-F238E27FC236}">
                <a16:creationId xmlns:a16="http://schemas.microsoft.com/office/drawing/2014/main" id="{509D6725-C4C7-FA4A-3D8A-D92FAFE3AB14}"/>
              </a:ext>
            </a:extLst>
          </p:cNvPr>
          <p:cNvSpPr>
            <a:spLocks noGrp="1" noChangeArrowheads="1"/>
          </p:cNvSpPr>
          <p:nvPr>
            <p:ph idx="1"/>
          </p:nvPr>
        </p:nvSpPr>
        <p:spPr>
          <a:xfrm>
            <a:off x="405867" y="1788349"/>
            <a:ext cx="4038600" cy="4724400"/>
          </a:xfrm>
        </p:spPr>
        <p:txBody>
          <a:bodyPr/>
          <a:lstStyle/>
          <a:p>
            <a:pPr eaLnBrk="1" hangingPunct="1"/>
            <a:r>
              <a:rPr lang="en-US" sz="2000" dirty="0"/>
              <a:t>Integrated Data Reconciliation</a:t>
            </a:r>
          </a:p>
          <a:p>
            <a:pPr lvl="1" eaLnBrk="1" hangingPunct="1"/>
            <a:r>
              <a:rPr lang="en-US" sz="1600" dirty="0"/>
              <a:t>Reconcile inconsistent process data</a:t>
            </a:r>
          </a:p>
          <a:p>
            <a:pPr lvl="1" eaLnBrk="1" hangingPunct="1"/>
            <a:r>
              <a:rPr lang="en-US" sz="1600" dirty="0"/>
              <a:t>Rigorous Soft Sensor for process parameters</a:t>
            </a:r>
          </a:p>
          <a:p>
            <a:pPr lvl="1" eaLnBrk="1" hangingPunct="1"/>
            <a:r>
              <a:rPr lang="en-US" sz="1600" dirty="0"/>
              <a:t>Provide a continuously self tuning model of the process</a:t>
            </a:r>
          </a:p>
          <a:p>
            <a:pPr eaLnBrk="1" hangingPunct="1"/>
            <a:r>
              <a:rPr lang="en-US" sz="2000" dirty="0"/>
              <a:t>Performance Calculations</a:t>
            </a:r>
          </a:p>
          <a:p>
            <a:pPr lvl="1" eaLnBrk="1" hangingPunct="1"/>
            <a:r>
              <a:rPr lang="en-US" sz="1600" dirty="0"/>
              <a:t>Calculate equipment performance parameters</a:t>
            </a:r>
          </a:p>
          <a:p>
            <a:pPr lvl="1" eaLnBrk="1" hangingPunct="1"/>
            <a:r>
              <a:rPr lang="en-US" sz="1600" dirty="0"/>
              <a:t>Identify performance deterioration</a:t>
            </a:r>
          </a:p>
        </p:txBody>
      </p:sp>
      <p:pic>
        <p:nvPicPr>
          <p:cNvPr id="4" name="Picture 4">
            <a:extLst>
              <a:ext uri="{FF2B5EF4-FFF2-40B4-BE49-F238E27FC236}">
                <a16:creationId xmlns:a16="http://schemas.microsoft.com/office/drawing/2014/main" id="{D1DA58A3-EE5C-8CAD-A54F-86A2B3BBC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722" y="2591410"/>
            <a:ext cx="15906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71CEF26-F331-BD54-E0A1-A3F42B71FB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92"/>
          <a:stretch/>
        </p:blipFill>
        <p:spPr bwMode="auto">
          <a:xfrm>
            <a:off x="5093936" y="1865223"/>
            <a:ext cx="4267200" cy="33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163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CC6D0470D5244287E5DE8BC3748F22" ma:contentTypeVersion="18" ma:contentTypeDescription="Create a new document." ma:contentTypeScope="" ma:versionID="20fc946eca2ae8f08fbcb25d58cdfa46">
  <xsd:schema xmlns:xsd="http://www.w3.org/2001/XMLSchema" xmlns:xs="http://www.w3.org/2001/XMLSchema" xmlns:p="http://schemas.microsoft.com/office/2006/metadata/properties" xmlns:ns2="d560a6c6-64d6-4cbd-834a-4681ab568ddd" xmlns:ns3="b4305695-3d92-494e-a963-7801553531c2" targetNamespace="http://schemas.microsoft.com/office/2006/metadata/properties" ma:root="true" ma:fieldsID="a0253e283e5b81721a75215a28a55c25" ns2:_="" ns3:_="">
    <xsd:import namespace="d560a6c6-64d6-4cbd-834a-4681ab568ddd"/>
    <xsd:import namespace="b4305695-3d92-494e-a963-7801553531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0a6c6-64d6-4cbd-834a-4681ab568d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8222748-9e1b-43dc-abfd-d6033b35c38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305695-3d92-494e-a963-7801553531c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27bae41-838d-484d-ad50-71ca0d5d9cbc}" ma:internalName="TaxCatchAll" ma:showField="CatchAllData" ma:web="b4305695-3d92-494e-a963-7801553531c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60a6c6-64d6-4cbd-834a-4681ab568ddd">
      <Terms xmlns="http://schemas.microsoft.com/office/infopath/2007/PartnerControls"/>
    </lcf76f155ced4ddcb4097134ff3c332f>
    <TaxCatchAll xmlns="b4305695-3d92-494e-a963-7801553531c2" xsi:nil="true"/>
    <SharedWithUsers xmlns="b4305695-3d92-494e-a963-7801553531c2">
      <UserInfo>
        <DisplayName/>
        <AccountId xsi:nil="true"/>
        <AccountType/>
      </UserInfo>
    </SharedWithUsers>
    <MediaLengthInSeconds xmlns="d560a6c6-64d6-4cbd-834a-4681ab568ddd" xsi:nil="true"/>
  </documentManagement>
</p:properties>
</file>

<file path=customXml/itemProps1.xml><?xml version="1.0" encoding="utf-8"?>
<ds:datastoreItem xmlns:ds="http://schemas.openxmlformats.org/officeDocument/2006/customXml" ds:itemID="{5D5FDFB5-7235-46D2-82BB-1C7DD0F5C82C}"/>
</file>

<file path=customXml/itemProps2.xml><?xml version="1.0" encoding="utf-8"?>
<ds:datastoreItem xmlns:ds="http://schemas.openxmlformats.org/officeDocument/2006/customXml" ds:itemID="{4008CCA3-4920-436F-AAD0-FA3459DCA83D}"/>
</file>

<file path=customXml/itemProps3.xml><?xml version="1.0" encoding="utf-8"?>
<ds:datastoreItem xmlns:ds="http://schemas.openxmlformats.org/officeDocument/2006/customXml" ds:itemID="{3773A5B9-EADA-414A-9E5E-2D28D2C020F5}"/>
</file>

<file path=docProps/app.xml><?xml version="1.0" encoding="utf-8"?>
<Properties xmlns="http://schemas.openxmlformats.org/officeDocument/2006/extended-properties" xmlns:vt="http://schemas.openxmlformats.org/officeDocument/2006/docPropsVTypes">
  <Template>Office 2013 - 2022 Theme</Template>
  <TotalTime>9165</TotalTime>
  <Words>1776</Words>
  <Application>Microsoft Office PowerPoint</Application>
  <PresentationFormat>Widescreen</PresentationFormat>
  <Paragraphs>467</Paragraphs>
  <Slides>22</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6" baseType="lpstr">
      <vt:lpstr>Arial</vt:lpstr>
      <vt:lpstr>Calibri</vt:lpstr>
      <vt:lpstr>Calibri Light</vt:lpstr>
      <vt:lpstr>Invensys Andale</vt:lpstr>
      <vt:lpstr>McKinsey Sans</vt:lpstr>
      <vt:lpstr>sohne</vt:lpstr>
      <vt:lpstr>Symbol</vt:lpstr>
      <vt:lpstr>Tahoma</vt:lpstr>
      <vt:lpstr>Technical</vt:lpstr>
      <vt:lpstr>Times</vt:lpstr>
      <vt:lpstr>Times New Roman</vt:lpstr>
      <vt:lpstr>Wingdings</vt:lpstr>
      <vt:lpstr>Office Theme</vt:lpstr>
      <vt:lpstr>Clip</vt:lpstr>
      <vt:lpstr>Process Digital Twins for Optimal Plant Operations  </vt:lpstr>
      <vt:lpstr>PowerPoint Presentation</vt:lpstr>
      <vt:lpstr>What is a Digital Twin?</vt:lpstr>
      <vt:lpstr>Types of Engineering Digital Twins</vt:lpstr>
      <vt:lpstr>Process Digital Twins</vt:lpstr>
      <vt:lpstr>Keys to Closed Loop Online Optimization</vt:lpstr>
      <vt:lpstr>Control Perspective</vt:lpstr>
      <vt:lpstr>Defense against Bad Data</vt:lpstr>
      <vt:lpstr>Data Reconciliation and Performance Calculation</vt:lpstr>
      <vt:lpstr>Automate Performance Monitoring</vt:lpstr>
      <vt:lpstr>Other Online Optimizer Features</vt:lpstr>
      <vt:lpstr>Other Online Process Digital Twin Uses</vt:lpstr>
      <vt:lpstr>Stepwise Approach to Optimization</vt:lpstr>
      <vt:lpstr>Typical Processes and Benefits</vt:lpstr>
      <vt:lpstr>Material Balance Case Study</vt:lpstr>
      <vt:lpstr>Process Equipment Performance Monitoring</vt:lpstr>
      <vt:lpstr>Stand-alone Real-time Optimization (RTO) Implementations</vt:lpstr>
      <vt:lpstr>Multi-Unit / Refinery-wide Product Complex </vt:lpstr>
      <vt:lpstr>Refinery-wide Optimization </vt:lpstr>
      <vt:lpstr>Long Term Planning</vt:lpstr>
      <vt:lpstr>Artificial Intelligence and Machine Learning  versus First Principles Modeling</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Poe</dc:creator>
  <cp:lastModifiedBy>Bill Poe</cp:lastModifiedBy>
  <cp:revision>1</cp:revision>
  <dcterms:created xsi:type="dcterms:W3CDTF">2023-10-23T14:08:30Z</dcterms:created>
  <dcterms:modified xsi:type="dcterms:W3CDTF">2023-10-29T23:07:42Z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0x010100BFCC6D0470D5244287E5DE8BC3748F22</vt:lpwstr>
  </property>
  <property fmtid="{D5CDD505-2E9C-101B-9397-08002B2CF9AE}" pid="3" name="Order">
    <vt:r8>848200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{"FileActivityType":"9","FileActivityTimeStamp":"2023-11-01T22:16:16.423Z","FileActivityUsersOnPage":[{"DisplayName":"Andreas Matzakos","Id":"excom@aichests.onmicrosoft.com"}],"FileActivityNavigationId":null}</vt:lpwstr>
  </property>
  <property fmtid="{D5CDD505-2E9C-101B-9397-08002B2CF9AE}" pid="8" name="_ExtendedDescription">
    <vt:lpwstr/>
  </property>
  <property fmtid="{D5CDD505-2E9C-101B-9397-08002B2CF9AE}" pid="9" name="TriggerFlowInfo">
    <vt:lpwstr/>
  </property>
</Properties>
</file>