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58" r:id="rId3"/>
    <p:sldId id="268" r:id="rId4"/>
    <p:sldId id="271" r:id="rId5"/>
    <p:sldId id="278" r:id="rId6"/>
    <p:sldId id="275" r:id="rId7"/>
    <p:sldId id="259" r:id="rId8"/>
    <p:sldId id="280" r:id="rId9"/>
    <p:sldId id="273" r:id="rId10"/>
    <p:sldId id="266" r:id="rId11"/>
    <p:sldId id="260" r:id="rId12"/>
    <p:sldId id="264" r:id="rId13"/>
    <p:sldId id="277" r:id="rId14"/>
    <p:sldId id="267" r:id="rId15"/>
    <p:sldId id="261" r:id="rId16"/>
    <p:sldId id="262" r:id="rId17"/>
    <p:sldId id="263" r:id="rId18"/>
    <p:sldId id="269" r:id="rId19"/>
    <p:sldId id="276" r:id="rId20"/>
    <p:sldId id="281" r:id="rId21"/>
    <p:sldId id="26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6F93B-617F-4CEC-948E-F1FF286E1E27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268F5D5-9C87-4157-B331-A879C47D3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75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6F93B-617F-4CEC-948E-F1FF286E1E27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268F5D5-9C87-4157-B331-A879C47D3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91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6F93B-617F-4CEC-948E-F1FF286E1E27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268F5D5-9C87-4157-B331-A879C47D3F9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19192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6F93B-617F-4CEC-948E-F1FF286E1E27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268F5D5-9C87-4157-B331-A879C47D3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423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6F93B-617F-4CEC-948E-F1FF286E1E27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268F5D5-9C87-4157-B331-A879C47D3F98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0311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6F93B-617F-4CEC-948E-F1FF286E1E27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268F5D5-9C87-4157-B331-A879C47D3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697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6F93B-617F-4CEC-948E-F1FF286E1E27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8F5D5-9C87-4157-B331-A879C47D3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11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6F93B-617F-4CEC-948E-F1FF286E1E27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8F5D5-9C87-4157-B331-A879C47D3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64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6F93B-617F-4CEC-948E-F1FF286E1E27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8F5D5-9C87-4157-B331-A879C47D3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32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6F93B-617F-4CEC-948E-F1FF286E1E27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268F5D5-9C87-4157-B331-A879C47D3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67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6F93B-617F-4CEC-948E-F1FF286E1E27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268F5D5-9C87-4157-B331-A879C47D3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09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6F93B-617F-4CEC-948E-F1FF286E1E27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268F5D5-9C87-4157-B331-A879C47D3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46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6F93B-617F-4CEC-948E-F1FF286E1E27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8F5D5-9C87-4157-B331-A879C47D3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65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6F93B-617F-4CEC-948E-F1FF286E1E27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8F5D5-9C87-4157-B331-A879C47D3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5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6F93B-617F-4CEC-948E-F1FF286E1E27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8F5D5-9C87-4157-B331-A879C47D3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126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6F93B-617F-4CEC-948E-F1FF286E1E27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268F5D5-9C87-4157-B331-A879C47D3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99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6F93B-617F-4CEC-948E-F1FF286E1E27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268F5D5-9C87-4157-B331-A879C47D3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84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http://www.cpewc.com/images/awardees/ed_outreach/eo2010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http://www.cpewc.com/images/awardees/ed_outreach/eo2010.jpg" TargetMode="Externa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http://www.hersheypa.com/attractions/hersheypark/images/temp/storm_runner_thumb.gif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   Susquehanna AIChE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589213" y="3681663"/>
            <a:ext cx="8915399" cy="1095718"/>
          </a:xfrm>
        </p:spPr>
        <p:txBody>
          <a:bodyPr/>
          <a:lstStyle/>
          <a:p>
            <a:r>
              <a:rPr lang="en-US" dirty="0"/>
              <a:t>          25 Years!</a:t>
            </a:r>
          </a:p>
        </p:txBody>
      </p:sp>
    </p:spTree>
    <p:extLst>
      <p:ext uri="{BB962C8B-B14F-4D97-AF65-F5344CB8AC3E}">
        <p14:creationId xmlns:p14="http://schemas.microsoft.com/office/powerpoint/2010/main" val="240201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25052" y="593559"/>
            <a:ext cx="8526380" cy="103154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Engineers Week Banquet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17372" y="5541175"/>
            <a:ext cx="787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2017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" t="14711" b="9021"/>
          <a:stretch/>
        </p:blipFill>
        <p:spPr>
          <a:xfrm rot="5400000">
            <a:off x="161733" y="4909096"/>
            <a:ext cx="2202662" cy="1323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8" r="16417"/>
          <a:stretch/>
        </p:blipFill>
        <p:spPr>
          <a:xfrm>
            <a:off x="1925052" y="2607284"/>
            <a:ext cx="4411980" cy="3724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25052" y="2105667"/>
            <a:ext cx="1641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297" y="3973301"/>
            <a:ext cx="3990435" cy="22446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59288" y="3481077"/>
            <a:ext cx="1641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33"/>
          <a:stretch/>
        </p:blipFill>
        <p:spPr>
          <a:xfrm>
            <a:off x="9886644" y="2028957"/>
            <a:ext cx="1526084" cy="194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4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25052" y="593559"/>
            <a:ext cx="9713495" cy="103154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Awards – CPEWC Technical Achievement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331" y="1740568"/>
            <a:ext cx="2136859" cy="2710163"/>
          </a:xfrm>
          <a:prstGeom prst="rect">
            <a:avLst/>
          </a:prstGeom>
        </p:spPr>
      </p:pic>
      <p:pic>
        <p:nvPicPr>
          <p:cNvPr id="1026" name="Picture 2" descr="Ken Weaber 2010 Educational Outreach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220" y="3458201"/>
            <a:ext cx="1957788" cy="273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01263" y="1740568"/>
            <a:ext cx="2767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John McCormick, 2002</a:t>
            </a:r>
          </a:p>
          <a:p>
            <a:r>
              <a:rPr lang="en-US" dirty="0"/>
              <a:t>Peter Lord, 2003</a:t>
            </a:r>
          </a:p>
          <a:p>
            <a:r>
              <a:rPr lang="en-US" dirty="0"/>
              <a:t>Darlene Schuster, 2004</a:t>
            </a:r>
          </a:p>
          <a:p>
            <a:r>
              <a:rPr lang="en-US" dirty="0"/>
              <a:t>Ken Weaber, 2006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291" y="3332825"/>
            <a:ext cx="2322897" cy="2862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8" t="9267" r="27372" b="61900"/>
          <a:stretch/>
        </p:blipFill>
        <p:spPr>
          <a:xfrm>
            <a:off x="3554715" y="2732058"/>
            <a:ext cx="2153051" cy="2738807"/>
          </a:xfrm>
          <a:prstGeom prst="rect">
            <a:avLst/>
          </a:prstGeom>
          <a:ln w="15875"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9460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25052" y="593559"/>
            <a:ext cx="9713495" cy="103154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Awards – CPEWC Educational Outreach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59159" y="1625108"/>
            <a:ext cx="2767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Sue Benjamin, 2008</a:t>
            </a:r>
          </a:p>
          <a:p>
            <a:r>
              <a:rPr lang="en-US" dirty="0"/>
              <a:t>Lou Felice, 2009</a:t>
            </a:r>
          </a:p>
          <a:p>
            <a:r>
              <a:rPr lang="en-US" dirty="0"/>
              <a:t>Ken Weaber, 2010</a:t>
            </a:r>
          </a:p>
          <a:p>
            <a:r>
              <a:rPr lang="en-US" dirty="0"/>
              <a:t>Charles Merris, 2012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" y="2892424"/>
            <a:ext cx="2081894" cy="26023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4" t="13469" r="22851" b="22683"/>
          <a:stretch/>
        </p:blipFill>
        <p:spPr>
          <a:xfrm>
            <a:off x="3362799" y="2351998"/>
            <a:ext cx="2542721" cy="2757715"/>
          </a:xfrm>
          <a:prstGeom prst="rect">
            <a:avLst/>
          </a:prstGeom>
        </p:spPr>
      </p:pic>
      <p:pic>
        <p:nvPicPr>
          <p:cNvPr id="6" name="Picture 2" descr="Ken Weaber 2010 Educational Outreach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162" y="3011827"/>
            <a:ext cx="215265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876" y="3480457"/>
            <a:ext cx="2130120" cy="298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25052" y="593559"/>
            <a:ext cx="9713495" cy="103154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Section Awards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381" y="843278"/>
            <a:ext cx="3217763" cy="24133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1" t="12388" r="11267"/>
          <a:stretch/>
        </p:blipFill>
        <p:spPr>
          <a:xfrm>
            <a:off x="4364752" y="3477566"/>
            <a:ext cx="3541290" cy="27837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8" t="23344" r="20726" b="22892"/>
          <a:stretch/>
        </p:blipFill>
        <p:spPr>
          <a:xfrm>
            <a:off x="4584624" y="1274841"/>
            <a:ext cx="3101547" cy="19817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3127" r="3299"/>
          <a:stretch/>
        </p:blipFill>
        <p:spPr>
          <a:xfrm>
            <a:off x="8527979" y="3578829"/>
            <a:ext cx="3110568" cy="2581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0431" y="3478926"/>
            <a:ext cx="2752439" cy="300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ww.aiche.org/sites/default/files/styles/chenected_lead_image/public/images/Chenected/lead/volunteerleadershipreceptionspring17.jpg?itok=BE5uS_x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96"/>
          <a:stretch/>
        </p:blipFill>
        <p:spPr bwMode="auto">
          <a:xfrm>
            <a:off x="2006636" y="1567647"/>
            <a:ext cx="1960341" cy="378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2801" y="4708059"/>
            <a:ext cx="2001739" cy="780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636" y="5348833"/>
            <a:ext cx="1960341" cy="11062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" t="9617" r="64208" b="32677"/>
          <a:stretch/>
        </p:blipFill>
        <p:spPr>
          <a:xfrm>
            <a:off x="9037474" y="1782205"/>
            <a:ext cx="2017066" cy="292585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2" t="13047" r="5487" b="26471"/>
          <a:stretch/>
        </p:blipFill>
        <p:spPr>
          <a:xfrm>
            <a:off x="4721651" y="2280212"/>
            <a:ext cx="3711990" cy="192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1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25052" y="593559"/>
            <a:ext cx="8630653" cy="103154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Educational Outreach - Career Fairs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11" y="4233551"/>
            <a:ext cx="3282536" cy="24619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57143" y="1647966"/>
            <a:ext cx="78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2007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1" t="19111" r="24533" b="1422"/>
          <a:stretch/>
        </p:blipFill>
        <p:spPr>
          <a:xfrm>
            <a:off x="947058" y="4182542"/>
            <a:ext cx="2554514" cy="23398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7058" y="4009710"/>
            <a:ext cx="2500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Paxtonia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Elementary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2009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30" t="30939" r="6630" b="368"/>
          <a:stretch/>
        </p:blipFill>
        <p:spPr>
          <a:xfrm>
            <a:off x="47767" y="1278176"/>
            <a:ext cx="5254172" cy="27069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7058" y="3333331"/>
            <a:ext cx="3193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2009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Middletown HS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8" r="9412"/>
          <a:stretch/>
        </p:blipFill>
        <p:spPr bwMode="auto">
          <a:xfrm>
            <a:off x="7680847" y="3895320"/>
            <a:ext cx="4247922" cy="284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023632" y="6025568"/>
            <a:ext cx="3193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2012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Pittsburg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8" name="Picture 4" descr="https://www.aiche.org/sites/default/files/styles/aiche_content/public/images/Chenected/postlegacylead/pic2.jpg?itok=zV4K2IKj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430" y="1364355"/>
            <a:ext cx="3945615" cy="26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54411" y="3323491"/>
            <a:ext cx="3193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2014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Washington DC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9" t="12909" r="13810" b="35873"/>
          <a:stretch/>
        </p:blipFill>
        <p:spPr>
          <a:xfrm>
            <a:off x="9686403" y="1278176"/>
            <a:ext cx="2212316" cy="273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0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0"/>
          <a:stretch/>
        </p:blipFill>
        <p:spPr>
          <a:xfrm>
            <a:off x="7680006" y="4072800"/>
            <a:ext cx="3820695" cy="25185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925052" y="593559"/>
            <a:ext cx="9978190" cy="103154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Educational Outreach - Science Fair Judges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61408" y="4072800"/>
            <a:ext cx="81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2017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15" y="1469476"/>
            <a:ext cx="3591010" cy="21949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301" y="4029075"/>
            <a:ext cx="2924175" cy="2562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15233"/>
          <a:stretch/>
        </p:blipFill>
        <p:spPr>
          <a:xfrm>
            <a:off x="7661408" y="1359876"/>
            <a:ext cx="3638550" cy="2414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8667" y="1469476"/>
            <a:ext cx="2496974" cy="34090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226" y="4029075"/>
            <a:ext cx="3397976" cy="254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3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t="12565" r="14160" b="18900"/>
          <a:stretch/>
        </p:blipFill>
        <p:spPr>
          <a:xfrm>
            <a:off x="9408663" y="1109333"/>
            <a:ext cx="2710615" cy="2138033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925052" y="593559"/>
            <a:ext cx="9978190" cy="103154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Educational Outreach – Slime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50" y="1625108"/>
            <a:ext cx="3084843" cy="2209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86084" y="1676661"/>
            <a:ext cx="78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86" y="4138670"/>
            <a:ext cx="2704185" cy="20281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1486" y="5797477"/>
            <a:ext cx="78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2007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0" r="22510" b="22834"/>
          <a:stretch/>
        </p:blipFill>
        <p:spPr>
          <a:xfrm>
            <a:off x="3978038" y="1803825"/>
            <a:ext cx="2584274" cy="26359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32435" y="2097053"/>
            <a:ext cx="78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2010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9" t="22367" r="8104" b="21556"/>
          <a:stretch/>
        </p:blipFill>
        <p:spPr>
          <a:xfrm>
            <a:off x="3923989" y="4568507"/>
            <a:ext cx="3804652" cy="21164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07528" y="4700792"/>
            <a:ext cx="78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2010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1" t="10159" r="24886" b="11534"/>
          <a:stretch/>
        </p:blipFill>
        <p:spPr>
          <a:xfrm>
            <a:off x="8513454" y="4282773"/>
            <a:ext cx="3013713" cy="25752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513132" y="4520706"/>
            <a:ext cx="787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2012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" t="15449" r="8914" b="25926"/>
          <a:stretch/>
        </p:blipFill>
        <p:spPr>
          <a:xfrm>
            <a:off x="6615841" y="1567518"/>
            <a:ext cx="3050618" cy="274357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65419" y="3661015"/>
            <a:ext cx="800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2015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54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25052" y="593559"/>
            <a:ext cx="9978190" cy="103154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Educational Outreach – Shadow Program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382" y="1625108"/>
            <a:ext cx="3333750" cy="20097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180" y="2538412"/>
            <a:ext cx="4062583" cy="21280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2918" y="3845605"/>
            <a:ext cx="3905250" cy="2505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6737" y="4024764"/>
            <a:ext cx="3041188" cy="25792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4885" y="1421718"/>
            <a:ext cx="3124160" cy="223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25052" y="593559"/>
            <a:ext cx="9978190" cy="103154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Scholarships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1" t="5507" b="13194"/>
          <a:stretch/>
        </p:blipFill>
        <p:spPr>
          <a:xfrm rot="5400000">
            <a:off x="2136456" y="4096316"/>
            <a:ext cx="2581273" cy="1858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248" y="730854"/>
            <a:ext cx="3032212" cy="2274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312" y="596367"/>
            <a:ext cx="2713942" cy="20354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711" y="1614096"/>
            <a:ext cx="3468914" cy="19512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3"/>
          <a:stretch/>
        </p:blipFill>
        <p:spPr>
          <a:xfrm>
            <a:off x="4482951" y="3565360"/>
            <a:ext cx="2811454" cy="19024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056" y="4782275"/>
            <a:ext cx="2990328" cy="19935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7" t="9896" r="14698" b="-580"/>
          <a:stretch/>
        </p:blipFill>
        <p:spPr>
          <a:xfrm>
            <a:off x="9279483" y="4075374"/>
            <a:ext cx="2623759" cy="22594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2" t="25696" r="21636"/>
          <a:stretch/>
        </p:blipFill>
        <p:spPr>
          <a:xfrm>
            <a:off x="229156" y="1954801"/>
            <a:ext cx="2498361" cy="19473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9" t="22398" r="35673" b="24558"/>
          <a:stretch/>
        </p:blipFill>
        <p:spPr>
          <a:xfrm>
            <a:off x="229156" y="3870545"/>
            <a:ext cx="2113215" cy="26690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3" t="16937" r="31782" b="50464"/>
          <a:stretch/>
        </p:blipFill>
        <p:spPr>
          <a:xfrm>
            <a:off x="7611820" y="2783469"/>
            <a:ext cx="2537279" cy="164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4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25052" y="593559"/>
            <a:ext cx="8526380" cy="103154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Memorable Meetings – Hershey Park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803" y="1785581"/>
            <a:ext cx="3920289" cy="26751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798" y="4077379"/>
            <a:ext cx="3611479" cy="24255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9218" y="1431262"/>
            <a:ext cx="3846054" cy="23424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03904" y="2330079"/>
            <a:ext cx="1297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May 2004</a:t>
            </a:r>
          </a:p>
        </p:txBody>
      </p:sp>
      <p:pic>
        <p:nvPicPr>
          <p:cNvPr id="2050" name="Picture 2" descr="Storm Runner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992" y="5129167"/>
            <a:ext cx="3372100" cy="119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472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9" t="20361" r="31517" b="13154"/>
          <a:stretch/>
        </p:blipFill>
        <p:spPr>
          <a:xfrm>
            <a:off x="863794" y="4083196"/>
            <a:ext cx="2557849" cy="232929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925052" y="593559"/>
            <a:ext cx="9978190" cy="103154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More Scholarships!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882" y="4144357"/>
            <a:ext cx="3024183" cy="22681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050" y="1109333"/>
            <a:ext cx="3619181" cy="24127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980" y="4304957"/>
            <a:ext cx="3829565" cy="25530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3" t="37477" r="48307" b="29189"/>
          <a:stretch/>
        </p:blipFill>
        <p:spPr>
          <a:xfrm>
            <a:off x="743615" y="1451870"/>
            <a:ext cx="1858809" cy="22860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" t="12000" r="8764"/>
          <a:stretch/>
        </p:blipFill>
        <p:spPr>
          <a:xfrm>
            <a:off x="3769540" y="1284798"/>
            <a:ext cx="4102444" cy="279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9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25052" y="593559"/>
            <a:ext cx="9978190" cy="103154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Educational Outreach – More Fun!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5" r="14569"/>
          <a:stretch/>
        </p:blipFill>
        <p:spPr>
          <a:xfrm>
            <a:off x="568731" y="1382204"/>
            <a:ext cx="2394857" cy="32874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7" t="23704" r="23576" b="19154"/>
          <a:stretch/>
        </p:blipFill>
        <p:spPr>
          <a:xfrm>
            <a:off x="1308958" y="4779024"/>
            <a:ext cx="2394857" cy="19301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8" b="31217"/>
          <a:stretch/>
        </p:blipFill>
        <p:spPr>
          <a:xfrm>
            <a:off x="3187986" y="1724160"/>
            <a:ext cx="5428343" cy="18611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6" t="26455" r="32855" b="29312"/>
          <a:stretch/>
        </p:blipFill>
        <p:spPr>
          <a:xfrm>
            <a:off x="4103915" y="4048081"/>
            <a:ext cx="3875311" cy="23892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5" t="18836" r="22969" b="19788"/>
          <a:stretch/>
        </p:blipFill>
        <p:spPr>
          <a:xfrm>
            <a:off x="8840728" y="1633895"/>
            <a:ext cx="3062514" cy="278410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8"/>
          <a:stretch/>
        </p:blipFill>
        <p:spPr bwMode="auto">
          <a:xfrm>
            <a:off x="8379326" y="4613758"/>
            <a:ext cx="3614400" cy="193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25052" y="593559"/>
            <a:ext cx="8526380" cy="103154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Memorable Meetings – Little Tikes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7856" y="5446485"/>
            <a:ext cx="891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5303"/>
          <a:stretch/>
        </p:blipFill>
        <p:spPr>
          <a:xfrm>
            <a:off x="1925052" y="2186457"/>
            <a:ext cx="3436711" cy="2905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344" y="1758043"/>
            <a:ext cx="4695825" cy="2209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344" y="4260623"/>
            <a:ext cx="4676775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6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137" y="2469356"/>
            <a:ext cx="3390900" cy="25431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" y="3292793"/>
            <a:ext cx="4004309" cy="30032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674" y="1595437"/>
            <a:ext cx="4258946" cy="31942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15325" y="5012531"/>
            <a:ext cx="237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October, 2001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25051" y="593559"/>
            <a:ext cx="9628773" cy="103154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Memorable Meetings – </a:t>
            </a:r>
            <a:r>
              <a:rPr lang="en-US" dirty="0" err="1"/>
              <a:t>Yuengling</a:t>
            </a:r>
            <a:r>
              <a:rPr lang="en-US" dirty="0"/>
              <a:t> Brewery</a:t>
            </a:r>
          </a:p>
        </p:txBody>
      </p:sp>
    </p:spTree>
    <p:extLst>
      <p:ext uri="{BB962C8B-B14F-4D97-AF65-F5344CB8AC3E}">
        <p14:creationId xmlns:p14="http://schemas.microsoft.com/office/powerpoint/2010/main" val="284845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25051" y="593559"/>
            <a:ext cx="9628773" cy="103154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Memorable Meetings – Armstrong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305" y="1709493"/>
            <a:ext cx="5938699" cy="44540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124" y="3044140"/>
            <a:ext cx="4159169" cy="31193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71253" y="2149958"/>
            <a:ext cx="1729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June 2003</a:t>
            </a:r>
          </a:p>
        </p:txBody>
      </p:sp>
    </p:spTree>
    <p:extLst>
      <p:ext uri="{BB962C8B-B14F-4D97-AF65-F5344CB8AC3E}">
        <p14:creationId xmlns:p14="http://schemas.microsoft.com/office/powerpoint/2010/main" val="208921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741556" y="603084"/>
            <a:ext cx="10266949" cy="103154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Memorable Meetings – Summer Family Picnic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556" y="1527116"/>
            <a:ext cx="3689985" cy="49883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778" y="1527115"/>
            <a:ext cx="3584280" cy="498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4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03" y="2511706"/>
            <a:ext cx="3321578" cy="249118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925052" y="593559"/>
            <a:ext cx="8526380" cy="103154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More Memorable Meetings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2068" y="5050320"/>
            <a:ext cx="344444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International Container 2017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5098" y="333763"/>
            <a:ext cx="2931766" cy="27703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95611" y="3178115"/>
            <a:ext cx="2911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November 2008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3683" y="6488668"/>
            <a:ext cx="3069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Giant Center May 2014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34416" y="1534290"/>
            <a:ext cx="1479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May 2010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373" y="1372444"/>
            <a:ext cx="3577281" cy="23848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990" y="4003944"/>
            <a:ext cx="3282777" cy="24620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1" t="30118" r="29824" b="23063"/>
          <a:stretch/>
        </p:blipFill>
        <p:spPr>
          <a:xfrm>
            <a:off x="8364861" y="3709911"/>
            <a:ext cx="3134594" cy="258595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785098" y="6413334"/>
            <a:ext cx="2911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Bond Calloway, 2017</a:t>
            </a:r>
          </a:p>
        </p:txBody>
      </p:sp>
    </p:spTree>
    <p:extLst>
      <p:ext uri="{BB962C8B-B14F-4D97-AF65-F5344CB8AC3E}">
        <p14:creationId xmlns:p14="http://schemas.microsoft.com/office/powerpoint/2010/main" val="59045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787" y="4500169"/>
            <a:ext cx="3130826" cy="20872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084" y="4034321"/>
            <a:ext cx="4069443" cy="271296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925052" y="593559"/>
            <a:ext cx="8526380" cy="103154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Dinner Meetings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56" y="1545937"/>
            <a:ext cx="4136572" cy="2757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853" y="1653486"/>
            <a:ext cx="3795578" cy="284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2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25052" y="593559"/>
            <a:ext cx="8526380" cy="103154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Board Meetings – Then and Now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937" y="4089747"/>
            <a:ext cx="6063569" cy="24448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134" y="1358800"/>
            <a:ext cx="5287509" cy="24544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370" y="2013653"/>
            <a:ext cx="4798861" cy="359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6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3002</TotalTime>
  <Words>165</Words>
  <Application>Microsoft Office PowerPoint</Application>
  <PresentationFormat>Widescreen</PresentationFormat>
  <Paragraphs>58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Century Gothic</vt:lpstr>
      <vt:lpstr>Wingdings 3</vt:lpstr>
      <vt:lpstr>Wisp</vt:lpstr>
      <vt:lpstr>          25 Years!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25 Years!</dc:title>
  <dc:creator>Benjamin, Sue</dc:creator>
  <cp:lastModifiedBy>Benjamin, Sue</cp:lastModifiedBy>
  <cp:revision>29</cp:revision>
  <dcterms:created xsi:type="dcterms:W3CDTF">2017-04-26T20:30:28Z</dcterms:created>
  <dcterms:modified xsi:type="dcterms:W3CDTF">2017-07-19T17:21:48Z</dcterms:modified>
</cp:coreProperties>
</file>