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61B62E0-96B4-46CD-BDFC-1DFECD6570BE}" type="datetimeFigureOut">
              <a:rPr lang="en-US" smtClean="0"/>
              <a:t>12/18/2017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394533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1B62E0-96B4-46CD-BDFC-1DFECD6570BE}" type="datetimeFigureOut">
              <a:rPr lang="en-US" smtClean="0"/>
              <a:t>12/18/2017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821608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1B62E0-96B4-46CD-BDFC-1DFECD6570BE}" type="datetimeFigureOut">
              <a:rPr lang="en-US" smtClean="0"/>
              <a:t>12/18/2017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16823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1B62E0-96B4-46CD-BDFC-1DFECD6570BE}" type="datetimeFigureOut">
              <a:rPr lang="en-US" smtClean="0"/>
              <a:t>12/18/2017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172467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61B62E0-96B4-46CD-BDFC-1DFECD6570BE}" type="datetimeFigureOut">
              <a:rPr lang="en-US" smtClean="0"/>
              <a:t>12/18/2017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2047785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1B62E0-96B4-46CD-BDFC-1DFECD6570BE}" type="datetimeFigureOut">
              <a:rPr lang="en-US" smtClean="0"/>
              <a:t>12/18/2017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2078179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1B62E0-96B4-46CD-BDFC-1DFECD6570BE}" type="datetimeFigureOut">
              <a:rPr lang="en-US" smtClean="0"/>
              <a:t>12/18/2017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1466698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61B62E0-96B4-46CD-BDFC-1DFECD6570BE}" type="datetimeFigureOut">
              <a:rPr lang="en-US" smtClean="0"/>
              <a:t>12/18/2017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3396110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B62E0-96B4-46CD-BDFC-1DFECD6570BE}" type="datetimeFigureOut">
              <a:rPr lang="en-US" smtClean="0"/>
              <a:t>12/18/2017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266109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61B62E0-96B4-46CD-BDFC-1DFECD6570BE}" type="datetimeFigureOut">
              <a:rPr lang="en-US" smtClean="0"/>
              <a:t>12/18/2017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104451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61B62E0-96B4-46CD-BDFC-1DFECD6570BE}" type="datetimeFigureOut">
              <a:rPr lang="en-US" smtClean="0"/>
              <a:t>12/18/2017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3DA6C7-9050-42E6-A6DD-6A8DA3942BB6}" type="slidenum">
              <a:rPr lang="en-US" smtClean="0"/>
              <a:t>‹#›</a:t>
            </a:fld>
            <a:endParaRPr lang="en-US"/>
          </a:p>
        </p:txBody>
      </p:sp>
    </p:spTree>
    <p:extLst>
      <p:ext uri="{BB962C8B-B14F-4D97-AF65-F5344CB8AC3E}">
        <p14:creationId xmlns:p14="http://schemas.microsoft.com/office/powerpoint/2010/main" val="2012934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B62E0-96B4-46CD-BDFC-1DFECD6570BE}" type="datetimeFigureOut">
              <a:rPr lang="en-US" smtClean="0"/>
              <a:t>12/18/2017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DA6C7-9050-42E6-A6DD-6A8DA3942BB6}" type="slidenum">
              <a:rPr lang="en-US" smtClean="0"/>
              <a:t>‹#›</a:t>
            </a:fld>
            <a:endParaRPr lang="en-US"/>
          </a:p>
        </p:txBody>
      </p:sp>
    </p:spTree>
    <p:extLst>
      <p:ext uri="{BB962C8B-B14F-4D97-AF65-F5344CB8AC3E}">
        <p14:creationId xmlns:p14="http://schemas.microsoft.com/office/powerpoint/2010/main" val="654898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400" dirty="0"/>
              <a:t>TE Connectivity, 3101 Fulling Mill Road, Middletown, PA – Volta </a:t>
            </a:r>
            <a:r>
              <a:rPr lang="en-US" sz="2400"/>
              <a:t>Conference Room</a:t>
            </a:r>
            <a:br>
              <a:rPr lang="en-US" sz="2400" dirty="0"/>
            </a:br>
            <a:r>
              <a:rPr lang="en-US" sz="1600" dirty="0"/>
              <a:t>From Eisenhower Blvd., turn east on Fulling Mill Road.  Go under I-283.  The TE campus is on both sides of the road; 3101 is the first TE building on the south.  Use the entrance on the north side of 3101 and sign the visitor log.  Glen Foster will meet you there.  Glen’s cell phone is 717-979-6441.</a:t>
            </a:r>
          </a:p>
        </p:txBody>
      </p:sp>
      <p:pic>
        <p:nvPicPr>
          <p:cNvPr id="5" name="Picture 4"/>
          <p:cNvPicPr>
            <a:picLocks noChangeAspect="1"/>
          </p:cNvPicPr>
          <p:nvPr/>
        </p:nvPicPr>
        <p:blipFill>
          <a:blip r:embed="rId2"/>
          <a:stretch>
            <a:fillRect/>
          </a:stretch>
        </p:blipFill>
        <p:spPr>
          <a:xfrm>
            <a:off x="1253143" y="1494237"/>
            <a:ext cx="9685714" cy="4723809"/>
          </a:xfrm>
          <a:prstGeom prst="rect">
            <a:avLst/>
          </a:prstGeom>
        </p:spPr>
      </p:pic>
      <p:sp>
        <p:nvSpPr>
          <p:cNvPr id="6" name="TextBox 5"/>
          <p:cNvSpPr txBox="1"/>
          <p:nvPr/>
        </p:nvSpPr>
        <p:spPr>
          <a:xfrm>
            <a:off x="2021747" y="3154261"/>
            <a:ext cx="806631" cy="369332"/>
          </a:xfrm>
          <a:prstGeom prst="rect">
            <a:avLst/>
          </a:prstGeom>
          <a:noFill/>
        </p:spPr>
        <p:txBody>
          <a:bodyPr wrap="none" rtlCol="0">
            <a:spAutoFit/>
          </a:bodyPr>
          <a:lstStyle/>
          <a:p>
            <a:r>
              <a:rPr lang="en-US" dirty="0" err="1">
                <a:solidFill>
                  <a:schemeClr val="bg1"/>
                </a:solidFill>
              </a:rPr>
              <a:t>Angies</a:t>
            </a:r>
            <a:endParaRPr lang="en-US" dirty="0">
              <a:solidFill>
                <a:schemeClr val="bg1"/>
              </a:solidFill>
            </a:endParaRPr>
          </a:p>
        </p:txBody>
      </p:sp>
      <p:sp>
        <p:nvSpPr>
          <p:cNvPr id="7" name="TextBox 6"/>
          <p:cNvSpPr txBox="1"/>
          <p:nvPr/>
        </p:nvSpPr>
        <p:spPr>
          <a:xfrm>
            <a:off x="7457813" y="2332139"/>
            <a:ext cx="409086" cy="369332"/>
          </a:xfrm>
          <a:prstGeom prst="rect">
            <a:avLst/>
          </a:prstGeom>
          <a:noFill/>
        </p:spPr>
        <p:txBody>
          <a:bodyPr wrap="none" rtlCol="0">
            <a:spAutoFit/>
          </a:bodyPr>
          <a:lstStyle/>
          <a:p>
            <a:r>
              <a:rPr lang="en-US" dirty="0"/>
              <a:t>TE</a:t>
            </a:r>
          </a:p>
        </p:txBody>
      </p:sp>
      <p:sp>
        <p:nvSpPr>
          <p:cNvPr id="8" name="TextBox 7"/>
          <p:cNvSpPr txBox="1"/>
          <p:nvPr/>
        </p:nvSpPr>
        <p:spPr>
          <a:xfrm>
            <a:off x="8851783" y="2442775"/>
            <a:ext cx="443218" cy="369332"/>
          </a:xfrm>
          <a:prstGeom prst="rect">
            <a:avLst/>
          </a:prstGeom>
          <a:noFill/>
        </p:spPr>
        <p:txBody>
          <a:bodyPr wrap="square" rtlCol="0">
            <a:spAutoFit/>
          </a:bodyPr>
          <a:lstStyle/>
          <a:p>
            <a:r>
              <a:rPr lang="en-US" dirty="0"/>
              <a:t>TE</a:t>
            </a:r>
          </a:p>
        </p:txBody>
      </p:sp>
      <p:sp>
        <p:nvSpPr>
          <p:cNvPr id="10" name="TextBox 9"/>
          <p:cNvSpPr txBox="1"/>
          <p:nvPr/>
        </p:nvSpPr>
        <p:spPr>
          <a:xfrm>
            <a:off x="6469310" y="4464341"/>
            <a:ext cx="409086" cy="369332"/>
          </a:xfrm>
          <a:prstGeom prst="rect">
            <a:avLst/>
          </a:prstGeom>
          <a:noFill/>
        </p:spPr>
        <p:txBody>
          <a:bodyPr wrap="none" rtlCol="0">
            <a:spAutoFit/>
          </a:bodyPr>
          <a:lstStyle/>
          <a:p>
            <a:r>
              <a:rPr lang="en-US" dirty="0"/>
              <a:t>TE</a:t>
            </a:r>
          </a:p>
        </p:txBody>
      </p:sp>
      <p:sp>
        <p:nvSpPr>
          <p:cNvPr id="11" name="TextBox 10"/>
          <p:cNvSpPr txBox="1"/>
          <p:nvPr/>
        </p:nvSpPr>
        <p:spPr>
          <a:xfrm>
            <a:off x="8148506" y="4180513"/>
            <a:ext cx="409086" cy="369332"/>
          </a:xfrm>
          <a:prstGeom prst="rect">
            <a:avLst/>
          </a:prstGeom>
          <a:noFill/>
        </p:spPr>
        <p:txBody>
          <a:bodyPr wrap="none" rtlCol="0">
            <a:spAutoFit/>
          </a:bodyPr>
          <a:lstStyle/>
          <a:p>
            <a:r>
              <a:rPr lang="en-US" dirty="0"/>
              <a:t>TE</a:t>
            </a:r>
          </a:p>
        </p:txBody>
      </p:sp>
      <p:sp>
        <p:nvSpPr>
          <p:cNvPr id="12" name="TextBox 11"/>
          <p:cNvSpPr txBox="1"/>
          <p:nvPr/>
        </p:nvSpPr>
        <p:spPr>
          <a:xfrm>
            <a:off x="9156583" y="3581188"/>
            <a:ext cx="409086" cy="369332"/>
          </a:xfrm>
          <a:prstGeom prst="rect">
            <a:avLst/>
          </a:prstGeom>
          <a:noFill/>
        </p:spPr>
        <p:txBody>
          <a:bodyPr wrap="none" rtlCol="0">
            <a:spAutoFit/>
          </a:bodyPr>
          <a:lstStyle/>
          <a:p>
            <a:r>
              <a:rPr lang="en-US" dirty="0"/>
              <a:t>TE</a:t>
            </a:r>
          </a:p>
        </p:txBody>
      </p:sp>
      <p:sp>
        <p:nvSpPr>
          <p:cNvPr id="13" name="TextBox 12"/>
          <p:cNvSpPr txBox="1"/>
          <p:nvPr/>
        </p:nvSpPr>
        <p:spPr>
          <a:xfrm>
            <a:off x="6001361" y="3672171"/>
            <a:ext cx="877035" cy="369332"/>
          </a:xfrm>
          <a:prstGeom prst="rect">
            <a:avLst/>
          </a:prstGeom>
          <a:noFill/>
        </p:spPr>
        <p:txBody>
          <a:bodyPr wrap="none" rtlCol="0">
            <a:spAutoFit/>
          </a:bodyPr>
          <a:lstStyle/>
          <a:p>
            <a:r>
              <a:rPr lang="en-US" dirty="0"/>
              <a:t>Parking</a:t>
            </a:r>
          </a:p>
        </p:txBody>
      </p:sp>
      <p:sp>
        <p:nvSpPr>
          <p:cNvPr id="14" name="TextBox 13"/>
          <p:cNvSpPr txBox="1"/>
          <p:nvPr/>
        </p:nvSpPr>
        <p:spPr>
          <a:xfrm>
            <a:off x="7057703" y="3671476"/>
            <a:ext cx="1014573" cy="369332"/>
          </a:xfrm>
          <a:prstGeom prst="rect">
            <a:avLst/>
          </a:prstGeom>
          <a:noFill/>
        </p:spPr>
        <p:txBody>
          <a:bodyPr wrap="none" rtlCol="0">
            <a:spAutoFit/>
          </a:bodyPr>
          <a:lstStyle/>
          <a:p>
            <a:r>
              <a:rPr lang="en-US" b="1" dirty="0">
                <a:solidFill>
                  <a:schemeClr val="bg1"/>
                </a:solidFill>
              </a:rPr>
              <a:t>Entrance</a:t>
            </a:r>
          </a:p>
        </p:txBody>
      </p:sp>
      <p:cxnSp>
        <p:nvCxnSpPr>
          <p:cNvPr id="16" name="Straight Arrow Connector 15"/>
          <p:cNvCxnSpPr/>
          <p:nvPr/>
        </p:nvCxnSpPr>
        <p:spPr>
          <a:xfrm flipH="1">
            <a:off x="6878972" y="3856141"/>
            <a:ext cx="258000" cy="329965"/>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888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23</Words>
  <Application>Microsoft Office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TE Connectivity, 3101 Fulling Mill Road, Middletown, PA – Volta Conference Room From Eisenhower Blvd., turn east on Fulling Mill Road.  Go under I-283.  The TE campus is on both sides of the road; 3101 is the first TE building on the south.  Use the entrance on the north side of 3101 and sign the visitor log.  Glen Foster will meet you there.  Glen’s cell phone is 717-979-6441.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 Connectivity, 3101 Fulling Mill Road, Middletown, PA</dc:title>
  <dc:creator>Foster, Glen L</dc:creator>
  <cp:lastModifiedBy>Foster, Glen L</cp:lastModifiedBy>
  <cp:revision>4</cp:revision>
  <dcterms:created xsi:type="dcterms:W3CDTF">2017-12-18T18:10:44Z</dcterms:created>
  <dcterms:modified xsi:type="dcterms:W3CDTF">2017-12-18T18:23:40Z</dcterms:modified>
</cp:coreProperties>
</file>