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74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254" y="5365778"/>
            <a:ext cx="3654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Thursday, </a:t>
            </a:r>
            <a:r>
              <a:rPr lang="en-US" i="1" dirty="0" smtClean="0"/>
              <a:t>June 25</a:t>
            </a:r>
            <a:r>
              <a:rPr lang="en-US" i="1" baseline="30000" dirty="0" smtClean="0"/>
              <a:t>th</a:t>
            </a:r>
            <a:r>
              <a:rPr lang="en-US" i="1" dirty="0" smtClean="0"/>
              <a:t>, 6:00-8:00 </a:t>
            </a:r>
            <a:r>
              <a:rPr lang="en-US" i="1" dirty="0" smtClean="0"/>
              <a:t>PM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1" y="555044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Surf City </a:t>
            </a:r>
            <a:r>
              <a:rPr lang="en-US" i="1" dirty="0" err="1" smtClean="0"/>
              <a:t>Megabar</a:t>
            </a:r>
            <a:r>
              <a:rPr lang="en-US" i="1" dirty="0" smtClean="0"/>
              <a:t> &amp; Restaurant </a:t>
            </a:r>
          </a:p>
          <a:p>
            <a:pPr algn="ctr"/>
            <a:r>
              <a:rPr lang="en-US" i="1" dirty="0" smtClean="0"/>
              <a:t>In Jersey City, NJ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1" y="6083612"/>
            <a:ext cx="4663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Join the party! Have some drinks!</a:t>
            </a:r>
          </a:p>
          <a:p>
            <a:pPr algn="ctr"/>
            <a:r>
              <a:rPr lang="en-US" b="1" dirty="0" smtClean="0"/>
              <a:t>Appetizers provided by </a:t>
            </a:r>
            <a:r>
              <a:rPr lang="en-US" b="1" dirty="0" err="1" smtClean="0"/>
              <a:t>AIChE</a:t>
            </a:r>
            <a:r>
              <a:rPr lang="en-US" b="1" dirty="0" smtClean="0"/>
              <a:t> North Jersey LS</a:t>
            </a:r>
            <a:endParaRPr lang="en-US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962400" y="1552160"/>
            <a:ext cx="4946517" cy="1572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 smtClean="0">
                <a:latin typeface="Calibri" pitchFamily="34" charset="0"/>
              </a:rPr>
              <a:t>Want to meet other Chemical Engineers? </a:t>
            </a:r>
          </a:p>
          <a:p>
            <a:pPr algn="ctr" eaLnBrk="1" hangingPunct="1"/>
            <a:r>
              <a:rPr lang="en-US" dirty="0" smtClean="0">
                <a:latin typeface="Calibri" pitchFamily="34" charset="0"/>
              </a:rPr>
              <a:t>Come &amp; network with Young Professionals in your area at the </a:t>
            </a:r>
            <a:r>
              <a:rPr lang="en-US" dirty="0" smtClean="0">
                <a:latin typeface="Calibri" pitchFamily="34" charset="0"/>
              </a:rPr>
              <a:t>June North </a:t>
            </a:r>
            <a:r>
              <a:rPr lang="en-US" dirty="0" smtClean="0">
                <a:latin typeface="Calibri" pitchFamily="34" charset="0"/>
              </a:rPr>
              <a:t>NJ AIChE YP Happy Hour!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" name="Title 5"/>
          <p:cNvSpPr txBox="1">
            <a:spLocks/>
          </p:cNvSpPr>
          <p:nvPr/>
        </p:nvSpPr>
        <p:spPr bwMode="auto">
          <a:xfrm>
            <a:off x="3863966" y="3231874"/>
            <a:ext cx="530397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dirty="0" smtClean="0">
                <a:latin typeface="Calibri" pitchFamily="34" charset="0"/>
              </a:rPr>
              <a:t>Meet members of the Executive Board of the North Jersey Section! 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See what the other chemical engineers have to say!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1026" name="Picture 2" descr="C:\Users\Sonali\Desktop\aich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536" y="180012"/>
            <a:ext cx="5486400" cy="134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C:\Users\Sonali\Desktop\happy hou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2715"/>
            <a:ext cx="2590800" cy="241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Sonali\Desktop\networkin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67655"/>
            <a:ext cx="2074178" cy="291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061" y="4759637"/>
            <a:ext cx="5095875" cy="13239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546" y="5949808"/>
            <a:ext cx="496252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287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80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Sonali</dc:creator>
  <cp:lastModifiedBy>Gawel, Katherine J</cp:lastModifiedBy>
  <cp:revision>16</cp:revision>
  <dcterms:created xsi:type="dcterms:W3CDTF">2006-08-16T00:00:00Z</dcterms:created>
  <dcterms:modified xsi:type="dcterms:W3CDTF">2015-06-10T16:54:26Z</dcterms:modified>
</cp:coreProperties>
</file>