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498501"/>
            <a:ext cx="365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Thursday</a:t>
            </a:r>
            <a:r>
              <a:rPr lang="en-US" i="1" dirty="0" smtClean="0"/>
              <a:t>, February 26, 6:00-8:00 </a:t>
            </a:r>
            <a:r>
              <a:rPr lang="en-US" i="1" dirty="0" smtClean="0"/>
              <a:t>PM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33596" y="5714280"/>
            <a:ext cx="419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Grasshopper off the Green, Morristown, NJ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1" y="6083612"/>
            <a:ext cx="466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Join the party! Have some drinks!</a:t>
            </a:r>
          </a:p>
          <a:p>
            <a:pPr algn="ctr"/>
            <a:r>
              <a:rPr lang="en-US" b="1" dirty="0" smtClean="0"/>
              <a:t>Appetizers provided by </a:t>
            </a:r>
            <a:r>
              <a:rPr lang="en-US" b="1" dirty="0" err="1" smtClean="0"/>
              <a:t>AIChE</a:t>
            </a:r>
            <a:r>
              <a:rPr lang="en-US" b="1" dirty="0" smtClean="0"/>
              <a:t> North Jersey LS</a:t>
            </a:r>
            <a:endParaRPr 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187692" y="1552160"/>
            <a:ext cx="4721225" cy="1572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latin typeface="Calibri" pitchFamily="34" charset="0"/>
              </a:rPr>
              <a:t>Want to meet other Chemical Engineers? </a:t>
            </a:r>
            <a:endParaRPr lang="en-US" dirty="0" smtClean="0">
              <a:latin typeface="Calibri" pitchFamily="34" charset="0"/>
            </a:endParaRPr>
          </a:p>
          <a:p>
            <a:pPr algn="ctr" eaLnBrk="1" hangingPunct="1"/>
            <a:r>
              <a:rPr lang="en-US" dirty="0" smtClean="0">
                <a:latin typeface="Calibri" pitchFamily="34" charset="0"/>
              </a:rPr>
              <a:t>Come &amp; network </a:t>
            </a:r>
            <a:r>
              <a:rPr lang="en-US" dirty="0" smtClean="0">
                <a:latin typeface="Calibri" pitchFamily="34" charset="0"/>
              </a:rPr>
              <a:t>with Young Professionals in your </a:t>
            </a:r>
            <a:r>
              <a:rPr lang="en-US" dirty="0" smtClean="0">
                <a:latin typeface="Calibri" pitchFamily="34" charset="0"/>
              </a:rPr>
              <a:t>area at the 2</a:t>
            </a:r>
            <a:r>
              <a:rPr lang="en-US" baseline="30000" dirty="0" smtClean="0">
                <a:latin typeface="Calibri" pitchFamily="34" charset="0"/>
              </a:rPr>
              <a:t>nd</a:t>
            </a:r>
            <a:r>
              <a:rPr lang="en-US" dirty="0" smtClean="0">
                <a:latin typeface="Calibri" pitchFamily="34" charset="0"/>
              </a:rPr>
              <a:t> North NJ </a:t>
            </a:r>
            <a:r>
              <a:rPr lang="en-US" dirty="0" err="1" smtClean="0">
                <a:latin typeface="Calibri" pitchFamily="34" charset="0"/>
              </a:rPr>
              <a:t>AIChE</a:t>
            </a:r>
            <a:r>
              <a:rPr lang="en-US" dirty="0" smtClean="0">
                <a:latin typeface="Calibri" pitchFamily="34" charset="0"/>
              </a:rPr>
              <a:t> YP Happy Hour of the Year!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 bwMode="auto">
          <a:xfrm>
            <a:off x="3863966" y="3231874"/>
            <a:ext cx="53039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dirty="0" smtClean="0">
                <a:latin typeface="Calibri" pitchFamily="34" charset="0"/>
              </a:rPr>
              <a:t>Meet members of the Executive Board of the North Jersey Section</a:t>
            </a:r>
            <a:r>
              <a:rPr lang="en-US" dirty="0" smtClean="0">
                <a:latin typeface="Calibri" pitchFamily="34" charset="0"/>
              </a:rPr>
              <a:t>! 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See </a:t>
            </a:r>
            <a:r>
              <a:rPr lang="en-US" dirty="0" smtClean="0">
                <a:latin typeface="Calibri" pitchFamily="34" charset="0"/>
              </a:rPr>
              <a:t>what the other chemical engineers have to say!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26" name="Picture 2" descr="C:\Users\Sonali\Desktop\aic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536" y="180012"/>
            <a:ext cx="5486400" cy="13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Sonali\Desktop\happy hou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2715"/>
            <a:ext cx="2590800" cy="241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onali\Desktop\network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67655"/>
            <a:ext cx="2074178" cy="291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asshopper Off the Green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46"/>
          <a:stretch/>
        </p:blipFill>
        <p:spPr bwMode="auto">
          <a:xfrm>
            <a:off x="4816384" y="4542568"/>
            <a:ext cx="4058719" cy="178203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51928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81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Sonali</dc:creator>
  <cp:lastModifiedBy>Kate</cp:lastModifiedBy>
  <cp:revision>14</cp:revision>
  <dcterms:created xsi:type="dcterms:W3CDTF">2006-08-16T00:00:00Z</dcterms:created>
  <dcterms:modified xsi:type="dcterms:W3CDTF">2015-01-28T02:54:25Z</dcterms:modified>
</cp:coreProperties>
</file>