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826" y="5344948"/>
            <a:ext cx="2973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November </a:t>
            </a:r>
            <a:r>
              <a:rPr lang="en-US" i="1" dirty="0"/>
              <a:t>6</a:t>
            </a:r>
            <a:r>
              <a:rPr lang="en-US" i="1" dirty="0" smtClean="0"/>
              <a:t>th, 6:30-8:00 PM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33596" y="5714280"/>
            <a:ext cx="395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Zeppelin Hall, </a:t>
            </a:r>
            <a:r>
              <a:rPr lang="en-US" i="1" dirty="0" err="1" smtClean="0"/>
              <a:t>Biergarten</a:t>
            </a:r>
            <a:r>
              <a:rPr lang="en-US" i="1" dirty="0" smtClean="0"/>
              <a:t>, Jersey City, NJ 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35225" y="6083612"/>
            <a:ext cx="3456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Join the party! Have some drinks!</a:t>
            </a:r>
          </a:p>
          <a:p>
            <a:pPr algn="ctr"/>
            <a:r>
              <a:rPr lang="en-US" b="1" dirty="0" smtClean="0"/>
              <a:t>Appetizers provided by </a:t>
            </a:r>
            <a:r>
              <a:rPr lang="en-US" b="1" dirty="0" err="1" smtClean="0"/>
              <a:t>NoJ</a:t>
            </a:r>
            <a:r>
              <a:rPr lang="en-US" b="1" dirty="0" smtClean="0"/>
              <a:t>, </a:t>
            </a:r>
            <a:r>
              <a:rPr lang="en-US" b="1" dirty="0" err="1" smtClean="0"/>
              <a:t>AIChE</a:t>
            </a:r>
            <a:endParaRPr 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187692" y="1552161"/>
            <a:ext cx="4721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 smtClean="0">
                <a:latin typeface="Calibri" pitchFamily="34" charset="0"/>
              </a:rPr>
              <a:t>Want </a:t>
            </a:r>
            <a:r>
              <a:rPr lang="en-US" dirty="0">
                <a:latin typeface="Calibri" pitchFamily="34" charset="0"/>
              </a:rPr>
              <a:t>to network with like minded people</a:t>
            </a:r>
            <a:r>
              <a:rPr lang="en-US" dirty="0" smtClean="0">
                <a:latin typeface="Calibri" pitchFamily="34" charset="0"/>
              </a:rPr>
              <a:t>?</a:t>
            </a:r>
          </a:p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Come network with Young Professionals in your area in the heart of New Jersey!!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itle 5"/>
          <p:cNvSpPr txBox="1">
            <a:spLocks/>
          </p:cNvSpPr>
          <p:nvPr/>
        </p:nvSpPr>
        <p:spPr bwMode="auto">
          <a:xfrm>
            <a:off x="3840030" y="2667000"/>
            <a:ext cx="50688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dirty="0" smtClean="0">
                <a:latin typeface="Calibri" pitchFamily="34" charset="0"/>
              </a:rPr>
              <a:t>Come meet the Executive Board of the North Jersey Section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See what the other chemical engineers have to say!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1026" name="Picture 2" descr="C:\Users\Sonali\Desktop\aich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536" y="180012"/>
            <a:ext cx="5486400" cy="134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Sonali\Desktop\zeppelin h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945" y="3834774"/>
            <a:ext cx="4114055" cy="292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C:\Users\Sonali\Desktop\happy hou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2715"/>
            <a:ext cx="2590800" cy="241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Sonali\Desktop\networki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67655"/>
            <a:ext cx="2074178" cy="291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28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71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Sonali</dc:creator>
  <cp:lastModifiedBy>Kate</cp:lastModifiedBy>
  <cp:revision>10</cp:revision>
  <dcterms:created xsi:type="dcterms:W3CDTF">2006-08-16T00:00:00Z</dcterms:created>
  <dcterms:modified xsi:type="dcterms:W3CDTF">2014-12-03T01:25:50Z</dcterms:modified>
</cp:coreProperties>
</file>