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4" r:id="rId1"/>
  </p:sldMasterIdLst>
  <p:notesMasterIdLst>
    <p:notesMasterId r:id="rId32"/>
  </p:notesMasterIdLst>
  <p:sldIdLst>
    <p:sldId id="256" r:id="rId2"/>
    <p:sldId id="267" r:id="rId3"/>
    <p:sldId id="299" r:id="rId4"/>
    <p:sldId id="268" r:id="rId5"/>
    <p:sldId id="300" r:id="rId6"/>
    <p:sldId id="298" r:id="rId7"/>
    <p:sldId id="301" r:id="rId8"/>
    <p:sldId id="297" r:id="rId9"/>
    <p:sldId id="272" r:id="rId10"/>
    <p:sldId id="292" r:id="rId11"/>
    <p:sldId id="269" r:id="rId12"/>
    <p:sldId id="273" r:id="rId13"/>
    <p:sldId id="274" r:id="rId14"/>
    <p:sldId id="291" r:id="rId15"/>
    <p:sldId id="275" r:id="rId16"/>
    <p:sldId id="277" r:id="rId17"/>
    <p:sldId id="278" r:id="rId18"/>
    <p:sldId id="280" r:id="rId19"/>
    <p:sldId id="282" r:id="rId20"/>
    <p:sldId id="283" r:id="rId21"/>
    <p:sldId id="293" r:id="rId22"/>
    <p:sldId id="294" r:id="rId23"/>
    <p:sldId id="295" r:id="rId24"/>
    <p:sldId id="284" r:id="rId25"/>
    <p:sldId id="285" r:id="rId26"/>
    <p:sldId id="286" r:id="rId27"/>
    <p:sldId id="287" r:id="rId28"/>
    <p:sldId id="288" r:id="rId29"/>
    <p:sldId id="289" r:id="rId30"/>
    <p:sldId id="29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4"/>
    <p:restoredTop sz="87478"/>
  </p:normalViewPr>
  <p:slideViewPr>
    <p:cSldViewPr snapToGrid="0" snapToObjects="1">
      <p:cViewPr varScale="1">
        <p:scale>
          <a:sx n="83" d="100"/>
          <a:sy n="83" d="100"/>
        </p:scale>
        <p:origin x="1200" y="184"/>
      </p:cViewPr>
      <p:guideLst/>
    </p:cSldViewPr>
  </p:slideViewPr>
  <p:outlineViewPr>
    <p:cViewPr>
      <p:scale>
        <a:sx n="33" d="100"/>
        <a:sy n="33" d="100"/>
      </p:scale>
      <p:origin x="0" y="0"/>
    </p:cViewPr>
  </p:outlineViewPr>
  <p:notesTextViewPr>
    <p:cViewPr>
      <p:scale>
        <a:sx n="90" d="100"/>
        <a:sy n="9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Answer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9BD-4359-B760-20C275EAA18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9BD-4359-B760-20C275EAA182}"/>
              </c:ext>
            </c:extLst>
          </c:dPt>
          <c:cat>
            <c:strRef>
              <c:f>Sheet1!$A$2:$A$3</c:f>
              <c:strCache>
                <c:ptCount val="2"/>
                <c:pt idx="0">
                  <c:v>Yes</c:v>
                </c:pt>
                <c:pt idx="1">
                  <c:v>No</c:v>
                </c:pt>
              </c:strCache>
            </c:strRef>
          </c:cat>
          <c:val>
            <c:numRef>
              <c:f>Sheet1!$B$2:$B$3</c:f>
              <c:numCache>
                <c:formatCode>General</c:formatCode>
                <c:ptCount val="2"/>
                <c:pt idx="0">
                  <c:v>5</c:v>
                </c:pt>
                <c:pt idx="1">
                  <c:v>0</c:v>
                </c:pt>
              </c:numCache>
            </c:numRef>
          </c:val>
          <c:extLst>
            <c:ext xmlns:c16="http://schemas.microsoft.com/office/drawing/2014/chart" uri="{C3380CC4-5D6E-409C-BE32-E72D297353CC}">
              <c16:uniqueId val="{00000000-20E9-394A-AC9B-4CF85402D24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ata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ata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ata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1C2521-A7F9-4373-86EA-2D4D334B21CE}" type="doc">
      <dgm:prSet loTypeId="urn:microsoft.com/office/officeart/2018/2/layout/IconLabelDescriptionList" loCatId="icon" qsTypeId="urn:microsoft.com/office/officeart/2005/8/quickstyle/simple4" qsCatId="simple" csTypeId="urn:microsoft.com/office/officeart/2018/5/colors/Iconchunking_neutralbg_colorful5" csCatId="colorful" phldr="1"/>
      <dgm:spPr/>
      <dgm:t>
        <a:bodyPr/>
        <a:lstStyle/>
        <a:p>
          <a:endParaRPr lang="en-US"/>
        </a:p>
      </dgm:t>
    </dgm:pt>
    <dgm:pt modelId="{8C9559FA-DFEF-4346-B001-469E5B15B865}">
      <dgm:prSet/>
      <dgm:spPr/>
      <dgm:t>
        <a:bodyPr/>
        <a:lstStyle/>
        <a:p>
          <a:pPr>
            <a:defRPr b="1"/>
          </a:pPr>
          <a:r>
            <a:rPr lang="en-US"/>
            <a:t>Junior in Chemical Engineering at NC State</a:t>
          </a:r>
        </a:p>
      </dgm:t>
    </dgm:pt>
    <dgm:pt modelId="{1FDCCA25-C5AB-44D0-B157-C6A57F52E630}" type="parTrans" cxnId="{EEC6EF54-8024-4444-9606-DA52880717C8}">
      <dgm:prSet/>
      <dgm:spPr/>
      <dgm:t>
        <a:bodyPr/>
        <a:lstStyle/>
        <a:p>
          <a:endParaRPr lang="en-US"/>
        </a:p>
      </dgm:t>
    </dgm:pt>
    <dgm:pt modelId="{CD995B58-C9CE-49FA-BB4F-41051D0BC7AB}" type="sibTrans" cxnId="{EEC6EF54-8024-4444-9606-DA52880717C8}">
      <dgm:prSet/>
      <dgm:spPr/>
      <dgm:t>
        <a:bodyPr/>
        <a:lstStyle/>
        <a:p>
          <a:endParaRPr lang="en-US"/>
        </a:p>
      </dgm:t>
    </dgm:pt>
    <dgm:pt modelId="{479D853B-8636-4CC1-BEC4-7E6E0F6F2AC1}">
      <dgm:prSet/>
      <dgm:spPr/>
      <dgm:t>
        <a:bodyPr/>
        <a:lstStyle/>
        <a:p>
          <a:r>
            <a:rPr lang="en-US"/>
            <a:t>Concentration in Nanoscience</a:t>
          </a:r>
        </a:p>
      </dgm:t>
    </dgm:pt>
    <dgm:pt modelId="{5F6AC9F4-8B8C-4C55-98D5-7B84A1063C3F}" type="parTrans" cxnId="{2AD4D6DF-FFEF-4E82-A21C-806589DFCF07}">
      <dgm:prSet/>
      <dgm:spPr/>
      <dgm:t>
        <a:bodyPr/>
        <a:lstStyle/>
        <a:p>
          <a:endParaRPr lang="en-US"/>
        </a:p>
      </dgm:t>
    </dgm:pt>
    <dgm:pt modelId="{571007D9-4A85-4DE1-BE7A-F2A46D556749}" type="sibTrans" cxnId="{2AD4D6DF-FFEF-4E82-A21C-806589DFCF07}">
      <dgm:prSet/>
      <dgm:spPr/>
      <dgm:t>
        <a:bodyPr/>
        <a:lstStyle/>
        <a:p>
          <a:endParaRPr lang="en-US"/>
        </a:p>
      </dgm:t>
    </dgm:pt>
    <dgm:pt modelId="{7A26B3E8-D468-4E66-9DB1-70CC9363242E}">
      <dgm:prSet/>
      <dgm:spPr/>
      <dgm:t>
        <a:bodyPr/>
        <a:lstStyle/>
        <a:p>
          <a:pPr>
            <a:defRPr b="1"/>
          </a:pPr>
          <a:r>
            <a:rPr lang="en-US"/>
            <a:t>Completed coop program </a:t>
          </a:r>
          <a:r>
            <a:rPr lang="en-US">
              <a:sym typeface="Wingdings" panose="05000000000000000000" pitchFamily="2" charset="2"/>
            </a:rPr>
            <a:t></a:t>
          </a:r>
          <a:r>
            <a:rPr lang="en-US"/>
            <a:t> year of full time </a:t>
          </a:r>
        </a:p>
      </dgm:t>
    </dgm:pt>
    <dgm:pt modelId="{A2D6941F-07A0-4487-89A7-7C5BA88F7AE5}" type="parTrans" cxnId="{31DADC6E-05A6-41DF-8EE5-C79DD2E6F73F}">
      <dgm:prSet/>
      <dgm:spPr/>
      <dgm:t>
        <a:bodyPr/>
        <a:lstStyle/>
        <a:p>
          <a:endParaRPr lang="en-US"/>
        </a:p>
      </dgm:t>
    </dgm:pt>
    <dgm:pt modelId="{364199B9-2949-4D60-A2AD-111D354E6374}" type="sibTrans" cxnId="{31DADC6E-05A6-41DF-8EE5-C79DD2E6F73F}">
      <dgm:prSet/>
      <dgm:spPr/>
      <dgm:t>
        <a:bodyPr/>
        <a:lstStyle/>
        <a:p>
          <a:endParaRPr lang="en-US"/>
        </a:p>
      </dgm:t>
    </dgm:pt>
    <dgm:pt modelId="{95D59DBC-D6F4-4BF2-A910-EA84E8900AD5}">
      <dgm:prSet/>
      <dgm:spPr/>
      <dgm:t>
        <a:bodyPr/>
        <a:lstStyle/>
        <a:p>
          <a:pPr>
            <a:defRPr b="1"/>
          </a:pPr>
          <a:r>
            <a:rPr lang="en-US"/>
            <a:t>President of AIChE</a:t>
          </a:r>
        </a:p>
      </dgm:t>
    </dgm:pt>
    <dgm:pt modelId="{CAC19D9A-2AE2-401F-A928-C697F971C255}" type="parTrans" cxnId="{CB2260D0-A01A-4C04-B498-CCF82B29C4A4}">
      <dgm:prSet/>
      <dgm:spPr/>
      <dgm:t>
        <a:bodyPr/>
        <a:lstStyle/>
        <a:p>
          <a:endParaRPr lang="en-US"/>
        </a:p>
      </dgm:t>
    </dgm:pt>
    <dgm:pt modelId="{8050CC67-A848-4984-83C2-72723177CE54}" type="sibTrans" cxnId="{CB2260D0-A01A-4C04-B498-CCF82B29C4A4}">
      <dgm:prSet/>
      <dgm:spPr/>
      <dgm:t>
        <a:bodyPr/>
        <a:lstStyle/>
        <a:p>
          <a:endParaRPr lang="en-US"/>
        </a:p>
      </dgm:t>
    </dgm:pt>
    <dgm:pt modelId="{EE70B603-9027-4071-AE35-C4AF013DCF10}" type="pres">
      <dgm:prSet presAssocID="{B31C2521-A7F9-4373-86EA-2D4D334B21CE}" presName="root" presStyleCnt="0">
        <dgm:presLayoutVars>
          <dgm:dir/>
          <dgm:resizeHandles val="exact"/>
        </dgm:presLayoutVars>
      </dgm:prSet>
      <dgm:spPr/>
    </dgm:pt>
    <dgm:pt modelId="{5AF4E00A-9EBC-4EB7-A3DA-7B13BBD445ED}" type="pres">
      <dgm:prSet presAssocID="{8C9559FA-DFEF-4346-B001-469E5B15B865}" presName="compNode" presStyleCnt="0"/>
      <dgm:spPr/>
    </dgm:pt>
    <dgm:pt modelId="{ABAD5742-1410-4593-BC12-9D621CDFD9B3}" type="pres">
      <dgm:prSet presAssocID="{8C9559FA-DFEF-4346-B001-469E5B15B86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ask"/>
        </a:ext>
      </dgm:extLst>
    </dgm:pt>
    <dgm:pt modelId="{575F988B-5D0E-4777-A517-386E07EB2F84}" type="pres">
      <dgm:prSet presAssocID="{8C9559FA-DFEF-4346-B001-469E5B15B865}" presName="iconSpace" presStyleCnt="0"/>
      <dgm:spPr/>
    </dgm:pt>
    <dgm:pt modelId="{E39735CF-E2E4-4569-A422-0967BA58592A}" type="pres">
      <dgm:prSet presAssocID="{8C9559FA-DFEF-4346-B001-469E5B15B865}" presName="parTx" presStyleLbl="revTx" presStyleIdx="0" presStyleCnt="6">
        <dgm:presLayoutVars>
          <dgm:chMax val="0"/>
          <dgm:chPref val="0"/>
        </dgm:presLayoutVars>
      </dgm:prSet>
      <dgm:spPr/>
    </dgm:pt>
    <dgm:pt modelId="{7E3088CB-B9AF-46F1-87E8-9EE9BF4140A9}" type="pres">
      <dgm:prSet presAssocID="{8C9559FA-DFEF-4346-B001-469E5B15B865}" presName="txSpace" presStyleCnt="0"/>
      <dgm:spPr/>
    </dgm:pt>
    <dgm:pt modelId="{43CC99B6-C320-41BB-84D1-FA2627D8590B}" type="pres">
      <dgm:prSet presAssocID="{8C9559FA-DFEF-4346-B001-469E5B15B865}" presName="desTx" presStyleLbl="revTx" presStyleIdx="1" presStyleCnt="6">
        <dgm:presLayoutVars/>
      </dgm:prSet>
      <dgm:spPr/>
    </dgm:pt>
    <dgm:pt modelId="{E9020440-D0DF-4AC5-BFEB-55BF63241CF2}" type="pres">
      <dgm:prSet presAssocID="{CD995B58-C9CE-49FA-BB4F-41051D0BC7AB}" presName="sibTrans" presStyleCnt="0"/>
      <dgm:spPr/>
    </dgm:pt>
    <dgm:pt modelId="{F1D07ED6-05B5-41DD-B8EA-050072F8E9C9}" type="pres">
      <dgm:prSet presAssocID="{7A26B3E8-D468-4E66-9DB1-70CC9363242E}" presName="compNode" presStyleCnt="0"/>
      <dgm:spPr/>
    </dgm:pt>
    <dgm:pt modelId="{010CD534-F2A7-4F27-92C3-8C526A5FAEA6}" type="pres">
      <dgm:prSet presAssocID="{7A26B3E8-D468-4E66-9DB1-70CC9363242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33F5E13F-E476-4A0C-A3EC-9975344E49F8}" type="pres">
      <dgm:prSet presAssocID="{7A26B3E8-D468-4E66-9DB1-70CC9363242E}" presName="iconSpace" presStyleCnt="0"/>
      <dgm:spPr/>
    </dgm:pt>
    <dgm:pt modelId="{81F5F597-364E-43E6-92E9-23E8CA853084}" type="pres">
      <dgm:prSet presAssocID="{7A26B3E8-D468-4E66-9DB1-70CC9363242E}" presName="parTx" presStyleLbl="revTx" presStyleIdx="2" presStyleCnt="6">
        <dgm:presLayoutVars>
          <dgm:chMax val="0"/>
          <dgm:chPref val="0"/>
        </dgm:presLayoutVars>
      </dgm:prSet>
      <dgm:spPr/>
    </dgm:pt>
    <dgm:pt modelId="{388C855C-1561-44C4-8157-105208545F9C}" type="pres">
      <dgm:prSet presAssocID="{7A26B3E8-D468-4E66-9DB1-70CC9363242E}" presName="txSpace" presStyleCnt="0"/>
      <dgm:spPr/>
    </dgm:pt>
    <dgm:pt modelId="{50254276-5291-44B7-B06D-6880CE9DD1B0}" type="pres">
      <dgm:prSet presAssocID="{7A26B3E8-D468-4E66-9DB1-70CC9363242E}" presName="desTx" presStyleLbl="revTx" presStyleIdx="3" presStyleCnt="6">
        <dgm:presLayoutVars/>
      </dgm:prSet>
      <dgm:spPr/>
    </dgm:pt>
    <dgm:pt modelId="{9FA2305F-F26F-4BAA-8344-6929A90D985F}" type="pres">
      <dgm:prSet presAssocID="{364199B9-2949-4D60-A2AD-111D354E6374}" presName="sibTrans" presStyleCnt="0"/>
      <dgm:spPr/>
    </dgm:pt>
    <dgm:pt modelId="{366B8A44-38B9-4C8C-B0B1-A2E5055A1EA7}" type="pres">
      <dgm:prSet presAssocID="{95D59DBC-D6F4-4BF2-A910-EA84E8900AD5}" presName="compNode" presStyleCnt="0"/>
      <dgm:spPr/>
    </dgm:pt>
    <dgm:pt modelId="{001C212B-D789-4ADE-ACC3-10DD73DF34DD}" type="pres">
      <dgm:prSet presAssocID="{95D59DBC-D6F4-4BF2-A910-EA84E8900AD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ecturer"/>
        </a:ext>
      </dgm:extLst>
    </dgm:pt>
    <dgm:pt modelId="{E5B147B2-6475-4529-B266-B8DDA3FECC3E}" type="pres">
      <dgm:prSet presAssocID="{95D59DBC-D6F4-4BF2-A910-EA84E8900AD5}" presName="iconSpace" presStyleCnt="0"/>
      <dgm:spPr/>
    </dgm:pt>
    <dgm:pt modelId="{331DD82B-5D60-4AA0-B555-FEE6555A1527}" type="pres">
      <dgm:prSet presAssocID="{95D59DBC-D6F4-4BF2-A910-EA84E8900AD5}" presName="parTx" presStyleLbl="revTx" presStyleIdx="4" presStyleCnt="6">
        <dgm:presLayoutVars>
          <dgm:chMax val="0"/>
          <dgm:chPref val="0"/>
        </dgm:presLayoutVars>
      </dgm:prSet>
      <dgm:spPr/>
    </dgm:pt>
    <dgm:pt modelId="{8C35CD9C-8E16-4CA4-AF3F-3AF493733E96}" type="pres">
      <dgm:prSet presAssocID="{95D59DBC-D6F4-4BF2-A910-EA84E8900AD5}" presName="txSpace" presStyleCnt="0"/>
      <dgm:spPr/>
    </dgm:pt>
    <dgm:pt modelId="{36F27E6D-19A0-4658-91F1-DED34EBCCDD4}" type="pres">
      <dgm:prSet presAssocID="{95D59DBC-D6F4-4BF2-A910-EA84E8900AD5}" presName="desTx" presStyleLbl="revTx" presStyleIdx="5" presStyleCnt="6">
        <dgm:presLayoutVars/>
      </dgm:prSet>
      <dgm:spPr/>
    </dgm:pt>
  </dgm:ptLst>
  <dgm:cxnLst>
    <dgm:cxn modelId="{9A68D726-DEE3-4C0F-A7B9-FC5227469643}" type="presOf" srcId="{479D853B-8636-4CC1-BEC4-7E6E0F6F2AC1}" destId="{43CC99B6-C320-41BB-84D1-FA2627D8590B}" srcOrd="0" destOrd="0" presId="urn:microsoft.com/office/officeart/2018/2/layout/IconLabelDescriptionList"/>
    <dgm:cxn modelId="{300AD43F-5EA0-4596-A687-3C00680E272A}" type="presOf" srcId="{95D59DBC-D6F4-4BF2-A910-EA84E8900AD5}" destId="{331DD82B-5D60-4AA0-B555-FEE6555A1527}" srcOrd="0" destOrd="0" presId="urn:microsoft.com/office/officeart/2018/2/layout/IconLabelDescriptionList"/>
    <dgm:cxn modelId="{EEC6EF54-8024-4444-9606-DA52880717C8}" srcId="{B31C2521-A7F9-4373-86EA-2D4D334B21CE}" destId="{8C9559FA-DFEF-4346-B001-469E5B15B865}" srcOrd="0" destOrd="0" parTransId="{1FDCCA25-C5AB-44D0-B157-C6A57F52E630}" sibTransId="{CD995B58-C9CE-49FA-BB4F-41051D0BC7AB}"/>
    <dgm:cxn modelId="{20DE0F69-CABE-4136-AA21-34EC968F1F8F}" type="presOf" srcId="{7A26B3E8-D468-4E66-9DB1-70CC9363242E}" destId="{81F5F597-364E-43E6-92E9-23E8CA853084}" srcOrd="0" destOrd="0" presId="urn:microsoft.com/office/officeart/2018/2/layout/IconLabelDescriptionList"/>
    <dgm:cxn modelId="{31DADC6E-05A6-41DF-8EE5-C79DD2E6F73F}" srcId="{B31C2521-A7F9-4373-86EA-2D4D334B21CE}" destId="{7A26B3E8-D468-4E66-9DB1-70CC9363242E}" srcOrd="1" destOrd="0" parTransId="{A2D6941F-07A0-4487-89A7-7C5BA88F7AE5}" sibTransId="{364199B9-2949-4D60-A2AD-111D354E6374}"/>
    <dgm:cxn modelId="{2ECA0C98-9ACF-467F-80B1-4C2E559994FA}" type="presOf" srcId="{8C9559FA-DFEF-4346-B001-469E5B15B865}" destId="{E39735CF-E2E4-4569-A422-0967BA58592A}" srcOrd="0" destOrd="0" presId="urn:microsoft.com/office/officeart/2018/2/layout/IconLabelDescriptionList"/>
    <dgm:cxn modelId="{C51F64A5-4FB1-4743-A830-B69CD834A6F8}" type="presOf" srcId="{B31C2521-A7F9-4373-86EA-2D4D334B21CE}" destId="{EE70B603-9027-4071-AE35-C4AF013DCF10}" srcOrd="0" destOrd="0" presId="urn:microsoft.com/office/officeart/2018/2/layout/IconLabelDescriptionList"/>
    <dgm:cxn modelId="{CB2260D0-A01A-4C04-B498-CCF82B29C4A4}" srcId="{B31C2521-A7F9-4373-86EA-2D4D334B21CE}" destId="{95D59DBC-D6F4-4BF2-A910-EA84E8900AD5}" srcOrd="2" destOrd="0" parTransId="{CAC19D9A-2AE2-401F-A928-C697F971C255}" sibTransId="{8050CC67-A848-4984-83C2-72723177CE54}"/>
    <dgm:cxn modelId="{2AD4D6DF-FFEF-4E82-A21C-806589DFCF07}" srcId="{8C9559FA-DFEF-4346-B001-469E5B15B865}" destId="{479D853B-8636-4CC1-BEC4-7E6E0F6F2AC1}" srcOrd="0" destOrd="0" parTransId="{5F6AC9F4-8B8C-4C55-98D5-7B84A1063C3F}" sibTransId="{571007D9-4A85-4DE1-BE7A-F2A46D556749}"/>
    <dgm:cxn modelId="{3A16B144-EF41-451B-AE98-EE1EC4EED196}" type="presParOf" srcId="{EE70B603-9027-4071-AE35-C4AF013DCF10}" destId="{5AF4E00A-9EBC-4EB7-A3DA-7B13BBD445ED}" srcOrd="0" destOrd="0" presId="urn:microsoft.com/office/officeart/2018/2/layout/IconLabelDescriptionList"/>
    <dgm:cxn modelId="{8AA6F32C-014E-40F8-9F00-65E35858C28C}" type="presParOf" srcId="{5AF4E00A-9EBC-4EB7-A3DA-7B13BBD445ED}" destId="{ABAD5742-1410-4593-BC12-9D621CDFD9B3}" srcOrd="0" destOrd="0" presId="urn:microsoft.com/office/officeart/2018/2/layout/IconLabelDescriptionList"/>
    <dgm:cxn modelId="{69047578-E1E1-475B-BB56-759133D97B79}" type="presParOf" srcId="{5AF4E00A-9EBC-4EB7-A3DA-7B13BBD445ED}" destId="{575F988B-5D0E-4777-A517-386E07EB2F84}" srcOrd="1" destOrd="0" presId="urn:microsoft.com/office/officeart/2018/2/layout/IconLabelDescriptionList"/>
    <dgm:cxn modelId="{3B2DFE5A-F3C5-4CDF-AF69-AB123C4ABE6B}" type="presParOf" srcId="{5AF4E00A-9EBC-4EB7-A3DA-7B13BBD445ED}" destId="{E39735CF-E2E4-4569-A422-0967BA58592A}" srcOrd="2" destOrd="0" presId="urn:microsoft.com/office/officeart/2018/2/layout/IconLabelDescriptionList"/>
    <dgm:cxn modelId="{65F62965-F63C-4AE2-BA75-64E81AA4A23D}" type="presParOf" srcId="{5AF4E00A-9EBC-4EB7-A3DA-7B13BBD445ED}" destId="{7E3088CB-B9AF-46F1-87E8-9EE9BF4140A9}" srcOrd="3" destOrd="0" presId="urn:microsoft.com/office/officeart/2018/2/layout/IconLabelDescriptionList"/>
    <dgm:cxn modelId="{C6714152-E73B-4648-A190-B31DF0F2A994}" type="presParOf" srcId="{5AF4E00A-9EBC-4EB7-A3DA-7B13BBD445ED}" destId="{43CC99B6-C320-41BB-84D1-FA2627D8590B}" srcOrd="4" destOrd="0" presId="urn:microsoft.com/office/officeart/2018/2/layout/IconLabelDescriptionList"/>
    <dgm:cxn modelId="{BB7D21CF-0C6D-4247-98D8-1033BFEAFDE2}" type="presParOf" srcId="{EE70B603-9027-4071-AE35-C4AF013DCF10}" destId="{E9020440-D0DF-4AC5-BFEB-55BF63241CF2}" srcOrd="1" destOrd="0" presId="urn:microsoft.com/office/officeart/2018/2/layout/IconLabelDescriptionList"/>
    <dgm:cxn modelId="{D117D630-194E-4BB0-9237-4936A3F52089}" type="presParOf" srcId="{EE70B603-9027-4071-AE35-C4AF013DCF10}" destId="{F1D07ED6-05B5-41DD-B8EA-050072F8E9C9}" srcOrd="2" destOrd="0" presId="urn:microsoft.com/office/officeart/2018/2/layout/IconLabelDescriptionList"/>
    <dgm:cxn modelId="{85E5A03B-8CB8-4713-801E-FF75CD9AB39F}" type="presParOf" srcId="{F1D07ED6-05B5-41DD-B8EA-050072F8E9C9}" destId="{010CD534-F2A7-4F27-92C3-8C526A5FAEA6}" srcOrd="0" destOrd="0" presId="urn:microsoft.com/office/officeart/2018/2/layout/IconLabelDescriptionList"/>
    <dgm:cxn modelId="{DF7230F0-2821-43F9-9655-E4BB7472949E}" type="presParOf" srcId="{F1D07ED6-05B5-41DD-B8EA-050072F8E9C9}" destId="{33F5E13F-E476-4A0C-A3EC-9975344E49F8}" srcOrd="1" destOrd="0" presId="urn:microsoft.com/office/officeart/2018/2/layout/IconLabelDescriptionList"/>
    <dgm:cxn modelId="{74FDDC54-B49C-4C08-8296-BFD43A62E874}" type="presParOf" srcId="{F1D07ED6-05B5-41DD-B8EA-050072F8E9C9}" destId="{81F5F597-364E-43E6-92E9-23E8CA853084}" srcOrd="2" destOrd="0" presId="urn:microsoft.com/office/officeart/2018/2/layout/IconLabelDescriptionList"/>
    <dgm:cxn modelId="{2FF03EBF-1279-428E-A9C8-B49BC2C066F6}" type="presParOf" srcId="{F1D07ED6-05B5-41DD-B8EA-050072F8E9C9}" destId="{388C855C-1561-44C4-8157-105208545F9C}" srcOrd="3" destOrd="0" presId="urn:microsoft.com/office/officeart/2018/2/layout/IconLabelDescriptionList"/>
    <dgm:cxn modelId="{924AD7D1-50A0-441F-AE3D-D36854713FEE}" type="presParOf" srcId="{F1D07ED6-05B5-41DD-B8EA-050072F8E9C9}" destId="{50254276-5291-44B7-B06D-6880CE9DD1B0}" srcOrd="4" destOrd="0" presId="urn:microsoft.com/office/officeart/2018/2/layout/IconLabelDescriptionList"/>
    <dgm:cxn modelId="{D4955653-CFD0-4462-A0C0-915335065FD8}" type="presParOf" srcId="{EE70B603-9027-4071-AE35-C4AF013DCF10}" destId="{9FA2305F-F26F-4BAA-8344-6929A90D985F}" srcOrd="3" destOrd="0" presId="urn:microsoft.com/office/officeart/2018/2/layout/IconLabelDescriptionList"/>
    <dgm:cxn modelId="{9747FC11-DF9D-4B1C-B00E-CE4D952399D7}" type="presParOf" srcId="{EE70B603-9027-4071-AE35-C4AF013DCF10}" destId="{366B8A44-38B9-4C8C-B0B1-A2E5055A1EA7}" srcOrd="4" destOrd="0" presId="urn:microsoft.com/office/officeart/2018/2/layout/IconLabelDescriptionList"/>
    <dgm:cxn modelId="{A6DE8EC7-0AC2-4236-9AA3-86DA16F9FF0D}" type="presParOf" srcId="{366B8A44-38B9-4C8C-B0B1-A2E5055A1EA7}" destId="{001C212B-D789-4ADE-ACC3-10DD73DF34DD}" srcOrd="0" destOrd="0" presId="urn:microsoft.com/office/officeart/2018/2/layout/IconLabelDescriptionList"/>
    <dgm:cxn modelId="{19EC1011-2993-40C6-904E-1787D45FE7E3}" type="presParOf" srcId="{366B8A44-38B9-4C8C-B0B1-A2E5055A1EA7}" destId="{E5B147B2-6475-4529-B266-B8DDA3FECC3E}" srcOrd="1" destOrd="0" presId="urn:microsoft.com/office/officeart/2018/2/layout/IconLabelDescriptionList"/>
    <dgm:cxn modelId="{C47F5111-2B8C-4DAF-8ACF-B62247FA6D47}" type="presParOf" srcId="{366B8A44-38B9-4C8C-B0B1-A2E5055A1EA7}" destId="{331DD82B-5D60-4AA0-B555-FEE6555A1527}" srcOrd="2" destOrd="0" presId="urn:microsoft.com/office/officeart/2018/2/layout/IconLabelDescriptionList"/>
    <dgm:cxn modelId="{62858017-534B-499E-BF8F-CCC500E41210}" type="presParOf" srcId="{366B8A44-38B9-4C8C-B0B1-A2E5055A1EA7}" destId="{8C35CD9C-8E16-4CA4-AF3F-3AF493733E96}" srcOrd="3" destOrd="0" presId="urn:microsoft.com/office/officeart/2018/2/layout/IconLabelDescriptionList"/>
    <dgm:cxn modelId="{5C4D4B80-D08A-4465-9A2F-823C759DE39D}" type="presParOf" srcId="{366B8A44-38B9-4C8C-B0B1-A2E5055A1EA7}" destId="{36F27E6D-19A0-4658-91F1-DED34EBCCDD4}"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0A58802-24EE-42AE-A4ED-0F64A2D8E75F}" type="doc">
      <dgm:prSet loTypeId="urn:microsoft.com/office/officeart/2005/8/layout/hList1" loCatId="list" qsTypeId="urn:microsoft.com/office/officeart/2005/8/quickstyle/simple2" qsCatId="simple" csTypeId="urn:microsoft.com/office/officeart/2005/8/colors/colorful2" csCatId="colorful" phldr="1"/>
      <dgm:spPr/>
      <dgm:t>
        <a:bodyPr/>
        <a:lstStyle/>
        <a:p>
          <a:endParaRPr lang="en-US"/>
        </a:p>
      </dgm:t>
    </dgm:pt>
    <dgm:pt modelId="{03974008-32E6-4F13-9555-D86DF2771D18}">
      <dgm:prSet/>
      <dgm:spPr/>
      <dgm:t>
        <a:bodyPr/>
        <a:lstStyle/>
        <a:p>
          <a:r>
            <a:rPr lang="en-US"/>
            <a:t>High pay</a:t>
          </a:r>
        </a:p>
      </dgm:t>
    </dgm:pt>
    <dgm:pt modelId="{FB646072-E99D-411F-9AD4-F1661EC5023F}" type="parTrans" cxnId="{9A4FF54A-EA31-4070-89B0-D8F6C474F747}">
      <dgm:prSet/>
      <dgm:spPr/>
      <dgm:t>
        <a:bodyPr/>
        <a:lstStyle/>
        <a:p>
          <a:endParaRPr lang="en-US"/>
        </a:p>
      </dgm:t>
    </dgm:pt>
    <dgm:pt modelId="{AEDA6626-2D9D-43DF-9FA2-0081BE9CC780}" type="sibTrans" cxnId="{9A4FF54A-EA31-4070-89B0-D8F6C474F747}">
      <dgm:prSet/>
      <dgm:spPr/>
      <dgm:t>
        <a:bodyPr/>
        <a:lstStyle/>
        <a:p>
          <a:endParaRPr lang="en-US"/>
        </a:p>
      </dgm:t>
    </dgm:pt>
    <dgm:pt modelId="{B68A3CB2-AE4C-4E2F-8D38-8969109CEE00}">
      <dgm:prSet/>
      <dgm:spPr/>
      <dgm:t>
        <a:bodyPr/>
        <a:lstStyle/>
        <a:p>
          <a:r>
            <a:rPr lang="en-US" dirty="0"/>
            <a:t>School loans</a:t>
          </a:r>
        </a:p>
      </dgm:t>
    </dgm:pt>
    <dgm:pt modelId="{BD2DCEF1-1F7A-4692-87FC-331D55A0428D}" type="parTrans" cxnId="{E59774AD-D64E-4A8B-BE1A-DEA995C3F0BA}">
      <dgm:prSet/>
      <dgm:spPr/>
      <dgm:t>
        <a:bodyPr/>
        <a:lstStyle/>
        <a:p>
          <a:endParaRPr lang="en-US"/>
        </a:p>
      </dgm:t>
    </dgm:pt>
    <dgm:pt modelId="{702B7F6A-EDC7-4B18-9D86-669087119F6F}" type="sibTrans" cxnId="{E59774AD-D64E-4A8B-BE1A-DEA995C3F0BA}">
      <dgm:prSet/>
      <dgm:spPr/>
      <dgm:t>
        <a:bodyPr/>
        <a:lstStyle/>
        <a:p>
          <a:endParaRPr lang="en-US"/>
        </a:p>
      </dgm:t>
    </dgm:pt>
    <dgm:pt modelId="{68468513-1C89-47D3-8257-BB072740342B}">
      <dgm:prSet/>
      <dgm:spPr/>
      <dgm:t>
        <a:bodyPr/>
        <a:lstStyle/>
        <a:p>
          <a:r>
            <a:rPr lang="en-US"/>
            <a:t>Networking</a:t>
          </a:r>
        </a:p>
      </dgm:t>
    </dgm:pt>
    <dgm:pt modelId="{B47A2EE6-BFF1-4619-AD03-760994CCB9C6}" type="parTrans" cxnId="{236A2951-B12B-430E-9A02-8403469CC4D9}">
      <dgm:prSet/>
      <dgm:spPr/>
      <dgm:t>
        <a:bodyPr/>
        <a:lstStyle/>
        <a:p>
          <a:endParaRPr lang="en-US"/>
        </a:p>
      </dgm:t>
    </dgm:pt>
    <dgm:pt modelId="{FF26B3B1-C5A5-4751-B6B3-7543915E6A4F}" type="sibTrans" cxnId="{236A2951-B12B-430E-9A02-8403469CC4D9}">
      <dgm:prSet/>
      <dgm:spPr/>
      <dgm:t>
        <a:bodyPr/>
        <a:lstStyle/>
        <a:p>
          <a:endParaRPr lang="en-US"/>
        </a:p>
      </dgm:t>
    </dgm:pt>
    <dgm:pt modelId="{E180F9BB-95E2-4382-AC68-9AEE256E758C}">
      <dgm:prSet/>
      <dgm:spPr/>
      <dgm:t>
        <a:bodyPr/>
        <a:lstStyle/>
        <a:p>
          <a:r>
            <a:rPr lang="en-US" dirty="0"/>
            <a:t>Coworkers </a:t>
          </a:r>
        </a:p>
      </dgm:t>
    </dgm:pt>
    <dgm:pt modelId="{9D887BB7-82AC-4F98-96A8-A81393B89183}" type="parTrans" cxnId="{E4D25C1B-CBF8-4C82-A22F-C0605B255601}">
      <dgm:prSet/>
      <dgm:spPr/>
      <dgm:t>
        <a:bodyPr/>
        <a:lstStyle/>
        <a:p>
          <a:endParaRPr lang="en-US"/>
        </a:p>
      </dgm:t>
    </dgm:pt>
    <dgm:pt modelId="{AB86D27C-3F47-46E1-93BA-C7E72D0CBE29}" type="sibTrans" cxnId="{E4D25C1B-CBF8-4C82-A22F-C0605B255601}">
      <dgm:prSet/>
      <dgm:spPr/>
      <dgm:t>
        <a:bodyPr/>
        <a:lstStyle/>
        <a:p>
          <a:endParaRPr lang="en-US"/>
        </a:p>
      </dgm:t>
    </dgm:pt>
    <dgm:pt modelId="{7A1439EC-19C3-4C9C-99BF-3CD3E5FBA886}">
      <dgm:prSet/>
      <dgm:spPr/>
      <dgm:t>
        <a:bodyPr/>
        <a:lstStyle/>
        <a:p>
          <a:r>
            <a:rPr lang="en-US"/>
            <a:t>Learn </a:t>
          </a:r>
        </a:p>
      </dgm:t>
    </dgm:pt>
    <dgm:pt modelId="{FD6F34D7-45D2-4BF0-B695-E880103ABD91}" type="parTrans" cxnId="{97F09760-846B-40D0-BFCB-19A01BEE918C}">
      <dgm:prSet/>
      <dgm:spPr/>
      <dgm:t>
        <a:bodyPr/>
        <a:lstStyle/>
        <a:p>
          <a:endParaRPr lang="en-US"/>
        </a:p>
      </dgm:t>
    </dgm:pt>
    <dgm:pt modelId="{7C88D24C-7581-450A-89A6-6F799A067F2C}" type="sibTrans" cxnId="{97F09760-846B-40D0-BFCB-19A01BEE918C}">
      <dgm:prSet/>
      <dgm:spPr/>
      <dgm:t>
        <a:bodyPr/>
        <a:lstStyle/>
        <a:p>
          <a:endParaRPr lang="en-US"/>
        </a:p>
      </dgm:t>
    </dgm:pt>
    <dgm:pt modelId="{29E666D3-846E-449D-A613-664241F0EAA0}">
      <dgm:prSet/>
      <dgm:spPr/>
      <dgm:t>
        <a:bodyPr/>
        <a:lstStyle/>
        <a:p>
          <a:r>
            <a:rPr lang="en-US"/>
            <a:t>Industry specifics</a:t>
          </a:r>
        </a:p>
      </dgm:t>
    </dgm:pt>
    <dgm:pt modelId="{C7CB0CF3-3588-46E0-AC3B-953829AE5A7C}" type="parTrans" cxnId="{17090F09-1FFB-45D3-AD73-BEBB5030F5ED}">
      <dgm:prSet/>
      <dgm:spPr/>
      <dgm:t>
        <a:bodyPr/>
        <a:lstStyle/>
        <a:p>
          <a:endParaRPr lang="en-US"/>
        </a:p>
      </dgm:t>
    </dgm:pt>
    <dgm:pt modelId="{A888A4AA-249A-4266-ADAB-705B774B04E9}" type="sibTrans" cxnId="{17090F09-1FFB-45D3-AD73-BEBB5030F5ED}">
      <dgm:prSet/>
      <dgm:spPr/>
      <dgm:t>
        <a:bodyPr/>
        <a:lstStyle/>
        <a:p>
          <a:endParaRPr lang="en-US"/>
        </a:p>
      </dgm:t>
    </dgm:pt>
    <dgm:pt modelId="{E776BEF0-3971-4181-ABE7-FD71D1768042}">
      <dgm:prSet/>
      <dgm:spPr/>
      <dgm:t>
        <a:bodyPr/>
        <a:lstStyle/>
        <a:p>
          <a:r>
            <a:rPr lang="en-US"/>
            <a:t>Professional etiquette </a:t>
          </a:r>
        </a:p>
      </dgm:t>
    </dgm:pt>
    <dgm:pt modelId="{A13A3D79-44C7-4222-A3E7-7A27B1D5F3C3}" type="parTrans" cxnId="{B749DDBB-0032-4413-A104-5CB7A7FD3FD7}">
      <dgm:prSet/>
      <dgm:spPr/>
      <dgm:t>
        <a:bodyPr/>
        <a:lstStyle/>
        <a:p>
          <a:endParaRPr lang="en-US"/>
        </a:p>
      </dgm:t>
    </dgm:pt>
    <dgm:pt modelId="{5863906C-90D2-4D87-865B-15C15FEB0389}" type="sibTrans" cxnId="{B749DDBB-0032-4413-A104-5CB7A7FD3FD7}">
      <dgm:prSet/>
      <dgm:spPr/>
      <dgm:t>
        <a:bodyPr/>
        <a:lstStyle/>
        <a:p>
          <a:endParaRPr lang="en-US"/>
        </a:p>
      </dgm:t>
    </dgm:pt>
    <dgm:pt modelId="{F84CBEAD-75D0-1441-8C42-A21B6CCDB798}">
      <dgm:prSet phldrT="[Text]"/>
      <dgm:spPr/>
      <dgm:t>
        <a:bodyPr/>
        <a:lstStyle/>
        <a:p>
          <a:r>
            <a:rPr lang="en-US" dirty="0"/>
            <a:t>Fun</a:t>
          </a:r>
        </a:p>
      </dgm:t>
    </dgm:pt>
    <dgm:pt modelId="{47042365-9C04-684F-82F4-571E866D1B38}" type="parTrans" cxnId="{AC4F6148-8F1F-6543-9EB9-9D41548F15BA}">
      <dgm:prSet/>
      <dgm:spPr/>
      <dgm:t>
        <a:bodyPr/>
        <a:lstStyle/>
        <a:p>
          <a:endParaRPr lang="en-US"/>
        </a:p>
      </dgm:t>
    </dgm:pt>
    <dgm:pt modelId="{4782B07C-3CA1-D441-BF3A-49900554C2E4}" type="sibTrans" cxnId="{AC4F6148-8F1F-6543-9EB9-9D41548F15BA}">
      <dgm:prSet/>
      <dgm:spPr/>
      <dgm:t>
        <a:bodyPr/>
        <a:lstStyle/>
        <a:p>
          <a:endParaRPr lang="en-US"/>
        </a:p>
      </dgm:t>
    </dgm:pt>
    <dgm:pt modelId="{438BDBD7-D880-B741-B6A4-FD60C7545211}">
      <dgm:prSet phldrT="[Text]"/>
      <dgm:spPr/>
      <dgm:t>
        <a:bodyPr/>
        <a:lstStyle/>
        <a:p>
          <a:r>
            <a:rPr lang="en-US" dirty="0"/>
            <a:t>Intern/Coop</a:t>
          </a:r>
        </a:p>
      </dgm:t>
    </dgm:pt>
    <dgm:pt modelId="{830F25B5-3EB2-9143-8317-63E6514E7682}" type="parTrans" cxnId="{C76A80F7-BC2B-2B4A-8F26-7A8A95FFC91C}">
      <dgm:prSet/>
      <dgm:spPr/>
      <dgm:t>
        <a:bodyPr/>
        <a:lstStyle/>
        <a:p>
          <a:endParaRPr lang="en-US"/>
        </a:p>
      </dgm:t>
    </dgm:pt>
    <dgm:pt modelId="{3A107466-1989-B94C-867C-108D47EBD06D}" type="sibTrans" cxnId="{C76A80F7-BC2B-2B4A-8F26-7A8A95FFC91C}">
      <dgm:prSet/>
      <dgm:spPr/>
      <dgm:t>
        <a:bodyPr/>
        <a:lstStyle/>
        <a:p>
          <a:endParaRPr lang="en-US"/>
        </a:p>
      </dgm:t>
    </dgm:pt>
    <dgm:pt modelId="{42BF1A27-F532-6646-BE61-7CD9AB7479B3}" type="pres">
      <dgm:prSet presAssocID="{A0A58802-24EE-42AE-A4ED-0F64A2D8E75F}" presName="Name0" presStyleCnt="0">
        <dgm:presLayoutVars>
          <dgm:dir/>
          <dgm:animLvl val="lvl"/>
          <dgm:resizeHandles val="exact"/>
        </dgm:presLayoutVars>
      </dgm:prSet>
      <dgm:spPr/>
    </dgm:pt>
    <dgm:pt modelId="{7D05B58B-B4C9-CB4E-93BC-2F6527F7C632}" type="pres">
      <dgm:prSet presAssocID="{03974008-32E6-4F13-9555-D86DF2771D18}" presName="composite" presStyleCnt="0"/>
      <dgm:spPr/>
    </dgm:pt>
    <dgm:pt modelId="{09DE2E73-66D4-164F-8F44-826D593C2237}" type="pres">
      <dgm:prSet presAssocID="{03974008-32E6-4F13-9555-D86DF2771D18}" presName="parTx" presStyleLbl="alignNode1" presStyleIdx="0" presStyleCnt="3">
        <dgm:presLayoutVars>
          <dgm:chMax val="0"/>
          <dgm:chPref val="0"/>
          <dgm:bulletEnabled val="1"/>
        </dgm:presLayoutVars>
      </dgm:prSet>
      <dgm:spPr/>
    </dgm:pt>
    <dgm:pt modelId="{A7F74CF9-78B5-6A45-81A7-71E8467B9337}" type="pres">
      <dgm:prSet presAssocID="{03974008-32E6-4F13-9555-D86DF2771D18}" presName="desTx" presStyleLbl="alignAccFollowNode1" presStyleIdx="0" presStyleCnt="3">
        <dgm:presLayoutVars>
          <dgm:bulletEnabled val="1"/>
        </dgm:presLayoutVars>
      </dgm:prSet>
      <dgm:spPr/>
    </dgm:pt>
    <dgm:pt modelId="{4BAD3B2C-AF2F-9E48-9BB9-ECB7DB7B1AD8}" type="pres">
      <dgm:prSet presAssocID="{AEDA6626-2D9D-43DF-9FA2-0081BE9CC780}" presName="space" presStyleCnt="0"/>
      <dgm:spPr/>
    </dgm:pt>
    <dgm:pt modelId="{7AF414CB-A177-014D-8826-47CC960E1AD3}" type="pres">
      <dgm:prSet presAssocID="{68468513-1C89-47D3-8257-BB072740342B}" presName="composite" presStyleCnt="0"/>
      <dgm:spPr/>
    </dgm:pt>
    <dgm:pt modelId="{845551C6-D812-4842-B0CD-05FF16B25389}" type="pres">
      <dgm:prSet presAssocID="{68468513-1C89-47D3-8257-BB072740342B}" presName="parTx" presStyleLbl="alignNode1" presStyleIdx="1" presStyleCnt="3">
        <dgm:presLayoutVars>
          <dgm:chMax val="0"/>
          <dgm:chPref val="0"/>
          <dgm:bulletEnabled val="1"/>
        </dgm:presLayoutVars>
      </dgm:prSet>
      <dgm:spPr/>
    </dgm:pt>
    <dgm:pt modelId="{986BE04D-76A5-D841-A05D-1B47FE56692D}" type="pres">
      <dgm:prSet presAssocID="{68468513-1C89-47D3-8257-BB072740342B}" presName="desTx" presStyleLbl="alignAccFollowNode1" presStyleIdx="1" presStyleCnt="3">
        <dgm:presLayoutVars>
          <dgm:bulletEnabled val="1"/>
        </dgm:presLayoutVars>
      </dgm:prSet>
      <dgm:spPr/>
    </dgm:pt>
    <dgm:pt modelId="{88C9B6C6-ABA5-6A41-AA7C-42FD0B822CCC}" type="pres">
      <dgm:prSet presAssocID="{FF26B3B1-C5A5-4751-B6B3-7543915E6A4F}" presName="space" presStyleCnt="0"/>
      <dgm:spPr/>
    </dgm:pt>
    <dgm:pt modelId="{34AB7CF3-A876-D14E-97D0-7FCE59EAFF41}" type="pres">
      <dgm:prSet presAssocID="{7A1439EC-19C3-4C9C-99BF-3CD3E5FBA886}" presName="composite" presStyleCnt="0"/>
      <dgm:spPr/>
    </dgm:pt>
    <dgm:pt modelId="{2BAAB1B2-0917-7C45-B611-DEC1FE0BB215}" type="pres">
      <dgm:prSet presAssocID="{7A1439EC-19C3-4C9C-99BF-3CD3E5FBA886}" presName="parTx" presStyleLbl="alignNode1" presStyleIdx="2" presStyleCnt="3">
        <dgm:presLayoutVars>
          <dgm:chMax val="0"/>
          <dgm:chPref val="0"/>
          <dgm:bulletEnabled val="1"/>
        </dgm:presLayoutVars>
      </dgm:prSet>
      <dgm:spPr/>
    </dgm:pt>
    <dgm:pt modelId="{E564BCF4-10F4-3F4E-9220-10E5535DC83B}" type="pres">
      <dgm:prSet presAssocID="{7A1439EC-19C3-4C9C-99BF-3CD3E5FBA886}" presName="desTx" presStyleLbl="alignAccFollowNode1" presStyleIdx="2" presStyleCnt="3">
        <dgm:presLayoutVars>
          <dgm:bulletEnabled val="1"/>
        </dgm:presLayoutVars>
      </dgm:prSet>
      <dgm:spPr/>
    </dgm:pt>
  </dgm:ptLst>
  <dgm:cxnLst>
    <dgm:cxn modelId="{FC3EE205-E135-8145-BD8D-EE54ED5936A9}" type="presOf" srcId="{68468513-1C89-47D3-8257-BB072740342B}" destId="{845551C6-D812-4842-B0CD-05FF16B25389}" srcOrd="0" destOrd="0" presId="urn:microsoft.com/office/officeart/2005/8/layout/hList1"/>
    <dgm:cxn modelId="{A4BAE908-DF06-9B41-B451-D7A05DB0901C}" type="presOf" srcId="{F84CBEAD-75D0-1441-8C42-A21B6CCDB798}" destId="{A7F74CF9-78B5-6A45-81A7-71E8467B9337}" srcOrd="0" destOrd="1" presId="urn:microsoft.com/office/officeart/2005/8/layout/hList1"/>
    <dgm:cxn modelId="{17090F09-1FFB-45D3-AD73-BEBB5030F5ED}" srcId="{7A1439EC-19C3-4C9C-99BF-3CD3E5FBA886}" destId="{29E666D3-846E-449D-A613-664241F0EAA0}" srcOrd="0" destOrd="0" parTransId="{C7CB0CF3-3588-46E0-AC3B-953829AE5A7C}" sibTransId="{A888A4AA-249A-4266-ADAB-705B774B04E9}"/>
    <dgm:cxn modelId="{E4D25C1B-CBF8-4C82-A22F-C0605B255601}" srcId="{68468513-1C89-47D3-8257-BB072740342B}" destId="{E180F9BB-95E2-4382-AC68-9AEE256E758C}" srcOrd="0" destOrd="0" parTransId="{9D887BB7-82AC-4F98-96A8-A81393B89183}" sibTransId="{AB86D27C-3F47-46E1-93BA-C7E72D0CBE29}"/>
    <dgm:cxn modelId="{C1627B1C-3B97-CE46-82E4-C9E62F152730}" type="presOf" srcId="{7A1439EC-19C3-4C9C-99BF-3CD3E5FBA886}" destId="{2BAAB1B2-0917-7C45-B611-DEC1FE0BB215}" srcOrd="0" destOrd="0" presId="urn:microsoft.com/office/officeart/2005/8/layout/hList1"/>
    <dgm:cxn modelId="{06B09722-A7EE-D847-9760-9632BD59A341}" type="presOf" srcId="{A0A58802-24EE-42AE-A4ED-0F64A2D8E75F}" destId="{42BF1A27-F532-6646-BE61-7CD9AB7479B3}" srcOrd="0" destOrd="0" presId="urn:microsoft.com/office/officeart/2005/8/layout/hList1"/>
    <dgm:cxn modelId="{DF921628-76C0-9146-9ACC-00302DC705C6}" type="presOf" srcId="{438BDBD7-D880-B741-B6A4-FD60C7545211}" destId="{986BE04D-76A5-D841-A05D-1B47FE56692D}" srcOrd="0" destOrd="1" presId="urn:microsoft.com/office/officeart/2005/8/layout/hList1"/>
    <dgm:cxn modelId="{B9773932-8FA8-EB48-B3B4-8D86AAC773C3}" type="presOf" srcId="{29E666D3-846E-449D-A613-664241F0EAA0}" destId="{E564BCF4-10F4-3F4E-9220-10E5535DC83B}" srcOrd="0" destOrd="0" presId="urn:microsoft.com/office/officeart/2005/8/layout/hList1"/>
    <dgm:cxn modelId="{AC4F6148-8F1F-6543-9EB9-9D41548F15BA}" srcId="{03974008-32E6-4F13-9555-D86DF2771D18}" destId="{F84CBEAD-75D0-1441-8C42-A21B6CCDB798}" srcOrd="1" destOrd="0" parTransId="{47042365-9C04-684F-82F4-571E866D1B38}" sibTransId="{4782B07C-3CA1-D441-BF3A-49900554C2E4}"/>
    <dgm:cxn modelId="{9A4FF54A-EA31-4070-89B0-D8F6C474F747}" srcId="{A0A58802-24EE-42AE-A4ED-0F64A2D8E75F}" destId="{03974008-32E6-4F13-9555-D86DF2771D18}" srcOrd="0" destOrd="0" parTransId="{FB646072-E99D-411F-9AD4-F1661EC5023F}" sibTransId="{AEDA6626-2D9D-43DF-9FA2-0081BE9CC780}"/>
    <dgm:cxn modelId="{236A2951-B12B-430E-9A02-8403469CC4D9}" srcId="{A0A58802-24EE-42AE-A4ED-0F64A2D8E75F}" destId="{68468513-1C89-47D3-8257-BB072740342B}" srcOrd="1" destOrd="0" parTransId="{B47A2EE6-BFF1-4619-AD03-760994CCB9C6}" sibTransId="{FF26B3B1-C5A5-4751-B6B3-7543915E6A4F}"/>
    <dgm:cxn modelId="{94F26151-CD00-FB4E-B6B4-0AA73271BC93}" type="presOf" srcId="{03974008-32E6-4F13-9555-D86DF2771D18}" destId="{09DE2E73-66D4-164F-8F44-826D593C2237}" srcOrd="0" destOrd="0" presId="urn:microsoft.com/office/officeart/2005/8/layout/hList1"/>
    <dgm:cxn modelId="{97F09760-846B-40D0-BFCB-19A01BEE918C}" srcId="{A0A58802-24EE-42AE-A4ED-0F64A2D8E75F}" destId="{7A1439EC-19C3-4C9C-99BF-3CD3E5FBA886}" srcOrd="2" destOrd="0" parTransId="{FD6F34D7-45D2-4BF0-B695-E880103ABD91}" sibTransId="{7C88D24C-7581-450A-89A6-6F799A067F2C}"/>
    <dgm:cxn modelId="{C8CDAA95-261E-BF44-B57E-C85D45AA29BD}" type="presOf" srcId="{E776BEF0-3971-4181-ABE7-FD71D1768042}" destId="{E564BCF4-10F4-3F4E-9220-10E5535DC83B}" srcOrd="0" destOrd="1" presId="urn:microsoft.com/office/officeart/2005/8/layout/hList1"/>
    <dgm:cxn modelId="{E41AC29A-D314-7043-84AD-235E6685AB43}" type="presOf" srcId="{B68A3CB2-AE4C-4E2F-8D38-8969109CEE00}" destId="{A7F74CF9-78B5-6A45-81A7-71E8467B9337}" srcOrd="0" destOrd="0" presId="urn:microsoft.com/office/officeart/2005/8/layout/hList1"/>
    <dgm:cxn modelId="{E59774AD-D64E-4A8B-BE1A-DEA995C3F0BA}" srcId="{03974008-32E6-4F13-9555-D86DF2771D18}" destId="{B68A3CB2-AE4C-4E2F-8D38-8969109CEE00}" srcOrd="0" destOrd="0" parTransId="{BD2DCEF1-1F7A-4692-87FC-331D55A0428D}" sibTransId="{702B7F6A-EDC7-4B18-9D86-669087119F6F}"/>
    <dgm:cxn modelId="{B749DDBB-0032-4413-A104-5CB7A7FD3FD7}" srcId="{7A1439EC-19C3-4C9C-99BF-3CD3E5FBA886}" destId="{E776BEF0-3971-4181-ABE7-FD71D1768042}" srcOrd="1" destOrd="0" parTransId="{A13A3D79-44C7-4222-A3E7-7A27B1D5F3C3}" sibTransId="{5863906C-90D2-4D87-865B-15C15FEB0389}"/>
    <dgm:cxn modelId="{D13891F4-602A-EA49-8D23-C2790BB2911E}" type="presOf" srcId="{E180F9BB-95E2-4382-AC68-9AEE256E758C}" destId="{986BE04D-76A5-D841-A05D-1B47FE56692D}" srcOrd="0" destOrd="0" presId="urn:microsoft.com/office/officeart/2005/8/layout/hList1"/>
    <dgm:cxn modelId="{C76A80F7-BC2B-2B4A-8F26-7A8A95FFC91C}" srcId="{68468513-1C89-47D3-8257-BB072740342B}" destId="{438BDBD7-D880-B741-B6A4-FD60C7545211}" srcOrd="1" destOrd="0" parTransId="{830F25B5-3EB2-9143-8317-63E6514E7682}" sibTransId="{3A107466-1989-B94C-867C-108D47EBD06D}"/>
    <dgm:cxn modelId="{A16AF5A4-4C4D-0B48-B082-18646F135292}" type="presParOf" srcId="{42BF1A27-F532-6646-BE61-7CD9AB7479B3}" destId="{7D05B58B-B4C9-CB4E-93BC-2F6527F7C632}" srcOrd="0" destOrd="0" presId="urn:microsoft.com/office/officeart/2005/8/layout/hList1"/>
    <dgm:cxn modelId="{8932713F-8636-5742-8000-673DD9C935C5}" type="presParOf" srcId="{7D05B58B-B4C9-CB4E-93BC-2F6527F7C632}" destId="{09DE2E73-66D4-164F-8F44-826D593C2237}" srcOrd="0" destOrd="0" presId="urn:microsoft.com/office/officeart/2005/8/layout/hList1"/>
    <dgm:cxn modelId="{630C3113-B66A-7949-AC50-13C36E16765F}" type="presParOf" srcId="{7D05B58B-B4C9-CB4E-93BC-2F6527F7C632}" destId="{A7F74CF9-78B5-6A45-81A7-71E8467B9337}" srcOrd="1" destOrd="0" presId="urn:microsoft.com/office/officeart/2005/8/layout/hList1"/>
    <dgm:cxn modelId="{F460572C-1F97-CD48-B36F-16F8F34FDDC0}" type="presParOf" srcId="{42BF1A27-F532-6646-BE61-7CD9AB7479B3}" destId="{4BAD3B2C-AF2F-9E48-9BB9-ECB7DB7B1AD8}" srcOrd="1" destOrd="0" presId="urn:microsoft.com/office/officeart/2005/8/layout/hList1"/>
    <dgm:cxn modelId="{8573ABBD-2889-8343-B29F-5D514765F90F}" type="presParOf" srcId="{42BF1A27-F532-6646-BE61-7CD9AB7479B3}" destId="{7AF414CB-A177-014D-8826-47CC960E1AD3}" srcOrd="2" destOrd="0" presId="urn:microsoft.com/office/officeart/2005/8/layout/hList1"/>
    <dgm:cxn modelId="{E00A9949-1F82-AD48-AF2F-9B31FB493176}" type="presParOf" srcId="{7AF414CB-A177-014D-8826-47CC960E1AD3}" destId="{845551C6-D812-4842-B0CD-05FF16B25389}" srcOrd="0" destOrd="0" presId="urn:microsoft.com/office/officeart/2005/8/layout/hList1"/>
    <dgm:cxn modelId="{9360D102-A38F-464D-B467-343C3795E921}" type="presParOf" srcId="{7AF414CB-A177-014D-8826-47CC960E1AD3}" destId="{986BE04D-76A5-D841-A05D-1B47FE56692D}" srcOrd="1" destOrd="0" presId="urn:microsoft.com/office/officeart/2005/8/layout/hList1"/>
    <dgm:cxn modelId="{0EF6555E-2800-294F-BB3C-0FCACFCAC72C}" type="presParOf" srcId="{42BF1A27-F532-6646-BE61-7CD9AB7479B3}" destId="{88C9B6C6-ABA5-6A41-AA7C-42FD0B822CCC}" srcOrd="3" destOrd="0" presId="urn:microsoft.com/office/officeart/2005/8/layout/hList1"/>
    <dgm:cxn modelId="{6D0F1998-CDC6-E041-8076-7D23B886000D}" type="presParOf" srcId="{42BF1A27-F532-6646-BE61-7CD9AB7479B3}" destId="{34AB7CF3-A876-D14E-97D0-7FCE59EAFF41}" srcOrd="4" destOrd="0" presId="urn:microsoft.com/office/officeart/2005/8/layout/hList1"/>
    <dgm:cxn modelId="{56C1D565-B541-2C47-8F4A-231FE8BF7F9E}" type="presParOf" srcId="{34AB7CF3-A876-D14E-97D0-7FCE59EAFF41}" destId="{2BAAB1B2-0917-7C45-B611-DEC1FE0BB215}" srcOrd="0" destOrd="0" presId="urn:microsoft.com/office/officeart/2005/8/layout/hList1"/>
    <dgm:cxn modelId="{837C54E4-8845-BB43-8524-CFB87E2A6443}" type="presParOf" srcId="{34AB7CF3-A876-D14E-97D0-7FCE59EAFF41}" destId="{E564BCF4-10F4-3F4E-9220-10E5535DC83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8849F2-9879-4664-A4EE-20A4426A99EA}" type="doc">
      <dgm:prSet loTypeId="urn:microsoft.com/office/officeart/2018/5/layout/CenteredIconLabelDescriptionList" loCatId="icon" qsTypeId="urn:microsoft.com/office/officeart/2005/8/quickstyle/simple4" qsCatId="simple" csTypeId="urn:microsoft.com/office/officeart/2018/5/colors/Iconchunking_neutralbg_colorful1" csCatId="colorful" phldr="1"/>
      <dgm:spPr/>
      <dgm:t>
        <a:bodyPr/>
        <a:lstStyle/>
        <a:p>
          <a:endParaRPr lang="en-US"/>
        </a:p>
      </dgm:t>
    </dgm:pt>
    <dgm:pt modelId="{8C2433E1-63E9-4039-A630-FE9A7FC28625}">
      <dgm:prSet/>
      <dgm:spPr/>
      <dgm:t>
        <a:bodyPr/>
        <a:lstStyle/>
        <a:p>
          <a:pPr>
            <a:defRPr b="1"/>
          </a:pPr>
          <a:r>
            <a:rPr lang="en-US" b="0" i="0"/>
            <a:t>Great source of income</a:t>
          </a:r>
          <a:endParaRPr lang="en-US"/>
        </a:p>
      </dgm:t>
    </dgm:pt>
    <dgm:pt modelId="{AA9C5A25-38A4-4E03-B643-8F3B76F4946C}" type="parTrans" cxnId="{E0A667C3-CC86-43F8-B14C-DEE0D303F4BE}">
      <dgm:prSet/>
      <dgm:spPr/>
      <dgm:t>
        <a:bodyPr/>
        <a:lstStyle/>
        <a:p>
          <a:endParaRPr lang="en-US"/>
        </a:p>
      </dgm:t>
    </dgm:pt>
    <dgm:pt modelId="{40263D5D-5F5F-40DC-BBE1-5A1326A6B3EC}" type="sibTrans" cxnId="{E0A667C3-CC86-43F8-B14C-DEE0D303F4BE}">
      <dgm:prSet/>
      <dgm:spPr/>
      <dgm:t>
        <a:bodyPr/>
        <a:lstStyle/>
        <a:p>
          <a:endParaRPr lang="en-US"/>
        </a:p>
      </dgm:t>
    </dgm:pt>
    <dgm:pt modelId="{B40E9073-AC9D-4EB1-9BCD-09E2E0A146CC}">
      <dgm:prSet/>
      <dgm:spPr/>
      <dgm:t>
        <a:bodyPr/>
        <a:lstStyle/>
        <a:p>
          <a:r>
            <a:rPr lang="en-US" b="0" i="0"/>
            <a:t>Pay off student loans</a:t>
          </a:r>
          <a:endParaRPr lang="en-US"/>
        </a:p>
      </dgm:t>
    </dgm:pt>
    <dgm:pt modelId="{5463A3B3-B4FC-48F2-8709-A2CD2BFC6E1E}" type="parTrans" cxnId="{78177474-D29E-40F1-AA0C-646C500D9397}">
      <dgm:prSet/>
      <dgm:spPr/>
      <dgm:t>
        <a:bodyPr/>
        <a:lstStyle/>
        <a:p>
          <a:endParaRPr lang="en-US"/>
        </a:p>
      </dgm:t>
    </dgm:pt>
    <dgm:pt modelId="{4A3DDE6F-787B-44B9-BCCF-F22862918703}" type="sibTrans" cxnId="{78177474-D29E-40F1-AA0C-646C500D9397}">
      <dgm:prSet/>
      <dgm:spPr/>
      <dgm:t>
        <a:bodyPr/>
        <a:lstStyle/>
        <a:p>
          <a:endParaRPr lang="en-US"/>
        </a:p>
      </dgm:t>
    </dgm:pt>
    <dgm:pt modelId="{595A0A83-B514-40D7-B188-79C4014B6867}">
      <dgm:prSet/>
      <dgm:spPr/>
      <dgm:t>
        <a:bodyPr/>
        <a:lstStyle/>
        <a:p>
          <a:pPr>
            <a:defRPr b="1"/>
          </a:pPr>
          <a:r>
            <a:rPr lang="en-US" b="0" i="0"/>
            <a:t>Source of references</a:t>
          </a:r>
          <a:endParaRPr lang="en-US"/>
        </a:p>
      </dgm:t>
    </dgm:pt>
    <dgm:pt modelId="{A3E87A75-1339-4B14-9E8A-8195B897BA2D}" type="parTrans" cxnId="{F5E02217-DE23-4703-9547-2BEB4292848C}">
      <dgm:prSet/>
      <dgm:spPr/>
      <dgm:t>
        <a:bodyPr/>
        <a:lstStyle/>
        <a:p>
          <a:endParaRPr lang="en-US"/>
        </a:p>
      </dgm:t>
    </dgm:pt>
    <dgm:pt modelId="{A634EE87-1DBD-4DE5-9A85-E29E2D64F3E6}" type="sibTrans" cxnId="{F5E02217-DE23-4703-9547-2BEB4292848C}">
      <dgm:prSet/>
      <dgm:spPr/>
      <dgm:t>
        <a:bodyPr/>
        <a:lstStyle/>
        <a:p>
          <a:endParaRPr lang="en-US"/>
        </a:p>
      </dgm:t>
    </dgm:pt>
    <dgm:pt modelId="{BCC2E937-475D-4F2D-98B9-BF3BED2E1094}">
      <dgm:prSet/>
      <dgm:spPr/>
      <dgm:t>
        <a:bodyPr/>
        <a:lstStyle/>
        <a:p>
          <a:pPr>
            <a:defRPr b="1"/>
          </a:pPr>
          <a:r>
            <a:rPr lang="en-US" b="0" i="0"/>
            <a:t>Investment</a:t>
          </a:r>
          <a:endParaRPr lang="en-US"/>
        </a:p>
      </dgm:t>
    </dgm:pt>
    <dgm:pt modelId="{B10BFF97-AD4D-4BC8-B2AF-CA61AF749967}" type="parTrans" cxnId="{8B5C9AA2-BE27-4532-8E5E-E114AE2C9E88}">
      <dgm:prSet/>
      <dgm:spPr/>
      <dgm:t>
        <a:bodyPr/>
        <a:lstStyle/>
        <a:p>
          <a:endParaRPr lang="en-US"/>
        </a:p>
      </dgm:t>
    </dgm:pt>
    <dgm:pt modelId="{56D1CD19-80A8-424C-B1FB-F40C3697A91E}" type="sibTrans" cxnId="{8B5C9AA2-BE27-4532-8E5E-E114AE2C9E88}">
      <dgm:prSet/>
      <dgm:spPr/>
      <dgm:t>
        <a:bodyPr/>
        <a:lstStyle/>
        <a:p>
          <a:endParaRPr lang="en-US"/>
        </a:p>
      </dgm:t>
    </dgm:pt>
    <dgm:pt modelId="{6B9ABFCA-3A95-4C2C-8386-778C1E2A8C32}">
      <dgm:prSet/>
      <dgm:spPr/>
      <dgm:t>
        <a:bodyPr/>
        <a:lstStyle/>
        <a:p>
          <a:r>
            <a:rPr lang="en-US" b="0" i="0"/>
            <a:t>Figuring out what’s right for you</a:t>
          </a:r>
          <a:endParaRPr lang="en-US"/>
        </a:p>
      </dgm:t>
    </dgm:pt>
    <dgm:pt modelId="{AB546159-E399-4B94-A429-8F24F59E72C1}" type="parTrans" cxnId="{90C0F07B-CF9B-4E0C-AEF9-B6DB19ECA949}">
      <dgm:prSet/>
      <dgm:spPr/>
      <dgm:t>
        <a:bodyPr/>
        <a:lstStyle/>
        <a:p>
          <a:endParaRPr lang="en-US"/>
        </a:p>
      </dgm:t>
    </dgm:pt>
    <dgm:pt modelId="{7C0794DE-AE29-4595-A861-CA539369BFA8}" type="sibTrans" cxnId="{90C0F07B-CF9B-4E0C-AEF9-B6DB19ECA949}">
      <dgm:prSet/>
      <dgm:spPr/>
      <dgm:t>
        <a:bodyPr/>
        <a:lstStyle/>
        <a:p>
          <a:endParaRPr lang="en-US"/>
        </a:p>
      </dgm:t>
    </dgm:pt>
    <dgm:pt modelId="{0765EE76-CB84-4E17-99DC-2DA4ACDAA3A0}" type="pres">
      <dgm:prSet presAssocID="{838849F2-9879-4664-A4EE-20A4426A99EA}" presName="root" presStyleCnt="0">
        <dgm:presLayoutVars>
          <dgm:dir/>
          <dgm:resizeHandles val="exact"/>
        </dgm:presLayoutVars>
      </dgm:prSet>
      <dgm:spPr/>
    </dgm:pt>
    <dgm:pt modelId="{E36EEE92-5E46-41DA-A2ED-97A0D5FC58A9}" type="pres">
      <dgm:prSet presAssocID="{8C2433E1-63E9-4039-A630-FE9A7FC28625}" presName="compNode" presStyleCnt="0"/>
      <dgm:spPr/>
    </dgm:pt>
    <dgm:pt modelId="{8121C0A1-DB3B-428B-A9AC-8574747AD409}" type="pres">
      <dgm:prSet presAssocID="{8C2433E1-63E9-4039-A630-FE9A7FC2862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ggy Bank"/>
        </a:ext>
      </dgm:extLst>
    </dgm:pt>
    <dgm:pt modelId="{E614CAA3-90C7-4EEF-9BD4-37AA50ADF10A}" type="pres">
      <dgm:prSet presAssocID="{8C2433E1-63E9-4039-A630-FE9A7FC28625}" presName="iconSpace" presStyleCnt="0"/>
      <dgm:spPr/>
    </dgm:pt>
    <dgm:pt modelId="{51139539-FD48-4B27-9970-F19A95AD75C6}" type="pres">
      <dgm:prSet presAssocID="{8C2433E1-63E9-4039-A630-FE9A7FC28625}" presName="parTx" presStyleLbl="revTx" presStyleIdx="0" presStyleCnt="6">
        <dgm:presLayoutVars>
          <dgm:chMax val="0"/>
          <dgm:chPref val="0"/>
        </dgm:presLayoutVars>
      </dgm:prSet>
      <dgm:spPr/>
    </dgm:pt>
    <dgm:pt modelId="{AFBD059B-CF5C-4805-9A51-A89902DC9669}" type="pres">
      <dgm:prSet presAssocID="{8C2433E1-63E9-4039-A630-FE9A7FC28625}" presName="txSpace" presStyleCnt="0"/>
      <dgm:spPr/>
    </dgm:pt>
    <dgm:pt modelId="{28C9167A-0CED-4A4D-8EAA-06A17493D6AC}" type="pres">
      <dgm:prSet presAssocID="{8C2433E1-63E9-4039-A630-FE9A7FC28625}" presName="desTx" presStyleLbl="revTx" presStyleIdx="1" presStyleCnt="6">
        <dgm:presLayoutVars/>
      </dgm:prSet>
      <dgm:spPr/>
    </dgm:pt>
    <dgm:pt modelId="{C6F65B2D-748B-47E3-A3FE-6A468FD05AC5}" type="pres">
      <dgm:prSet presAssocID="{40263D5D-5F5F-40DC-BBE1-5A1326A6B3EC}" presName="sibTrans" presStyleCnt="0"/>
      <dgm:spPr/>
    </dgm:pt>
    <dgm:pt modelId="{466EBE0C-49E0-480E-9DD8-0FDBD4FB3224}" type="pres">
      <dgm:prSet presAssocID="{595A0A83-B514-40D7-B188-79C4014B6867}" presName="compNode" presStyleCnt="0"/>
      <dgm:spPr/>
    </dgm:pt>
    <dgm:pt modelId="{F43E413C-8FBA-4CA8-B347-25A5B7B22FB7}" type="pres">
      <dgm:prSet presAssocID="{595A0A83-B514-40D7-B188-79C4014B686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Book"/>
        </a:ext>
      </dgm:extLst>
    </dgm:pt>
    <dgm:pt modelId="{E640C8B4-A5BA-4669-A8FF-F151A35AA497}" type="pres">
      <dgm:prSet presAssocID="{595A0A83-B514-40D7-B188-79C4014B6867}" presName="iconSpace" presStyleCnt="0"/>
      <dgm:spPr/>
    </dgm:pt>
    <dgm:pt modelId="{CBFEC255-A788-408A-84D2-A0D7624E9AAA}" type="pres">
      <dgm:prSet presAssocID="{595A0A83-B514-40D7-B188-79C4014B6867}" presName="parTx" presStyleLbl="revTx" presStyleIdx="2" presStyleCnt="6">
        <dgm:presLayoutVars>
          <dgm:chMax val="0"/>
          <dgm:chPref val="0"/>
        </dgm:presLayoutVars>
      </dgm:prSet>
      <dgm:spPr/>
    </dgm:pt>
    <dgm:pt modelId="{2BE690DE-7ECE-4F49-BA71-5BE2F13011E2}" type="pres">
      <dgm:prSet presAssocID="{595A0A83-B514-40D7-B188-79C4014B6867}" presName="txSpace" presStyleCnt="0"/>
      <dgm:spPr/>
    </dgm:pt>
    <dgm:pt modelId="{E3600A65-3C07-48B8-963E-42A1AA252C90}" type="pres">
      <dgm:prSet presAssocID="{595A0A83-B514-40D7-B188-79C4014B6867}" presName="desTx" presStyleLbl="revTx" presStyleIdx="3" presStyleCnt="6">
        <dgm:presLayoutVars/>
      </dgm:prSet>
      <dgm:spPr/>
    </dgm:pt>
    <dgm:pt modelId="{04CB1748-CD54-4219-AC09-70AED0FA46E0}" type="pres">
      <dgm:prSet presAssocID="{A634EE87-1DBD-4DE5-9A85-E29E2D64F3E6}" presName="sibTrans" presStyleCnt="0"/>
      <dgm:spPr/>
    </dgm:pt>
    <dgm:pt modelId="{360444B2-3966-4414-A25C-578A7B04C289}" type="pres">
      <dgm:prSet presAssocID="{BCC2E937-475D-4F2D-98B9-BF3BED2E1094}" presName="compNode" presStyleCnt="0"/>
      <dgm:spPr/>
    </dgm:pt>
    <dgm:pt modelId="{4060C859-D381-4015-A2ED-29E6D97C5B83}" type="pres">
      <dgm:prSet presAssocID="{BCC2E937-475D-4F2D-98B9-BF3BED2E109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50F44A18-63ED-4400-BA55-E6F2D28F9135}" type="pres">
      <dgm:prSet presAssocID="{BCC2E937-475D-4F2D-98B9-BF3BED2E1094}" presName="iconSpace" presStyleCnt="0"/>
      <dgm:spPr/>
    </dgm:pt>
    <dgm:pt modelId="{420003C6-BB8D-47D9-B1CE-0D71A3DCBAEB}" type="pres">
      <dgm:prSet presAssocID="{BCC2E937-475D-4F2D-98B9-BF3BED2E1094}" presName="parTx" presStyleLbl="revTx" presStyleIdx="4" presStyleCnt="6">
        <dgm:presLayoutVars>
          <dgm:chMax val="0"/>
          <dgm:chPref val="0"/>
        </dgm:presLayoutVars>
      </dgm:prSet>
      <dgm:spPr/>
    </dgm:pt>
    <dgm:pt modelId="{86740464-5F62-43D8-84E3-465DE42D267C}" type="pres">
      <dgm:prSet presAssocID="{BCC2E937-475D-4F2D-98B9-BF3BED2E1094}" presName="txSpace" presStyleCnt="0"/>
      <dgm:spPr/>
    </dgm:pt>
    <dgm:pt modelId="{861E0DB7-2103-4543-A1CB-DDCFC4D5FBAB}" type="pres">
      <dgm:prSet presAssocID="{BCC2E937-475D-4F2D-98B9-BF3BED2E1094}" presName="desTx" presStyleLbl="revTx" presStyleIdx="5" presStyleCnt="6">
        <dgm:presLayoutVars/>
      </dgm:prSet>
      <dgm:spPr/>
    </dgm:pt>
  </dgm:ptLst>
  <dgm:cxnLst>
    <dgm:cxn modelId="{069BF002-681A-4B9C-B80E-3506A8C3D9D4}" type="presOf" srcId="{6B9ABFCA-3A95-4C2C-8386-778C1E2A8C32}" destId="{861E0DB7-2103-4543-A1CB-DDCFC4D5FBAB}" srcOrd="0" destOrd="0" presId="urn:microsoft.com/office/officeart/2018/5/layout/CenteredIconLabelDescriptionList"/>
    <dgm:cxn modelId="{A34F320D-78B2-40AD-A7C4-4780EBD855D9}" type="presOf" srcId="{595A0A83-B514-40D7-B188-79C4014B6867}" destId="{CBFEC255-A788-408A-84D2-A0D7624E9AAA}" srcOrd="0" destOrd="0" presId="urn:microsoft.com/office/officeart/2018/5/layout/CenteredIconLabelDescriptionList"/>
    <dgm:cxn modelId="{F5E02217-DE23-4703-9547-2BEB4292848C}" srcId="{838849F2-9879-4664-A4EE-20A4426A99EA}" destId="{595A0A83-B514-40D7-B188-79C4014B6867}" srcOrd="1" destOrd="0" parTransId="{A3E87A75-1339-4B14-9E8A-8195B897BA2D}" sibTransId="{A634EE87-1DBD-4DE5-9A85-E29E2D64F3E6}"/>
    <dgm:cxn modelId="{78177474-D29E-40F1-AA0C-646C500D9397}" srcId="{8C2433E1-63E9-4039-A630-FE9A7FC28625}" destId="{B40E9073-AC9D-4EB1-9BCD-09E2E0A146CC}" srcOrd="0" destOrd="0" parTransId="{5463A3B3-B4FC-48F2-8709-A2CD2BFC6E1E}" sibTransId="{4A3DDE6F-787B-44B9-BCCF-F22862918703}"/>
    <dgm:cxn modelId="{0BFE4B7B-8008-43CC-A160-B934C4638EBE}" type="presOf" srcId="{BCC2E937-475D-4F2D-98B9-BF3BED2E1094}" destId="{420003C6-BB8D-47D9-B1CE-0D71A3DCBAEB}" srcOrd="0" destOrd="0" presId="urn:microsoft.com/office/officeart/2018/5/layout/CenteredIconLabelDescriptionList"/>
    <dgm:cxn modelId="{90C0F07B-CF9B-4E0C-AEF9-B6DB19ECA949}" srcId="{BCC2E937-475D-4F2D-98B9-BF3BED2E1094}" destId="{6B9ABFCA-3A95-4C2C-8386-778C1E2A8C32}" srcOrd="0" destOrd="0" parTransId="{AB546159-E399-4B94-A429-8F24F59E72C1}" sibTransId="{7C0794DE-AE29-4595-A861-CA539369BFA8}"/>
    <dgm:cxn modelId="{8B5C9AA2-BE27-4532-8E5E-E114AE2C9E88}" srcId="{838849F2-9879-4664-A4EE-20A4426A99EA}" destId="{BCC2E937-475D-4F2D-98B9-BF3BED2E1094}" srcOrd="2" destOrd="0" parTransId="{B10BFF97-AD4D-4BC8-B2AF-CA61AF749967}" sibTransId="{56D1CD19-80A8-424C-B1FB-F40C3697A91E}"/>
    <dgm:cxn modelId="{13436FA3-160A-4BC1-9872-FB4B181E0A73}" type="presOf" srcId="{B40E9073-AC9D-4EB1-9BCD-09E2E0A146CC}" destId="{28C9167A-0CED-4A4D-8EAA-06A17493D6AC}" srcOrd="0" destOrd="0" presId="urn:microsoft.com/office/officeart/2018/5/layout/CenteredIconLabelDescriptionList"/>
    <dgm:cxn modelId="{FE9D88B9-4320-4BD2-BA2D-073032665441}" type="presOf" srcId="{838849F2-9879-4664-A4EE-20A4426A99EA}" destId="{0765EE76-CB84-4E17-99DC-2DA4ACDAA3A0}" srcOrd="0" destOrd="0" presId="urn:microsoft.com/office/officeart/2018/5/layout/CenteredIconLabelDescriptionList"/>
    <dgm:cxn modelId="{E0A667C3-CC86-43F8-B14C-DEE0D303F4BE}" srcId="{838849F2-9879-4664-A4EE-20A4426A99EA}" destId="{8C2433E1-63E9-4039-A630-FE9A7FC28625}" srcOrd="0" destOrd="0" parTransId="{AA9C5A25-38A4-4E03-B643-8F3B76F4946C}" sibTransId="{40263D5D-5F5F-40DC-BBE1-5A1326A6B3EC}"/>
    <dgm:cxn modelId="{4D3905E4-B5BC-4D0A-BC08-96503632CA17}" type="presOf" srcId="{8C2433E1-63E9-4039-A630-FE9A7FC28625}" destId="{51139539-FD48-4B27-9970-F19A95AD75C6}" srcOrd="0" destOrd="0" presId="urn:microsoft.com/office/officeart/2018/5/layout/CenteredIconLabelDescriptionList"/>
    <dgm:cxn modelId="{C04B30AA-D426-4E69-A6E2-D80E71CE6622}" type="presParOf" srcId="{0765EE76-CB84-4E17-99DC-2DA4ACDAA3A0}" destId="{E36EEE92-5E46-41DA-A2ED-97A0D5FC58A9}" srcOrd="0" destOrd="0" presId="urn:microsoft.com/office/officeart/2018/5/layout/CenteredIconLabelDescriptionList"/>
    <dgm:cxn modelId="{41498E41-A32B-4713-A0EE-7F9398DBC6F1}" type="presParOf" srcId="{E36EEE92-5E46-41DA-A2ED-97A0D5FC58A9}" destId="{8121C0A1-DB3B-428B-A9AC-8574747AD409}" srcOrd="0" destOrd="0" presId="urn:microsoft.com/office/officeart/2018/5/layout/CenteredIconLabelDescriptionList"/>
    <dgm:cxn modelId="{07B14EBD-3DD6-4FB8-8C7C-271278DB90C1}" type="presParOf" srcId="{E36EEE92-5E46-41DA-A2ED-97A0D5FC58A9}" destId="{E614CAA3-90C7-4EEF-9BD4-37AA50ADF10A}" srcOrd="1" destOrd="0" presId="urn:microsoft.com/office/officeart/2018/5/layout/CenteredIconLabelDescriptionList"/>
    <dgm:cxn modelId="{189F6C7F-7AEE-472C-95C4-3F0F2A0B341F}" type="presParOf" srcId="{E36EEE92-5E46-41DA-A2ED-97A0D5FC58A9}" destId="{51139539-FD48-4B27-9970-F19A95AD75C6}" srcOrd="2" destOrd="0" presId="urn:microsoft.com/office/officeart/2018/5/layout/CenteredIconLabelDescriptionList"/>
    <dgm:cxn modelId="{85D028DA-4879-4777-A12E-68C30D3CD22F}" type="presParOf" srcId="{E36EEE92-5E46-41DA-A2ED-97A0D5FC58A9}" destId="{AFBD059B-CF5C-4805-9A51-A89902DC9669}" srcOrd="3" destOrd="0" presId="urn:microsoft.com/office/officeart/2018/5/layout/CenteredIconLabelDescriptionList"/>
    <dgm:cxn modelId="{B058AFAD-32B6-40E0-BBF6-1B44E8377B7C}" type="presParOf" srcId="{E36EEE92-5E46-41DA-A2ED-97A0D5FC58A9}" destId="{28C9167A-0CED-4A4D-8EAA-06A17493D6AC}" srcOrd="4" destOrd="0" presId="urn:microsoft.com/office/officeart/2018/5/layout/CenteredIconLabelDescriptionList"/>
    <dgm:cxn modelId="{FAB79B78-6A63-4CA1-8261-91B3EE44EE83}" type="presParOf" srcId="{0765EE76-CB84-4E17-99DC-2DA4ACDAA3A0}" destId="{C6F65B2D-748B-47E3-A3FE-6A468FD05AC5}" srcOrd="1" destOrd="0" presId="urn:microsoft.com/office/officeart/2018/5/layout/CenteredIconLabelDescriptionList"/>
    <dgm:cxn modelId="{6A4D46AF-9728-46AE-BC8A-4C4EE09AA332}" type="presParOf" srcId="{0765EE76-CB84-4E17-99DC-2DA4ACDAA3A0}" destId="{466EBE0C-49E0-480E-9DD8-0FDBD4FB3224}" srcOrd="2" destOrd="0" presId="urn:microsoft.com/office/officeart/2018/5/layout/CenteredIconLabelDescriptionList"/>
    <dgm:cxn modelId="{2451BE20-227F-41FE-AD78-0C9FFAAAEAB0}" type="presParOf" srcId="{466EBE0C-49E0-480E-9DD8-0FDBD4FB3224}" destId="{F43E413C-8FBA-4CA8-B347-25A5B7B22FB7}" srcOrd="0" destOrd="0" presId="urn:microsoft.com/office/officeart/2018/5/layout/CenteredIconLabelDescriptionList"/>
    <dgm:cxn modelId="{1BA1EFEF-DCB9-4361-BFED-E1520B6EA75E}" type="presParOf" srcId="{466EBE0C-49E0-480E-9DD8-0FDBD4FB3224}" destId="{E640C8B4-A5BA-4669-A8FF-F151A35AA497}" srcOrd="1" destOrd="0" presId="urn:microsoft.com/office/officeart/2018/5/layout/CenteredIconLabelDescriptionList"/>
    <dgm:cxn modelId="{8148A0AA-6949-4FAE-A702-424B48497E74}" type="presParOf" srcId="{466EBE0C-49E0-480E-9DD8-0FDBD4FB3224}" destId="{CBFEC255-A788-408A-84D2-A0D7624E9AAA}" srcOrd="2" destOrd="0" presId="urn:microsoft.com/office/officeart/2018/5/layout/CenteredIconLabelDescriptionList"/>
    <dgm:cxn modelId="{07A10D08-D250-49B2-89B3-8257CD099BB4}" type="presParOf" srcId="{466EBE0C-49E0-480E-9DD8-0FDBD4FB3224}" destId="{2BE690DE-7ECE-4F49-BA71-5BE2F13011E2}" srcOrd="3" destOrd="0" presId="urn:microsoft.com/office/officeart/2018/5/layout/CenteredIconLabelDescriptionList"/>
    <dgm:cxn modelId="{2C9646DC-D0E4-4DD4-BCA1-182F458A50F1}" type="presParOf" srcId="{466EBE0C-49E0-480E-9DD8-0FDBD4FB3224}" destId="{E3600A65-3C07-48B8-963E-42A1AA252C90}" srcOrd="4" destOrd="0" presId="urn:microsoft.com/office/officeart/2018/5/layout/CenteredIconLabelDescriptionList"/>
    <dgm:cxn modelId="{D0EEBED2-9EA9-422F-A2A2-F9D111150E4C}" type="presParOf" srcId="{0765EE76-CB84-4E17-99DC-2DA4ACDAA3A0}" destId="{04CB1748-CD54-4219-AC09-70AED0FA46E0}" srcOrd="3" destOrd="0" presId="urn:microsoft.com/office/officeart/2018/5/layout/CenteredIconLabelDescriptionList"/>
    <dgm:cxn modelId="{2F354BAE-5704-4FD7-8BA2-2395531E0781}" type="presParOf" srcId="{0765EE76-CB84-4E17-99DC-2DA4ACDAA3A0}" destId="{360444B2-3966-4414-A25C-578A7B04C289}" srcOrd="4" destOrd="0" presId="urn:microsoft.com/office/officeart/2018/5/layout/CenteredIconLabelDescriptionList"/>
    <dgm:cxn modelId="{0725ADD9-BA4D-47BC-A040-E8395AFC1919}" type="presParOf" srcId="{360444B2-3966-4414-A25C-578A7B04C289}" destId="{4060C859-D381-4015-A2ED-29E6D97C5B83}" srcOrd="0" destOrd="0" presId="urn:microsoft.com/office/officeart/2018/5/layout/CenteredIconLabelDescriptionList"/>
    <dgm:cxn modelId="{591DD2AB-CE41-4C41-9AC2-00EDD390BB40}" type="presParOf" srcId="{360444B2-3966-4414-A25C-578A7B04C289}" destId="{50F44A18-63ED-4400-BA55-E6F2D28F9135}" srcOrd="1" destOrd="0" presId="urn:microsoft.com/office/officeart/2018/5/layout/CenteredIconLabelDescriptionList"/>
    <dgm:cxn modelId="{B8C90646-B38B-4BBF-8F70-015062FFF6A5}" type="presParOf" srcId="{360444B2-3966-4414-A25C-578A7B04C289}" destId="{420003C6-BB8D-47D9-B1CE-0D71A3DCBAEB}" srcOrd="2" destOrd="0" presId="urn:microsoft.com/office/officeart/2018/5/layout/CenteredIconLabelDescriptionList"/>
    <dgm:cxn modelId="{91ED8387-30A0-420A-882C-D41F1A3831B2}" type="presParOf" srcId="{360444B2-3966-4414-A25C-578A7B04C289}" destId="{86740464-5F62-43D8-84E3-465DE42D267C}" srcOrd="3" destOrd="0" presId="urn:microsoft.com/office/officeart/2018/5/layout/CenteredIconLabelDescriptionList"/>
    <dgm:cxn modelId="{C2AF5128-4400-4066-B64F-A280C320E31A}" type="presParOf" srcId="{360444B2-3966-4414-A25C-578A7B04C289}" destId="{861E0DB7-2103-4543-A1CB-DDCFC4D5FBAB}"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560E48-EF35-4E59-A69C-53057A2CCBF3}" type="doc">
      <dgm:prSet loTypeId="urn:microsoft.com/office/officeart/2016/7/layout/BasicLinearProcessNumbered" loCatId="process" qsTypeId="urn:microsoft.com/office/officeart/2005/8/quickstyle/simple2" qsCatId="simple" csTypeId="urn:microsoft.com/office/officeart/2005/8/colors/colorful2" csCatId="colorful"/>
      <dgm:spPr/>
      <dgm:t>
        <a:bodyPr/>
        <a:lstStyle/>
        <a:p>
          <a:endParaRPr lang="en-US"/>
        </a:p>
      </dgm:t>
    </dgm:pt>
    <dgm:pt modelId="{6715253F-267C-4E13-B7B3-4EA285EE859A}">
      <dgm:prSet/>
      <dgm:spPr/>
      <dgm:t>
        <a:bodyPr/>
        <a:lstStyle/>
        <a:p>
          <a:pPr algn="ctr"/>
          <a:r>
            <a:rPr lang="en-US" dirty="0"/>
            <a:t>Knowledge </a:t>
          </a:r>
        </a:p>
      </dgm:t>
    </dgm:pt>
    <dgm:pt modelId="{9EA5C74D-9095-446D-8FC9-25CDE51DAC4E}" type="parTrans" cxnId="{0A8314A6-3474-4136-B3ED-F95FC70EEB85}">
      <dgm:prSet/>
      <dgm:spPr/>
      <dgm:t>
        <a:bodyPr/>
        <a:lstStyle/>
        <a:p>
          <a:endParaRPr lang="en-US"/>
        </a:p>
      </dgm:t>
    </dgm:pt>
    <dgm:pt modelId="{C7923A1D-27AB-40AA-BA69-42CB13102713}" type="sibTrans" cxnId="{0A8314A6-3474-4136-B3ED-F95FC70EEB85}">
      <dgm:prSet phldrT="1" phldr="0"/>
      <dgm:spPr/>
      <dgm:t>
        <a:bodyPr/>
        <a:lstStyle/>
        <a:p>
          <a:r>
            <a:rPr lang="en-US"/>
            <a:t>1</a:t>
          </a:r>
        </a:p>
      </dgm:t>
    </dgm:pt>
    <dgm:pt modelId="{A8D9DB9B-1C3C-4125-B57E-73568BBB4DC6}">
      <dgm:prSet/>
      <dgm:spPr/>
      <dgm:t>
        <a:bodyPr/>
        <a:lstStyle/>
        <a:p>
          <a:pPr algn="ctr"/>
          <a:r>
            <a:rPr lang="en-US" dirty="0"/>
            <a:t>Professional Development</a:t>
          </a:r>
        </a:p>
      </dgm:t>
    </dgm:pt>
    <dgm:pt modelId="{066F63DB-6FBA-4C9A-AF0E-A526246D88E8}" type="parTrans" cxnId="{BED56612-BC08-4DA0-BB43-46D85E1C7F01}">
      <dgm:prSet/>
      <dgm:spPr/>
      <dgm:t>
        <a:bodyPr/>
        <a:lstStyle/>
        <a:p>
          <a:endParaRPr lang="en-US"/>
        </a:p>
      </dgm:t>
    </dgm:pt>
    <dgm:pt modelId="{E9DC13DC-9ED2-4CB0-A181-6327810E3147}" type="sibTrans" cxnId="{BED56612-BC08-4DA0-BB43-46D85E1C7F01}">
      <dgm:prSet phldrT="2" phldr="0"/>
      <dgm:spPr/>
      <dgm:t>
        <a:bodyPr/>
        <a:lstStyle/>
        <a:p>
          <a:r>
            <a:rPr lang="en-US"/>
            <a:t>2</a:t>
          </a:r>
        </a:p>
      </dgm:t>
    </dgm:pt>
    <dgm:pt modelId="{A7B85217-8F55-F842-98F6-80AFE53633E5}" type="pres">
      <dgm:prSet presAssocID="{FA560E48-EF35-4E59-A69C-53057A2CCBF3}" presName="Name0" presStyleCnt="0">
        <dgm:presLayoutVars>
          <dgm:animLvl val="lvl"/>
          <dgm:resizeHandles val="exact"/>
        </dgm:presLayoutVars>
      </dgm:prSet>
      <dgm:spPr/>
    </dgm:pt>
    <dgm:pt modelId="{7F492672-6D77-4640-AE38-B8510D44D7D3}" type="pres">
      <dgm:prSet presAssocID="{6715253F-267C-4E13-B7B3-4EA285EE859A}" presName="compositeNode" presStyleCnt="0">
        <dgm:presLayoutVars>
          <dgm:bulletEnabled val="1"/>
        </dgm:presLayoutVars>
      </dgm:prSet>
      <dgm:spPr/>
    </dgm:pt>
    <dgm:pt modelId="{EF11F111-E253-4447-98BE-3F00CF94527F}" type="pres">
      <dgm:prSet presAssocID="{6715253F-267C-4E13-B7B3-4EA285EE859A}" presName="bgRect" presStyleLbl="bgAccFollowNode1" presStyleIdx="0" presStyleCnt="2"/>
      <dgm:spPr/>
    </dgm:pt>
    <dgm:pt modelId="{3914016B-87B7-5D48-8ED7-ACD3DF361F30}" type="pres">
      <dgm:prSet presAssocID="{C7923A1D-27AB-40AA-BA69-42CB13102713}" presName="sibTransNodeCircle" presStyleLbl="alignNode1" presStyleIdx="0" presStyleCnt="4">
        <dgm:presLayoutVars>
          <dgm:chMax val="0"/>
          <dgm:bulletEnabled/>
        </dgm:presLayoutVars>
      </dgm:prSet>
      <dgm:spPr/>
    </dgm:pt>
    <dgm:pt modelId="{12AC11B3-1552-1448-82B0-BD9C13E5DE29}" type="pres">
      <dgm:prSet presAssocID="{6715253F-267C-4E13-B7B3-4EA285EE859A}" presName="bottomLine" presStyleLbl="alignNode1" presStyleIdx="1" presStyleCnt="4">
        <dgm:presLayoutVars/>
      </dgm:prSet>
      <dgm:spPr/>
    </dgm:pt>
    <dgm:pt modelId="{605FF161-4464-CB4D-BAA2-57C3B29C196E}" type="pres">
      <dgm:prSet presAssocID="{6715253F-267C-4E13-B7B3-4EA285EE859A}" presName="nodeText" presStyleLbl="bgAccFollowNode1" presStyleIdx="0" presStyleCnt="2">
        <dgm:presLayoutVars>
          <dgm:bulletEnabled val="1"/>
        </dgm:presLayoutVars>
      </dgm:prSet>
      <dgm:spPr/>
    </dgm:pt>
    <dgm:pt modelId="{EAAA5243-CBBE-1240-8119-D5FEBB89FDF4}" type="pres">
      <dgm:prSet presAssocID="{C7923A1D-27AB-40AA-BA69-42CB13102713}" presName="sibTrans" presStyleCnt="0"/>
      <dgm:spPr/>
    </dgm:pt>
    <dgm:pt modelId="{BCB2ABDC-8E39-AC4D-A90B-2D66AC6A801D}" type="pres">
      <dgm:prSet presAssocID="{A8D9DB9B-1C3C-4125-B57E-73568BBB4DC6}" presName="compositeNode" presStyleCnt="0">
        <dgm:presLayoutVars>
          <dgm:bulletEnabled val="1"/>
        </dgm:presLayoutVars>
      </dgm:prSet>
      <dgm:spPr/>
    </dgm:pt>
    <dgm:pt modelId="{F47629CE-8276-AB4F-A81F-F1E996A44B6A}" type="pres">
      <dgm:prSet presAssocID="{A8D9DB9B-1C3C-4125-B57E-73568BBB4DC6}" presName="bgRect" presStyleLbl="bgAccFollowNode1" presStyleIdx="1" presStyleCnt="2"/>
      <dgm:spPr/>
    </dgm:pt>
    <dgm:pt modelId="{3C9E3726-7AA5-EB43-A296-EB02A6198311}" type="pres">
      <dgm:prSet presAssocID="{E9DC13DC-9ED2-4CB0-A181-6327810E3147}" presName="sibTransNodeCircle" presStyleLbl="alignNode1" presStyleIdx="2" presStyleCnt="4">
        <dgm:presLayoutVars>
          <dgm:chMax val="0"/>
          <dgm:bulletEnabled/>
        </dgm:presLayoutVars>
      </dgm:prSet>
      <dgm:spPr/>
    </dgm:pt>
    <dgm:pt modelId="{38C618B6-D66B-1849-AF4F-2484F6BAB06B}" type="pres">
      <dgm:prSet presAssocID="{A8D9DB9B-1C3C-4125-B57E-73568BBB4DC6}" presName="bottomLine" presStyleLbl="alignNode1" presStyleIdx="3" presStyleCnt="4">
        <dgm:presLayoutVars/>
      </dgm:prSet>
      <dgm:spPr/>
    </dgm:pt>
    <dgm:pt modelId="{76AD8CE5-27A0-6449-88C6-D55A47E0DDDC}" type="pres">
      <dgm:prSet presAssocID="{A8D9DB9B-1C3C-4125-B57E-73568BBB4DC6}" presName="nodeText" presStyleLbl="bgAccFollowNode1" presStyleIdx="1" presStyleCnt="2">
        <dgm:presLayoutVars>
          <dgm:bulletEnabled val="1"/>
        </dgm:presLayoutVars>
      </dgm:prSet>
      <dgm:spPr/>
    </dgm:pt>
  </dgm:ptLst>
  <dgm:cxnLst>
    <dgm:cxn modelId="{BED56612-BC08-4DA0-BB43-46D85E1C7F01}" srcId="{FA560E48-EF35-4E59-A69C-53057A2CCBF3}" destId="{A8D9DB9B-1C3C-4125-B57E-73568BBB4DC6}" srcOrd="1" destOrd="0" parTransId="{066F63DB-6FBA-4C9A-AF0E-A526246D88E8}" sibTransId="{E9DC13DC-9ED2-4CB0-A181-6327810E3147}"/>
    <dgm:cxn modelId="{5386DF1E-EBF1-764E-BE18-DB032E2B88CB}" type="presOf" srcId="{6715253F-267C-4E13-B7B3-4EA285EE859A}" destId="{EF11F111-E253-4447-98BE-3F00CF94527F}" srcOrd="0" destOrd="0" presId="urn:microsoft.com/office/officeart/2016/7/layout/BasicLinearProcessNumbered"/>
    <dgm:cxn modelId="{0A8314A6-3474-4136-B3ED-F95FC70EEB85}" srcId="{FA560E48-EF35-4E59-A69C-53057A2CCBF3}" destId="{6715253F-267C-4E13-B7B3-4EA285EE859A}" srcOrd="0" destOrd="0" parTransId="{9EA5C74D-9095-446D-8FC9-25CDE51DAC4E}" sibTransId="{C7923A1D-27AB-40AA-BA69-42CB13102713}"/>
    <dgm:cxn modelId="{6B0A9EAF-89FF-9A43-90CF-C06E03802882}" type="presOf" srcId="{FA560E48-EF35-4E59-A69C-53057A2CCBF3}" destId="{A7B85217-8F55-F842-98F6-80AFE53633E5}" srcOrd="0" destOrd="0" presId="urn:microsoft.com/office/officeart/2016/7/layout/BasicLinearProcessNumbered"/>
    <dgm:cxn modelId="{0864C3B6-5053-8A45-A91E-9655A21DB7F4}" type="presOf" srcId="{E9DC13DC-9ED2-4CB0-A181-6327810E3147}" destId="{3C9E3726-7AA5-EB43-A296-EB02A6198311}" srcOrd="0" destOrd="0" presId="urn:microsoft.com/office/officeart/2016/7/layout/BasicLinearProcessNumbered"/>
    <dgm:cxn modelId="{143CA3CF-5A85-D04E-B7AF-44C1C23D2448}" type="presOf" srcId="{6715253F-267C-4E13-B7B3-4EA285EE859A}" destId="{605FF161-4464-CB4D-BAA2-57C3B29C196E}" srcOrd="1" destOrd="0" presId="urn:microsoft.com/office/officeart/2016/7/layout/BasicLinearProcessNumbered"/>
    <dgm:cxn modelId="{500292E7-8F8C-EE42-93D9-587619EFCA00}" type="presOf" srcId="{C7923A1D-27AB-40AA-BA69-42CB13102713}" destId="{3914016B-87B7-5D48-8ED7-ACD3DF361F30}" srcOrd="0" destOrd="0" presId="urn:microsoft.com/office/officeart/2016/7/layout/BasicLinearProcessNumbered"/>
    <dgm:cxn modelId="{C157FFF4-D361-8345-94FB-A7F32DA09163}" type="presOf" srcId="{A8D9DB9B-1C3C-4125-B57E-73568BBB4DC6}" destId="{76AD8CE5-27A0-6449-88C6-D55A47E0DDDC}" srcOrd="1" destOrd="0" presId="urn:microsoft.com/office/officeart/2016/7/layout/BasicLinearProcessNumbered"/>
    <dgm:cxn modelId="{F848CEF6-6645-A445-B1B9-0B26D3F2D972}" type="presOf" srcId="{A8D9DB9B-1C3C-4125-B57E-73568BBB4DC6}" destId="{F47629CE-8276-AB4F-A81F-F1E996A44B6A}" srcOrd="0" destOrd="0" presId="urn:microsoft.com/office/officeart/2016/7/layout/BasicLinearProcessNumbered"/>
    <dgm:cxn modelId="{C6BD2928-4783-B04F-A10F-32C256F466A9}" type="presParOf" srcId="{A7B85217-8F55-F842-98F6-80AFE53633E5}" destId="{7F492672-6D77-4640-AE38-B8510D44D7D3}" srcOrd="0" destOrd="0" presId="urn:microsoft.com/office/officeart/2016/7/layout/BasicLinearProcessNumbered"/>
    <dgm:cxn modelId="{EFEAEC11-985D-D342-97A6-BE653BD00743}" type="presParOf" srcId="{7F492672-6D77-4640-AE38-B8510D44D7D3}" destId="{EF11F111-E253-4447-98BE-3F00CF94527F}" srcOrd="0" destOrd="0" presId="urn:microsoft.com/office/officeart/2016/7/layout/BasicLinearProcessNumbered"/>
    <dgm:cxn modelId="{4DC07574-98FE-0549-9053-394127F1B48F}" type="presParOf" srcId="{7F492672-6D77-4640-AE38-B8510D44D7D3}" destId="{3914016B-87B7-5D48-8ED7-ACD3DF361F30}" srcOrd="1" destOrd="0" presId="urn:microsoft.com/office/officeart/2016/7/layout/BasicLinearProcessNumbered"/>
    <dgm:cxn modelId="{8D2B92F4-579F-6041-AC85-951128A14359}" type="presParOf" srcId="{7F492672-6D77-4640-AE38-B8510D44D7D3}" destId="{12AC11B3-1552-1448-82B0-BD9C13E5DE29}" srcOrd="2" destOrd="0" presId="urn:microsoft.com/office/officeart/2016/7/layout/BasicLinearProcessNumbered"/>
    <dgm:cxn modelId="{38B9CF25-8EC3-8647-BB77-FC2D9B40DF96}" type="presParOf" srcId="{7F492672-6D77-4640-AE38-B8510D44D7D3}" destId="{605FF161-4464-CB4D-BAA2-57C3B29C196E}" srcOrd="3" destOrd="0" presId="urn:microsoft.com/office/officeart/2016/7/layout/BasicLinearProcessNumbered"/>
    <dgm:cxn modelId="{6BC6C255-123D-9F4C-8244-8E0BE0E0216E}" type="presParOf" srcId="{A7B85217-8F55-F842-98F6-80AFE53633E5}" destId="{EAAA5243-CBBE-1240-8119-D5FEBB89FDF4}" srcOrd="1" destOrd="0" presId="urn:microsoft.com/office/officeart/2016/7/layout/BasicLinearProcessNumbered"/>
    <dgm:cxn modelId="{02C080CD-D214-4C45-970A-897CA920B6E6}" type="presParOf" srcId="{A7B85217-8F55-F842-98F6-80AFE53633E5}" destId="{BCB2ABDC-8E39-AC4D-A90B-2D66AC6A801D}" srcOrd="2" destOrd="0" presId="urn:microsoft.com/office/officeart/2016/7/layout/BasicLinearProcessNumbered"/>
    <dgm:cxn modelId="{B9159C5F-6320-4646-893A-B809189F426E}" type="presParOf" srcId="{BCB2ABDC-8E39-AC4D-A90B-2D66AC6A801D}" destId="{F47629CE-8276-AB4F-A81F-F1E996A44B6A}" srcOrd="0" destOrd="0" presId="urn:microsoft.com/office/officeart/2016/7/layout/BasicLinearProcessNumbered"/>
    <dgm:cxn modelId="{02A09CB6-8516-424A-906A-93B38125E8AB}" type="presParOf" srcId="{BCB2ABDC-8E39-AC4D-A90B-2D66AC6A801D}" destId="{3C9E3726-7AA5-EB43-A296-EB02A6198311}" srcOrd="1" destOrd="0" presId="urn:microsoft.com/office/officeart/2016/7/layout/BasicLinearProcessNumbered"/>
    <dgm:cxn modelId="{02A156DF-F0FA-2249-8912-2EFF01B5AFFD}" type="presParOf" srcId="{BCB2ABDC-8E39-AC4D-A90B-2D66AC6A801D}" destId="{38C618B6-D66B-1849-AF4F-2484F6BAB06B}" srcOrd="2" destOrd="0" presId="urn:microsoft.com/office/officeart/2016/7/layout/BasicLinearProcessNumbered"/>
    <dgm:cxn modelId="{1DD9F5D6-DA7C-594A-B744-F9F7B9337929}" type="presParOf" srcId="{BCB2ABDC-8E39-AC4D-A90B-2D66AC6A801D}" destId="{76AD8CE5-27A0-6449-88C6-D55A47E0DDDC}"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ED6D64-677E-4921-A43E-EDBABB1F9E5D}"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AE48724-8C47-425D-9CE0-41E99FD07085}">
      <dgm:prSet/>
      <dgm:spPr/>
      <dgm:t>
        <a:bodyPr/>
        <a:lstStyle/>
        <a:p>
          <a:r>
            <a:rPr lang="en-US"/>
            <a:t>Learning</a:t>
          </a:r>
        </a:p>
      </dgm:t>
    </dgm:pt>
    <dgm:pt modelId="{558BA7AA-DCAD-4EE6-B302-4EA4E4D73825}" type="parTrans" cxnId="{CDFF6F14-5662-4E6C-B02E-2367E5EECF8D}">
      <dgm:prSet/>
      <dgm:spPr/>
      <dgm:t>
        <a:bodyPr/>
        <a:lstStyle/>
        <a:p>
          <a:endParaRPr lang="en-US"/>
        </a:p>
      </dgm:t>
    </dgm:pt>
    <dgm:pt modelId="{48AA2472-B452-4C97-BB46-98D2AF69D1D2}" type="sibTrans" cxnId="{CDFF6F14-5662-4E6C-B02E-2367E5EECF8D}">
      <dgm:prSet/>
      <dgm:spPr/>
      <dgm:t>
        <a:bodyPr/>
        <a:lstStyle/>
        <a:p>
          <a:endParaRPr lang="en-US"/>
        </a:p>
      </dgm:t>
    </dgm:pt>
    <dgm:pt modelId="{CB60B3E4-813C-43EE-A665-B98F1FE72DF5}">
      <dgm:prSet/>
      <dgm:spPr/>
      <dgm:t>
        <a:bodyPr/>
        <a:lstStyle/>
        <a:p>
          <a:r>
            <a:rPr lang="en-US"/>
            <a:t>Training </a:t>
          </a:r>
        </a:p>
      </dgm:t>
    </dgm:pt>
    <dgm:pt modelId="{30451A6F-C6B7-4A73-98BD-DE60E6C2F6B8}" type="parTrans" cxnId="{489EB185-9472-4D87-9DCF-389DBFEAE1B1}">
      <dgm:prSet/>
      <dgm:spPr/>
      <dgm:t>
        <a:bodyPr/>
        <a:lstStyle/>
        <a:p>
          <a:endParaRPr lang="en-US"/>
        </a:p>
      </dgm:t>
    </dgm:pt>
    <dgm:pt modelId="{E4B26119-4F60-41F5-A4FD-5E9CE4819658}" type="sibTrans" cxnId="{489EB185-9472-4D87-9DCF-389DBFEAE1B1}">
      <dgm:prSet/>
      <dgm:spPr/>
      <dgm:t>
        <a:bodyPr/>
        <a:lstStyle/>
        <a:p>
          <a:endParaRPr lang="en-US"/>
        </a:p>
      </dgm:t>
    </dgm:pt>
    <dgm:pt modelId="{B9761387-093B-459F-AFE1-CA0FD84DC76E}">
      <dgm:prSet/>
      <dgm:spPr/>
      <dgm:t>
        <a:bodyPr/>
        <a:lstStyle/>
        <a:p>
          <a:r>
            <a:rPr lang="en-US"/>
            <a:t>Deliverables</a:t>
          </a:r>
        </a:p>
      </dgm:t>
    </dgm:pt>
    <dgm:pt modelId="{318CDB0D-00F8-4260-B4CD-069E0C89CA5C}" type="parTrans" cxnId="{D105D2CF-07F1-41DE-9E65-44416F1EBE0A}">
      <dgm:prSet/>
      <dgm:spPr/>
      <dgm:t>
        <a:bodyPr/>
        <a:lstStyle/>
        <a:p>
          <a:endParaRPr lang="en-US"/>
        </a:p>
      </dgm:t>
    </dgm:pt>
    <dgm:pt modelId="{12364D3D-ED6C-48FE-BBBC-FF41C9ED7404}" type="sibTrans" cxnId="{D105D2CF-07F1-41DE-9E65-44416F1EBE0A}">
      <dgm:prSet/>
      <dgm:spPr/>
      <dgm:t>
        <a:bodyPr/>
        <a:lstStyle/>
        <a:p>
          <a:endParaRPr lang="en-US"/>
        </a:p>
      </dgm:t>
    </dgm:pt>
    <dgm:pt modelId="{18CBA51F-6278-8342-8FED-033DB90D1766}" type="pres">
      <dgm:prSet presAssocID="{89ED6D64-677E-4921-A43E-EDBABB1F9E5D}" presName="vert0" presStyleCnt="0">
        <dgm:presLayoutVars>
          <dgm:dir/>
          <dgm:animOne val="branch"/>
          <dgm:animLvl val="lvl"/>
        </dgm:presLayoutVars>
      </dgm:prSet>
      <dgm:spPr/>
    </dgm:pt>
    <dgm:pt modelId="{6E41DF3B-FA3E-5741-94F4-4C4BE7AA2AC4}" type="pres">
      <dgm:prSet presAssocID="{AAE48724-8C47-425D-9CE0-41E99FD07085}" presName="thickLine" presStyleLbl="alignNode1" presStyleIdx="0" presStyleCnt="3"/>
      <dgm:spPr/>
    </dgm:pt>
    <dgm:pt modelId="{1624316A-9C7B-0C40-B409-6A910E9A0B14}" type="pres">
      <dgm:prSet presAssocID="{AAE48724-8C47-425D-9CE0-41E99FD07085}" presName="horz1" presStyleCnt="0"/>
      <dgm:spPr/>
    </dgm:pt>
    <dgm:pt modelId="{E67EF1DA-CD88-C54C-9E9F-ACAF6D9F42E5}" type="pres">
      <dgm:prSet presAssocID="{AAE48724-8C47-425D-9CE0-41E99FD07085}" presName="tx1" presStyleLbl="revTx" presStyleIdx="0" presStyleCnt="3"/>
      <dgm:spPr/>
    </dgm:pt>
    <dgm:pt modelId="{67EF0F2C-B9E6-E94B-BF1D-A8E86E6310E9}" type="pres">
      <dgm:prSet presAssocID="{AAE48724-8C47-425D-9CE0-41E99FD07085}" presName="vert1" presStyleCnt="0"/>
      <dgm:spPr/>
    </dgm:pt>
    <dgm:pt modelId="{3D0F0D17-5E71-E94F-A605-D482872B628B}" type="pres">
      <dgm:prSet presAssocID="{CB60B3E4-813C-43EE-A665-B98F1FE72DF5}" presName="thickLine" presStyleLbl="alignNode1" presStyleIdx="1" presStyleCnt="3"/>
      <dgm:spPr/>
    </dgm:pt>
    <dgm:pt modelId="{F9800024-16DB-1943-A90C-CB470ECA6037}" type="pres">
      <dgm:prSet presAssocID="{CB60B3E4-813C-43EE-A665-B98F1FE72DF5}" presName="horz1" presStyleCnt="0"/>
      <dgm:spPr/>
    </dgm:pt>
    <dgm:pt modelId="{268AC083-BD3A-4940-98DF-9B385B6ACB99}" type="pres">
      <dgm:prSet presAssocID="{CB60B3E4-813C-43EE-A665-B98F1FE72DF5}" presName="tx1" presStyleLbl="revTx" presStyleIdx="1" presStyleCnt="3"/>
      <dgm:spPr/>
    </dgm:pt>
    <dgm:pt modelId="{8DAC7A34-2809-8346-B46B-EC3CFB71931A}" type="pres">
      <dgm:prSet presAssocID="{CB60B3E4-813C-43EE-A665-B98F1FE72DF5}" presName="vert1" presStyleCnt="0"/>
      <dgm:spPr/>
    </dgm:pt>
    <dgm:pt modelId="{E87F70ED-5EF6-214C-BE3D-3C2A9472D842}" type="pres">
      <dgm:prSet presAssocID="{B9761387-093B-459F-AFE1-CA0FD84DC76E}" presName="thickLine" presStyleLbl="alignNode1" presStyleIdx="2" presStyleCnt="3"/>
      <dgm:spPr/>
    </dgm:pt>
    <dgm:pt modelId="{B1119CB1-5679-9645-BA06-1B00131294BB}" type="pres">
      <dgm:prSet presAssocID="{B9761387-093B-459F-AFE1-CA0FD84DC76E}" presName="horz1" presStyleCnt="0"/>
      <dgm:spPr/>
    </dgm:pt>
    <dgm:pt modelId="{AD5BDB23-6DF8-D843-8022-37BA0B56FEC9}" type="pres">
      <dgm:prSet presAssocID="{B9761387-093B-459F-AFE1-CA0FD84DC76E}" presName="tx1" presStyleLbl="revTx" presStyleIdx="2" presStyleCnt="3"/>
      <dgm:spPr/>
    </dgm:pt>
    <dgm:pt modelId="{8CB978BB-10A7-9D41-921F-CF896E59046E}" type="pres">
      <dgm:prSet presAssocID="{B9761387-093B-459F-AFE1-CA0FD84DC76E}" presName="vert1" presStyleCnt="0"/>
      <dgm:spPr/>
    </dgm:pt>
  </dgm:ptLst>
  <dgm:cxnLst>
    <dgm:cxn modelId="{3D8E060C-AB1C-DD46-BDBF-4AAB46EF0CCA}" type="presOf" srcId="{B9761387-093B-459F-AFE1-CA0FD84DC76E}" destId="{AD5BDB23-6DF8-D843-8022-37BA0B56FEC9}" srcOrd="0" destOrd="0" presId="urn:microsoft.com/office/officeart/2008/layout/LinedList"/>
    <dgm:cxn modelId="{CDFF6F14-5662-4E6C-B02E-2367E5EECF8D}" srcId="{89ED6D64-677E-4921-A43E-EDBABB1F9E5D}" destId="{AAE48724-8C47-425D-9CE0-41E99FD07085}" srcOrd="0" destOrd="0" parTransId="{558BA7AA-DCAD-4EE6-B302-4EA4E4D73825}" sibTransId="{48AA2472-B452-4C97-BB46-98D2AF69D1D2}"/>
    <dgm:cxn modelId="{68344B31-73DF-7940-952F-256A593064DC}" type="presOf" srcId="{CB60B3E4-813C-43EE-A665-B98F1FE72DF5}" destId="{268AC083-BD3A-4940-98DF-9B385B6ACB99}" srcOrd="0" destOrd="0" presId="urn:microsoft.com/office/officeart/2008/layout/LinedList"/>
    <dgm:cxn modelId="{36956B4B-FC91-014B-AB7C-3644B244AB44}" type="presOf" srcId="{89ED6D64-677E-4921-A43E-EDBABB1F9E5D}" destId="{18CBA51F-6278-8342-8FED-033DB90D1766}" srcOrd="0" destOrd="0" presId="urn:microsoft.com/office/officeart/2008/layout/LinedList"/>
    <dgm:cxn modelId="{489EB185-9472-4D87-9DCF-389DBFEAE1B1}" srcId="{89ED6D64-677E-4921-A43E-EDBABB1F9E5D}" destId="{CB60B3E4-813C-43EE-A665-B98F1FE72DF5}" srcOrd="1" destOrd="0" parTransId="{30451A6F-C6B7-4A73-98BD-DE60E6C2F6B8}" sibTransId="{E4B26119-4F60-41F5-A4FD-5E9CE4819658}"/>
    <dgm:cxn modelId="{03BE24CA-ADD2-D547-8AD2-1632306DE36B}" type="presOf" srcId="{AAE48724-8C47-425D-9CE0-41E99FD07085}" destId="{E67EF1DA-CD88-C54C-9E9F-ACAF6D9F42E5}" srcOrd="0" destOrd="0" presId="urn:microsoft.com/office/officeart/2008/layout/LinedList"/>
    <dgm:cxn modelId="{D105D2CF-07F1-41DE-9E65-44416F1EBE0A}" srcId="{89ED6D64-677E-4921-A43E-EDBABB1F9E5D}" destId="{B9761387-093B-459F-AFE1-CA0FD84DC76E}" srcOrd="2" destOrd="0" parTransId="{318CDB0D-00F8-4260-B4CD-069E0C89CA5C}" sibTransId="{12364D3D-ED6C-48FE-BBBC-FF41C9ED7404}"/>
    <dgm:cxn modelId="{60D273E5-9103-4D49-861C-E14FF368DF0F}" type="presParOf" srcId="{18CBA51F-6278-8342-8FED-033DB90D1766}" destId="{6E41DF3B-FA3E-5741-94F4-4C4BE7AA2AC4}" srcOrd="0" destOrd="0" presId="urn:microsoft.com/office/officeart/2008/layout/LinedList"/>
    <dgm:cxn modelId="{8EC899E8-EEC4-7140-A2D6-CB25A2A35FFE}" type="presParOf" srcId="{18CBA51F-6278-8342-8FED-033DB90D1766}" destId="{1624316A-9C7B-0C40-B409-6A910E9A0B14}" srcOrd="1" destOrd="0" presId="urn:microsoft.com/office/officeart/2008/layout/LinedList"/>
    <dgm:cxn modelId="{3AB20676-C467-7A43-A2E2-C42D56FC67B7}" type="presParOf" srcId="{1624316A-9C7B-0C40-B409-6A910E9A0B14}" destId="{E67EF1DA-CD88-C54C-9E9F-ACAF6D9F42E5}" srcOrd="0" destOrd="0" presId="urn:microsoft.com/office/officeart/2008/layout/LinedList"/>
    <dgm:cxn modelId="{CBC9DD42-A321-724D-91AC-9946E0E727C8}" type="presParOf" srcId="{1624316A-9C7B-0C40-B409-6A910E9A0B14}" destId="{67EF0F2C-B9E6-E94B-BF1D-A8E86E6310E9}" srcOrd="1" destOrd="0" presId="urn:microsoft.com/office/officeart/2008/layout/LinedList"/>
    <dgm:cxn modelId="{8E850F3F-7558-124E-88A9-C37403D4D52D}" type="presParOf" srcId="{18CBA51F-6278-8342-8FED-033DB90D1766}" destId="{3D0F0D17-5E71-E94F-A605-D482872B628B}" srcOrd="2" destOrd="0" presId="urn:microsoft.com/office/officeart/2008/layout/LinedList"/>
    <dgm:cxn modelId="{D835B1AB-6BA1-F143-BB55-B2C986831C33}" type="presParOf" srcId="{18CBA51F-6278-8342-8FED-033DB90D1766}" destId="{F9800024-16DB-1943-A90C-CB470ECA6037}" srcOrd="3" destOrd="0" presId="urn:microsoft.com/office/officeart/2008/layout/LinedList"/>
    <dgm:cxn modelId="{EEC815C2-AFB2-B34A-A7EC-A2DFE4C5A101}" type="presParOf" srcId="{F9800024-16DB-1943-A90C-CB470ECA6037}" destId="{268AC083-BD3A-4940-98DF-9B385B6ACB99}" srcOrd="0" destOrd="0" presId="urn:microsoft.com/office/officeart/2008/layout/LinedList"/>
    <dgm:cxn modelId="{9919DAB9-C52B-6F4B-8649-E266786DF789}" type="presParOf" srcId="{F9800024-16DB-1943-A90C-CB470ECA6037}" destId="{8DAC7A34-2809-8346-B46B-EC3CFB71931A}" srcOrd="1" destOrd="0" presId="urn:microsoft.com/office/officeart/2008/layout/LinedList"/>
    <dgm:cxn modelId="{D36B34B3-1EA7-DC4A-96A8-3113A376E517}" type="presParOf" srcId="{18CBA51F-6278-8342-8FED-033DB90D1766}" destId="{E87F70ED-5EF6-214C-BE3D-3C2A9472D842}" srcOrd="4" destOrd="0" presId="urn:microsoft.com/office/officeart/2008/layout/LinedList"/>
    <dgm:cxn modelId="{A318A491-1781-6F4E-A607-7F3780CCC6F6}" type="presParOf" srcId="{18CBA51F-6278-8342-8FED-033DB90D1766}" destId="{B1119CB1-5679-9645-BA06-1B00131294BB}" srcOrd="5" destOrd="0" presId="urn:microsoft.com/office/officeart/2008/layout/LinedList"/>
    <dgm:cxn modelId="{68D1654A-FC3E-8A40-8C6C-1FB3B0DDF3CF}" type="presParOf" srcId="{B1119CB1-5679-9645-BA06-1B00131294BB}" destId="{AD5BDB23-6DF8-D843-8022-37BA0B56FEC9}" srcOrd="0" destOrd="0" presId="urn:microsoft.com/office/officeart/2008/layout/LinedList"/>
    <dgm:cxn modelId="{F8A1822B-89CC-1442-B05E-C865BFE089CE}" type="presParOf" srcId="{B1119CB1-5679-9645-BA06-1B00131294BB}" destId="{8CB978BB-10A7-9D41-921F-CF896E59046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AA178F-32B3-4C52-9F95-906C2E264C3A}" type="doc">
      <dgm:prSet loTypeId="urn:microsoft.com/office/officeart/2018/2/layout/IconLabelDescriptionList" loCatId="icon" qsTypeId="urn:microsoft.com/office/officeart/2005/8/quickstyle/simple4" qsCatId="simple" csTypeId="urn:microsoft.com/office/officeart/2018/5/colors/Iconchunking_neutralbg_colorful5" csCatId="colorful" phldr="1"/>
      <dgm:spPr/>
      <dgm:t>
        <a:bodyPr/>
        <a:lstStyle/>
        <a:p>
          <a:endParaRPr lang="en-US"/>
        </a:p>
      </dgm:t>
    </dgm:pt>
    <dgm:pt modelId="{5D1094B2-8BFE-4C14-8E79-E8385850B5EC}">
      <dgm:prSet/>
      <dgm:spPr/>
      <dgm:t>
        <a:bodyPr/>
        <a:lstStyle/>
        <a:p>
          <a:pPr>
            <a:defRPr b="1"/>
          </a:pPr>
          <a:r>
            <a:rPr lang="en-US" b="0" i="0"/>
            <a:t>Research</a:t>
          </a:r>
          <a:endParaRPr lang="en-US"/>
        </a:p>
      </dgm:t>
    </dgm:pt>
    <dgm:pt modelId="{1B990B98-7961-4166-9323-727AAFAB217E}" type="parTrans" cxnId="{211575CE-34E7-4884-A3FF-994DA013C8A8}">
      <dgm:prSet/>
      <dgm:spPr/>
      <dgm:t>
        <a:bodyPr/>
        <a:lstStyle/>
        <a:p>
          <a:endParaRPr lang="en-US"/>
        </a:p>
      </dgm:t>
    </dgm:pt>
    <dgm:pt modelId="{726E5151-2CC1-4D6F-AD0B-0CD4CBE4854C}" type="sibTrans" cxnId="{211575CE-34E7-4884-A3FF-994DA013C8A8}">
      <dgm:prSet/>
      <dgm:spPr/>
      <dgm:t>
        <a:bodyPr/>
        <a:lstStyle/>
        <a:p>
          <a:endParaRPr lang="en-US"/>
        </a:p>
      </dgm:t>
    </dgm:pt>
    <dgm:pt modelId="{EB01A140-B32E-4A19-B192-196FC151EE0C}">
      <dgm:prSet/>
      <dgm:spPr/>
      <dgm:t>
        <a:bodyPr/>
        <a:lstStyle/>
        <a:p>
          <a:r>
            <a:rPr lang="en-US" b="0" i="0"/>
            <a:t>“Why did you choose this company” </a:t>
          </a:r>
          <a:endParaRPr lang="en-US"/>
        </a:p>
      </dgm:t>
    </dgm:pt>
    <dgm:pt modelId="{CF570D3A-2C54-4339-A538-B0600817C245}" type="parTrans" cxnId="{37696192-2A33-429A-9E85-392B08E2DAA2}">
      <dgm:prSet/>
      <dgm:spPr/>
      <dgm:t>
        <a:bodyPr/>
        <a:lstStyle/>
        <a:p>
          <a:endParaRPr lang="en-US"/>
        </a:p>
      </dgm:t>
    </dgm:pt>
    <dgm:pt modelId="{F7BAA6AC-477E-427D-A480-212C74C0DE58}" type="sibTrans" cxnId="{37696192-2A33-429A-9E85-392B08E2DAA2}">
      <dgm:prSet/>
      <dgm:spPr/>
      <dgm:t>
        <a:bodyPr/>
        <a:lstStyle/>
        <a:p>
          <a:endParaRPr lang="en-US"/>
        </a:p>
      </dgm:t>
    </dgm:pt>
    <dgm:pt modelId="{6A2F40C7-47EE-4697-9E99-BA0872CDA5C8}">
      <dgm:prSet/>
      <dgm:spPr/>
      <dgm:t>
        <a:bodyPr/>
        <a:lstStyle/>
        <a:p>
          <a:r>
            <a:rPr lang="en-US" b="0" i="0"/>
            <a:t>What is the culture like?</a:t>
          </a:r>
          <a:endParaRPr lang="en-US"/>
        </a:p>
      </dgm:t>
    </dgm:pt>
    <dgm:pt modelId="{9BE47D43-87AC-46A3-970E-B4A67BC2033D}" type="parTrans" cxnId="{BAB4054A-7282-4833-AD3A-C2C1CCDFA333}">
      <dgm:prSet/>
      <dgm:spPr/>
      <dgm:t>
        <a:bodyPr/>
        <a:lstStyle/>
        <a:p>
          <a:endParaRPr lang="en-US"/>
        </a:p>
      </dgm:t>
    </dgm:pt>
    <dgm:pt modelId="{4AED1E9E-B632-4037-BBAD-8387526E4BC2}" type="sibTrans" cxnId="{BAB4054A-7282-4833-AD3A-C2C1CCDFA333}">
      <dgm:prSet/>
      <dgm:spPr/>
      <dgm:t>
        <a:bodyPr/>
        <a:lstStyle/>
        <a:p>
          <a:endParaRPr lang="en-US"/>
        </a:p>
      </dgm:t>
    </dgm:pt>
    <dgm:pt modelId="{46006691-B152-47E3-B0A3-B496218EE637}">
      <dgm:prSet/>
      <dgm:spPr/>
      <dgm:t>
        <a:bodyPr/>
        <a:lstStyle/>
        <a:p>
          <a:pPr>
            <a:defRPr b="1"/>
          </a:pPr>
          <a:r>
            <a:rPr lang="en-US" b="0" i="0"/>
            <a:t>Resume </a:t>
          </a:r>
          <a:endParaRPr lang="en-US"/>
        </a:p>
      </dgm:t>
    </dgm:pt>
    <dgm:pt modelId="{A498F0E5-52D8-4935-86D7-701C4281D78F}" type="parTrans" cxnId="{54CE77EC-CE10-401C-8B3D-ED0DCE4C4B53}">
      <dgm:prSet/>
      <dgm:spPr/>
      <dgm:t>
        <a:bodyPr/>
        <a:lstStyle/>
        <a:p>
          <a:endParaRPr lang="en-US"/>
        </a:p>
      </dgm:t>
    </dgm:pt>
    <dgm:pt modelId="{C976B3F8-4B23-4458-B3F0-3095FA2CA557}" type="sibTrans" cxnId="{54CE77EC-CE10-401C-8B3D-ED0DCE4C4B53}">
      <dgm:prSet/>
      <dgm:spPr/>
      <dgm:t>
        <a:bodyPr/>
        <a:lstStyle/>
        <a:p>
          <a:endParaRPr lang="en-US"/>
        </a:p>
      </dgm:t>
    </dgm:pt>
    <dgm:pt modelId="{BA36E6B0-233A-418B-ADA1-5524F278456F}">
      <dgm:prSet/>
      <dgm:spPr/>
      <dgm:t>
        <a:bodyPr/>
        <a:lstStyle/>
        <a:p>
          <a:r>
            <a:rPr lang="en-US" b="0" i="0"/>
            <a:t>One page</a:t>
          </a:r>
          <a:endParaRPr lang="en-US"/>
        </a:p>
      </dgm:t>
    </dgm:pt>
    <dgm:pt modelId="{91035AE5-CE05-482C-874B-CDBA1D98EBEB}" type="parTrans" cxnId="{CABCC9D7-6436-429F-BCDB-EFEDFFEDE06B}">
      <dgm:prSet/>
      <dgm:spPr/>
      <dgm:t>
        <a:bodyPr/>
        <a:lstStyle/>
        <a:p>
          <a:endParaRPr lang="en-US"/>
        </a:p>
      </dgm:t>
    </dgm:pt>
    <dgm:pt modelId="{DE4605B6-6ABD-478C-B75E-878220BB4D21}" type="sibTrans" cxnId="{CABCC9D7-6436-429F-BCDB-EFEDFFEDE06B}">
      <dgm:prSet/>
      <dgm:spPr/>
      <dgm:t>
        <a:bodyPr/>
        <a:lstStyle/>
        <a:p>
          <a:endParaRPr lang="en-US"/>
        </a:p>
      </dgm:t>
    </dgm:pt>
    <dgm:pt modelId="{85BDFEE7-E8B5-41E3-8CFE-83D27CD51964}">
      <dgm:prSet/>
      <dgm:spPr/>
      <dgm:t>
        <a:bodyPr/>
        <a:lstStyle/>
        <a:p>
          <a:r>
            <a:rPr lang="en-US" b="0" i="0"/>
            <a:t>Action verbs</a:t>
          </a:r>
          <a:endParaRPr lang="en-US"/>
        </a:p>
      </dgm:t>
    </dgm:pt>
    <dgm:pt modelId="{E7A848A5-8A68-49F8-9236-DCED52B76F36}" type="parTrans" cxnId="{B9BADF4A-DC79-4094-A332-65561992BF2D}">
      <dgm:prSet/>
      <dgm:spPr/>
      <dgm:t>
        <a:bodyPr/>
        <a:lstStyle/>
        <a:p>
          <a:endParaRPr lang="en-US"/>
        </a:p>
      </dgm:t>
    </dgm:pt>
    <dgm:pt modelId="{C530E654-D40C-4810-8219-373AACE1BBD4}" type="sibTrans" cxnId="{B9BADF4A-DC79-4094-A332-65561992BF2D}">
      <dgm:prSet/>
      <dgm:spPr/>
      <dgm:t>
        <a:bodyPr/>
        <a:lstStyle/>
        <a:p>
          <a:endParaRPr lang="en-US"/>
        </a:p>
      </dgm:t>
    </dgm:pt>
    <dgm:pt modelId="{45A654A9-F16B-4B9C-A9D4-A79D3FE0ED4A}">
      <dgm:prSet/>
      <dgm:spPr/>
      <dgm:t>
        <a:bodyPr/>
        <a:lstStyle/>
        <a:p>
          <a:r>
            <a:rPr lang="en-US" b="0" i="0"/>
            <a:t>Describe what you did </a:t>
          </a:r>
          <a:r>
            <a:rPr lang="en-US" b="0" i="0">
              <a:sym typeface="Wingdings" panose="05000000000000000000" pitchFamily="2" charset="2"/>
            </a:rPr>
            <a:t></a:t>
          </a:r>
          <a:r>
            <a:rPr lang="en-US" b="0" i="0"/>
            <a:t> result</a:t>
          </a:r>
          <a:endParaRPr lang="en-US"/>
        </a:p>
      </dgm:t>
    </dgm:pt>
    <dgm:pt modelId="{11F473FF-EB28-4FCA-9BC4-64A67A09EC49}" type="parTrans" cxnId="{662AB0A3-0CD1-4C57-A8F2-6BBC885F0A40}">
      <dgm:prSet/>
      <dgm:spPr/>
      <dgm:t>
        <a:bodyPr/>
        <a:lstStyle/>
        <a:p>
          <a:endParaRPr lang="en-US"/>
        </a:p>
      </dgm:t>
    </dgm:pt>
    <dgm:pt modelId="{A396EC1F-BBE4-489A-A519-EDF3A92F825D}" type="sibTrans" cxnId="{662AB0A3-0CD1-4C57-A8F2-6BBC885F0A40}">
      <dgm:prSet/>
      <dgm:spPr/>
      <dgm:t>
        <a:bodyPr/>
        <a:lstStyle/>
        <a:p>
          <a:endParaRPr lang="en-US"/>
        </a:p>
      </dgm:t>
    </dgm:pt>
    <dgm:pt modelId="{E487F35A-AAAD-4D7C-8059-01768D46B17E}" type="pres">
      <dgm:prSet presAssocID="{62AA178F-32B3-4C52-9F95-906C2E264C3A}" presName="root" presStyleCnt="0">
        <dgm:presLayoutVars>
          <dgm:dir/>
          <dgm:resizeHandles val="exact"/>
        </dgm:presLayoutVars>
      </dgm:prSet>
      <dgm:spPr/>
    </dgm:pt>
    <dgm:pt modelId="{9F001C24-F50E-4ADA-8334-4168DF44D09F}" type="pres">
      <dgm:prSet presAssocID="{5D1094B2-8BFE-4C14-8E79-E8385850B5EC}" presName="compNode" presStyleCnt="0"/>
      <dgm:spPr/>
    </dgm:pt>
    <dgm:pt modelId="{DD7EA88E-A1F9-4951-9E41-675AE64B6E48}" type="pres">
      <dgm:prSet presAssocID="{5D1094B2-8BFE-4C14-8E79-E8385850B5E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1AB62578-1DEE-4403-B5C8-9F1E56A6A71D}" type="pres">
      <dgm:prSet presAssocID="{5D1094B2-8BFE-4C14-8E79-E8385850B5EC}" presName="iconSpace" presStyleCnt="0"/>
      <dgm:spPr/>
    </dgm:pt>
    <dgm:pt modelId="{886ACBC9-D670-4B03-AA5B-A3FA962E72F1}" type="pres">
      <dgm:prSet presAssocID="{5D1094B2-8BFE-4C14-8E79-E8385850B5EC}" presName="parTx" presStyleLbl="revTx" presStyleIdx="0" presStyleCnt="4">
        <dgm:presLayoutVars>
          <dgm:chMax val="0"/>
          <dgm:chPref val="0"/>
        </dgm:presLayoutVars>
      </dgm:prSet>
      <dgm:spPr/>
    </dgm:pt>
    <dgm:pt modelId="{0C8EE0C7-F16C-47A9-9554-1D44A23FAD7A}" type="pres">
      <dgm:prSet presAssocID="{5D1094B2-8BFE-4C14-8E79-E8385850B5EC}" presName="txSpace" presStyleCnt="0"/>
      <dgm:spPr/>
    </dgm:pt>
    <dgm:pt modelId="{88D5FC46-6A18-4FDF-B495-D1FDD843E1CB}" type="pres">
      <dgm:prSet presAssocID="{5D1094B2-8BFE-4C14-8E79-E8385850B5EC}" presName="desTx" presStyleLbl="revTx" presStyleIdx="1" presStyleCnt="4">
        <dgm:presLayoutVars/>
      </dgm:prSet>
      <dgm:spPr/>
    </dgm:pt>
    <dgm:pt modelId="{CA2E3A66-A515-481C-BCDF-6D6B51ED8075}" type="pres">
      <dgm:prSet presAssocID="{726E5151-2CC1-4D6F-AD0B-0CD4CBE4854C}" presName="sibTrans" presStyleCnt="0"/>
      <dgm:spPr/>
    </dgm:pt>
    <dgm:pt modelId="{A8C833EF-7AE2-4F6A-8106-B87D3695C54C}" type="pres">
      <dgm:prSet presAssocID="{46006691-B152-47E3-B0A3-B496218EE637}" presName="compNode" presStyleCnt="0"/>
      <dgm:spPr/>
    </dgm:pt>
    <dgm:pt modelId="{06832C36-FBE3-4610-80A1-622FFDDDEC35}" type="pres">
      <dgm:prSet presAssocID="{46006691-B152-47E3-B0A3-B496218EE63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D34A7D3F-F68E-4D84-B355-4D497DE03CB5}" type="pres">
      <dgm:prSet presAssocID="{46006691-B152-47E3-B0A3-B496218EE637}" presName="iconSpace" presStyleCnt="0"/>
      <dgm:spPr/>
    </dgm:pt>
    <dgm:pt modelId="{67D2BD93-7AD5-4DB9-B4E2-19FB5AB4B3C5}" type="pres">
      <dgm:prSet presAssocID="{46006691-B152-47E3-B0A3-B496218EE637}" presName="parTx" presStyleLbl="revTx" presStyleIdx="2" presStyleCnt="4">
        <dgm:presLayoutVars>
          <dgm:chMax val="0"/>
          <dgm:chPref val="0"/>
        </dgm:presLayoutVars>
      </dgm:prSet>
      <dgm:spPr/>
    </dgm:pt>
    <dgm:pt modelId="{49816B2E-BA02-4170-A3F8-AC93B9FBE4BD}" type="pres">
      <dgm:prSet presAssocID="{46006691-B152-47E3-B0A3-B496218EE637}" presName="txSpace" presStyleCnt="0"/>
      <dgm:spPr/>
    </dgm:pt>
    <dgm:pt modelId="{5908DF9E-8C33-4290-85BF-4C76276955B4}" type="pres">
      <dgm:prSet presAssocID="{46006691-B152-47E3-B0A3-B496218EE637}" presName="desTx" presStyleLbl="revTx" presStyleIdx="3" presStyleCnt="4">
        <dgm:presLayoutVars/>
      </dgm:prSet>
      <dgm:spPr/>
    </dgm:pt>
  </dgm:ptLst>
  <dgm:cxnLst>
    <dgm:cxn modelId="{B6DB581B-CA8F-4969-868A-673188622822}" type="presOf" srcId="{85BDFEE7-E8B5-41E3-8CFE-83D27CD51964}" destId="{5908DF9E-8C33-4290-85BF-4C76276955B4}" srcOrd="0" destOrd="1" presId="urn:microsoft.com/office/officeart/2018/2/layout/IconLabelDescriptionList"/>
    <dgm:cxn modelId="{5FC5E429-585F-4AFC-B1F3-F9A38A257909}" type="presOf" srcId="{EB01A140-B32E-4A19-B192-196FC151EE0C}" destId="{88D5FC46-6A18-4FDF-B495-D1FDD843E1CB}" srcOrd="0" destOrd="0" presId="urn:microsoft.com/office/officeart/2018/2/layout/IconLabelDescriptionList"/>
    <dgm:cxn modelId="{B640BB36-DBB6-476B-916C-F717A4E92E6E}" type="presOf" srcId="{BA36E6B0-233A-418B-ADA1-5524F278456F}" destId="{5908DF9E-8C33-4290-85BF-4C76276955B4}" srcOrd="0" destOrd="0" presId="urn:microsoft.com/office/officeart/2018/2/layout/IconLabelDescriptionList"/>
    <dgm:cxn modelId="{D489CC39-1276-45DE-9E2A-70B9F6694ACF}" type="presOf" srcId="{62AA178F-32B3-4C52-9F95-906C2E264C3A}" destId="{E487F35A-AAAD-4D7C-8059-01768D46B17E}" srcOrd="0" destOrd="0" presId="urn:microsoft.com/office/officeart/2018/2/layout/IconLabelDescriptionList"/>
    <dgm:cxn modelId="{BEB05F48-A8DE-4DF6-A838-FDC920BE77D2}" type="presOf" srcId="{6A2F40C7-47EE-4697-9E99-BA0872CDA5C8}" destId="{88D5FC46-6A18-4FDF-B495-D1FDD843E1CB}" srcOrd="0" destOrd="1" presId="urn:microsoft.com/office/officeart/2018/2/layout/IconLabelDescriptionList"/>
    <dgm:cxn modelId="{BAB4054A-7282-4833-AD3A-C2C1CCDFA333}" srcId="{5D1094B2-8BFE-4C14-8E79-E8385850B5EC}" destId="{6A2F40C7-47EE-4697-9E99-BA0872CDA5C8}" srcOrd="1" destOrd="0" parTransId="{9BE47D43-87AC-46A3-970E-B4A67BC2033D}" sibTransId="{4AED1E9E-B632-4037-BBAD-8387526E4BC2}"/>
    <dgm:cxn modelId="{B9BADF4A-DC79-4094-A332-65561992BF2D}" srcId="{46006691-B152-47E3-B0A3-B496218EE637}" destId="{85BDFEE7-E8B5-41E3-8CFE-83D27CD51964}" srcOrd="1" destOrd="0" parTransId="{E7A848A5-8A68-49F8-9236-DCED52B76F36}" sibTransId="{C530E654-D40C-4810-8219-373AACE1BBD4}"/>
    <dgm:cxn modelId="{59379786-AE00-4935-A661-0416A7D5B4E5}" type="presOf" srcId="{5D1094B2-8BFE-4C14-8E79-E8385850B5EC}" destId="{886ACBC9-D670-4B03-AA5B-A3FA962E72F1}" srcOrd="0" destOrd="0" presId="urn:microsoft.com/office/officeart/2018/2/layout/IconLabelDescriptionList"/>
    <dgm:cxn modelId="{D0812A8E-CF6E-4BCB-9502-93A2FF127113}" type="presOf" srcId="{45A654A9-F16B-4B9C-A9D4-A79D3FE0ED4A}" destId="{5908DF9E-8C33-4290-85BF-4C76276955B4}" srcOrd="0" destOrd="2" presId="urn:microsoft.com/office/officeart/2018/2/layout/IconLabelDescriptionList"/>
    <dgm:cxn modelId="{37696192-2A33-429A-9E85-392B08E2DAA2}" srcId="{5D1094B2-8BFE-4C14-8E79-E8385850B5EC}" destId="{EB01A140-B32E-4A19-B192-196FC151EE0C}" srcOrd="0" destOrd="0" parTransId="{CF570D3A-2C54-4339-A538-B0600817C245}" sibTransId="{F7BAA6AC-477E-427D-A480-212C74C0DE58}"/>
    <dgm:cxn modelId="{662AB0A3-0CD1-4C57-A8F2-6BBC885F0A40}" srcId="{46006691-B152-47E3-B0A3-B496218EE637}" destId="{45A654A9-F16B-4B9C-A9D4-A79D3FE0ED4A}" srcOrd="2" destOrd="0" parTransId="{11F473FF-EB28-4FCA-9BC4-64A67A09EC49}" sibTransId="{A396EC1F-BBE4-489A-A519-EDF3A92F825D}"/>
    <dgm:cxn modelId="{5DC9F6B2-47BB-44A5-8A2C-27FBF3713EDC}" type="presOf" srcId="{46006691-B152-47E3-B0A3-B496218EE637}" destId="{67D2BD93-7AD5-4DB9-B4E2-19FB5AB4B3C5}" srcOrd="0" destOrd="0" presId="urn:microsoft.com/office/officeart/2018/2/layout/IconLabelDescriptionList"/>
    <dgm:cxn modelId="{211575CE-34E7-4884-A3FF-994DA013C8A8}" srcId="{62AA178F-32B3-4C52-9F95-906C2E264C3A}" destId="{5D1094B2-8BFE-4C14-8E79-E8385850B5EC}" srcOrd="0" destOrd="0" parTransId="{1B990B98-7961-4166-9323-727AAFAB217E}" sibTransId="{726E5151-2CC1-4D6F-AD0B-0CD4CBE4854C}"/>
    <dgm:cxn modelId="{CABCC9D7-6436-429F-BCDB-EFEDFFEDE06B}" srcId="{46006691-B152-47E3-B0A3-B496218EE637}" destId="{BA36E6B0-233A-418B-ADA1-5524F278456F}" srcOrd="0" destOrd="0" parTransId="{91035AE5-CE05-482C-874B-CDBA1D98EBEB}" sibTransId="{DE4605B6-6ABD-478C-B75E-878220BB4D21}"/>
    <dgm:cxn modelId="{54CE77EC-CE10-401C-8B3D-ED0DCE4C4B53}" srcId="{62AA178F-32B3-4C52-9F95-906C2E264C3A}" destId="{46006691-B152-47E3-B0A3-B496218EE637}" srcOrd="1" destOrd="0" parTransId="{A498F0E5-52D8-4935-86D7-701C4281D78F}" sibTransId="{C976B3F8-4B23-4458-B3F0-3095FA2CA557}"/>
    <dgm:cxn modelId="{1E542ED0-5351-4CC7-9F65-3791528782E7}" type="presParOf" srcId="{E487F35A-AAAD-4D7C-8059-01768D46B17E}" destId="{9F001C24-F50E-4ADA-8334-4168DF44D09F}" srcOrd="0" destOrd="0" presId="urn:microsoft.com/office/officeart/2018/2/layout/IconLabelDescriptionList"/>
    <dgm:cxn modelId="{8D95003D-31A7-4361-BDA8-A6C794DBD220}" type="presParOf" srcId="{9F001C24-F50E-4ADA-8334-4168DF44D09F}" destId="{DD7EA88E-A1F9-4951-9E41-675AE64B6E48}" srcOrd="0" destOrd="0" presId="urn:microsoft.com/office/officeart/2018/2/layout/IconLabelDescriptionList"/>
    <dgm:cxn modelId="{9991F7FD-62CA-4C4A-BFF6-E879F7DD7C54}" type="presParOf" srcId="{9F001C24-F50E-4ADA-8334-4168DF44D09F}" destId="{1AB62578-1DEE-4403-B5C8-9F1E56A6A71D}" srcOrd="1" destOrd="0" presId="urn:microsoft.com/office/officeart/2018/2/layout/IconLabelDescriptionList"/>
    <dgm:cxn modelId="{13614DDF-5413-416C-9E19-90057E654957}" type="presParOf" srcId="{9F001C24-F50E-4ADA-8334-4168DF44D09F}" destId="{886ACBC9-D670-4B03-AA5B-A3FA962E72F1}" srcOrd="2" destOrd="0" presId="urn:microsoft.com/office/officeart/2018/2/layout/IconLabelDescriptionList"/>
    <dgm:cxn modelId="{57C2C13E-E458-483F-8D04-AB81C37AE139}" type="presParOf" srcId="{9F001C24-F50E-4ADA-8334-4168DF44D09F}" destId="{0C8EE0C7-F16C-47A9-9554-1D44A23FAD7A}" srcOrd="3" destOrd="0" presId="urn:microsoft.com/office/officeart/2018/2/layout/IconLabelDescriptionList"/>
    <dgm:cxn modelId="{0E8ED170-EB47-4E90-9F4C-B1986FD10818}" type="presParOf" srcId="{9F001C24-F50E-4ADA-8334-4168DF44D09F}" destId="{88D5FC46-6A18-4FDF-B495-D1FDD843E1CB}" srcOrd="4" destOrd="0" presId="urn:microsoft.com/office/officeart/2018/2/layout/IconLabelDescriptionList"/>
    <dgm:cxn modelId="{14486FF2-01C9-4E48-BACB-359061291B82}" type="presParOf" srcId="{E487F35A-AAAD-4D7C-8059-01768D46B17E}" destId="{CA2E3A66-A515-481C-BCDF-6D6B51ED8075}" srcOrd="1" destOrd="0" presId="urn:microsoft.com/office/officeart/2018/2/layout/IconLabelDescriptionList"/>
    <dgm:cxn modelId="{816FBB35-8257-49E6-A804-B29D7BD9C903}" type="presParOf" srcId="{E487F35A-AAAD-4D7C-8059-01768D46B17E}" destId="{A8C833EF-7AE2-4F6A-8106-B87D3695C54C}" srcOrd="2" destOrd="0" presId="urn:microsoft.com/office/officeart/2018/2/layout/IconLabelDescriptionList"/>
    <dgm:cxn modelId="{FD6315BD-A4DA-429A-B37D-69815F2C82D2}" type="presParOf" srcId="{A8C833EF-7AE2-4F6A-8106-B87D3695C54C}" destId="{06832C36-FBE3-4610-80A1-622FFDDDEC35}" srcOrd="0" destOrd="0" presId="urn:microsoft.com/office/officeart/2018/2/layout/IconLabelDescriptionList"/>
    <dgm:cxn modelId="{36F53B80-B89A-4F66-BC43-7F907EC86B89}" type="presParOf" srcId="{A8C833EF-7AE2-4F6A-8106-B87D3695C54C}" destId="{D34A7D3F-F68E-4D84-B355-4D497DE03CB5}" srcOrd="1" destOrd="0" presId="urn:microsoft.com/office/officeart/2018/2/layout/IconLabelDescriptionList"/>
    <dgm:cxn modelId="{DE8ADB9C-2B65-41B8-BD18-3F805A346673}" type="presParOf" srcId="{A8C833EF-7AE2-4F6A-8106-B87D3695C54C}" destId="{67D2BD93-7AD5-4DB9-B4E2-19FB5AB4B3C5}" srcOrd="2" destOrd="0" presId="urn:microsoft.com/office/officeart/2018/2/layout/IconLabelDescriptionList"/>
    <dgm:cxn modelId="{BC1E8E0D-2B12-4DA1-A643-7CFFC9DFC352}" type="presParOf" srcId="{A8C833EF-7AE2-4F6A-8106-B87D3695C54C}" destId="{49816B2E-BA02-4170-A3F8-AC93B9FBE4BD}" srcOrd="3" destOrd="0" presId="urn:microsoft.com/office/officeart/2018/2/layout/IconLabelDescriptionList"/>
    <dgm:cxn modelId="{3B7E4A61-98CC-4E20-B16D-454D7A5F64F5}" type="presParOf" srcId="{A8C833EF-7AE2-4F6A-8106-B87D3695C54C}" destId="{5908DF9E-8C33-4290-85BF-4C76276955B4}"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376BB4-601C-4FD0-B282-865B8E1E1922}" type="doc">
      <dgm:prSet loTypeId="urn:microsoft.com/office/officeart/2018/5/layout/CenteredIconLabelDescriptionList" loCatId="icon" qsTypeId="urn:microsoft.com/office/officeart/2005/8/quickstyle/simple4" qsCatId="simple" csTypeId="urn:microsoft.com/office/officeart/2018/5/colors/Iconchunking_neutralbg_colorful1" csCatId="colorful" phldr="1"/>
      <dgm:spPr/>
      <dgm:t>
        <a:bodyPr/>
        <a:lstStyle/>
        <a:p>
          <a:endParaRPr lang="en-US"/>
        </a:p>
      </dgm:t>
    </dgm:pt>
    <dgm:pt modelId="{B6DD23AF-4726-4D60-8B93-EA4D389AF821}">
      <dgm:prSet/>
      <dgm:spPr/>
      <dgm:t>
        <a:bodyPr/>
        <a:lstStyle/>
        <a:p>
          <a:pPr>
            <a:defRPr b="1"/>
          </a:pPr>
          <a:r>
            <a:rPr lang="en-US" b="0" i="0"/>
            <a:t>STAR </a:t>
          </a:r>
          <a:endParaRPr lang="en-US"/>
        </a:p>
      </dgm:t>
    </dgm:pt>
    <dgm:pt modelId="{80739EB1-3AC1-49D8-835C-42551DA8F3E8}" type="parTrans" cxnId="{9173FAA5-2EC9-462D-ACF1-3FF034B1C792}">
      <dgm:prSet/>
      <dgm:spPr/>
      <dgm:t>
        <a:bodyPr/>
        <a:lstStyle/>
        <a:p>
          <a:endParaRPr lang="en-US"/>
        </a:p>
      </dgm:t>
    </dgm:pt>
    <dgm:pt modelId="{49F88E22-27F0-4089-8BE1-D5263C170A45}" type="sibTrans" cxnId="{9173FAA5-2EC9-462D-ACF1-3FF034B1C792}">
      <dgm:prSet/>
      <dgm:spPr/>
      <dgm:t>
        <a:bodyPr/>
        <a:lstStyle/>
        <a:p>
          <a:endParaRPr lang="en-US"/>
        </a:p>
      </dgm:t>
    </dgm:pt>
    <dgm:pt modelId="{E8ECB11C-F997-4368-9403-26CE319CE458}">
      <dgm:prSet/>
      <dgm:spPr/>
      <dgm:t>
        <a:bodyPr/>
        <a:lstStyle/>
        <a:p>
          <a:r>
            <a:rPr lang="en-US" b="0" i="0"/>
            <a:t>Situation </a:t>
          </a:r>
          <a:endParaRPr lang="en-US"/>
        </a:p>
      </dgm:t>
    </dgm:pt>
    <dgm:pt modelId="{00305FFA-A07E-40D3-932F-9CEF89F95AE8}" type="parTrans" cxnId="{1BF6D63F-0B69-423D-8887-5FF0091F12B6}">
      <dgm:prSet/>
      <dgm:spPr/>
      <dgm:t>
        <a:bodyPr/>
        <a:lstStyle/>
        <a:p>
          <a:endParaRPr lang="en-US"/>
        </a:p>
      </dgm:t>
    </dgm:pt>
    <dgm:pt modelId="{BFD76E49-8869-4E3E-AEFF-191156FEE026}" type="sibTrans" cxnId="{1BF6D63F-0B69-423D-8887-5FF0091F12B6}">
      <dgm:prSet/>
      <dgm:spPr/>
      <dgm:t>
        <a:bodyPr/>
        <a:lstStyle/>
        <a:p>
          <a:endParaRPr lang="en-US"/>
        </a:p>
      </dgm:t>
    </dgm:pt>
    <dgm:pt modelId="{C8F43985-3A94-4FDE-9E38-DBD9AF7E1B9C}">
      <dgm:prSet/>
      <dgm:spPr/>
      <dgm:t>
        <a:bodyPr/>
        <a:lstStyle/>
        <a:p>
          <a:r>
            <a:rPr lang="en-US" b="0" i="0"/>
            <a:t>Task</a:t>
          </a:r>
          <a:endParaRPr lang="en-US"/>
        </a:p>
      </dgm:t>
    </dgm:pt>
    <dgm:pt modelId="{5C1E5509-16D8-46C2-9DD2-44492C5E5B1F}" type="parTrans" cxnId="{E13D21BC-21FD-4A14-90E2-C195302EF2CB}">
      <dgm:prSet/>
      <dgm:spPr/>
      <dgm:t>
        <a:bodyPr/>
        <a:lstStyle/>
        <a:p>
          <a:endParaRPr lang="en-US"/>
        </a:p>
      </dgm:t>
    </dgm:pt>
    <dgm:pt modelId="{8D3B9897-7859-4BAA-840F-780C8DD55522}" type="sibTrans" cxnId="{E13D21BC-21FD-4A14-90E2-C195302EF2CB}">
      <dgm:prSet/>
      <dgm:spPr/>
      <dgm:t>
        <a:bodyPr/>
        <a:lstStyle/>
        <a:p>
          <a:endParaRPr lang="en-US"/>
        </a:p>
      </dgm:t>
    </dgm:pt>
    <dgm:pt modelId="{B4A4CDDE-7920-4116-A630-4D7A2E4022BA}">
      <dgm:prSet/>
      <dgm:spPr/>
      <dgm:t>
        <a:bodyPr/>
        <a:lstStyle/>
        <a:p>
          <a:r>
            <a:rPr lang="en-US" b="0" i="0"/>
            <a:t>Action</a:t>
          </a:r>
          <a:endParaRPr lang="en-US"/>
        </a:p>
      </dgm:t>
    </dgm:pt>
    <dgm:pt modelId="{C1684C54-6DBA-4730-A255-076DF85B72A7}" type="parTrans" cxnId="{9993FD7D-94B9-4828-B6C5-FE235EA8CA00}">
      <dgm:prSet/>
      <dgm:spPr/>
      <dgm:t>
        <a:bodyPr/>
        <a:lstStyle/>
        <a:p>
          <a:endParaRPr lang="en-US"/>
        </a:p>
      </dgm:t>
    </dgm:pt>
    <dgm:pt modelId="{12990C37-0F77-4B03-9E8F-DA0031D5DC64}" type="sibTrans" cxnId="{9993FD7D-94B9-4828-B6C5-FE235EA8CA00}">
      <dgm:prSet/>
      <dgm:spPr/>
      <dgm:t>
        <a:bodyPr/>
        <a:lstStyle/>
        <a:p>
          <a:endParaRPr lang="en-US"/>
        </a:p>
      </dgm:t>
    </dgm:pt>
    <dgm:pt modelId="{DDC8E2F3-FA89-4872-8EED-C7DED49D1414}">
      <dgm:prSet/>
      <dgm:spPr/>
      <dgm:t>
        <a:bodyPr/>
        <a:lstStyle/>
        <a:p>
          <a:r>
            <a:rPr lang="en-US" b="0" i="0"/>
            <a:t>Result </a:t>
          </a:r>
          <a:endParaRPr lang="en-US"/>
        </a:p>
      </dgm:t>
    </dgm:pt>
    <dgm:pt modelId="{E6FFDC20-BCA4-4AF3-AD80-975B2C386C9C}" type="parTrans" cxnId="{D4A2F2DD-1F18-4E34-8E7B-C61665B3E0F2}">
      <dgm:prSet/>
      <dgm:spPr/>
      <dgm:t>
        <a:bodyPr/>
        <a:lstStyle/>
        <a:p>
          <a:endParaRPr lang="en-US"/>
        </a:p>
      </dgm:t>
    </dgm:pt>
    <dgm:pt modelId="{EEE8FE50-FDD0-42A2-B32C-E6DC4BDEBB8B}" type="sibTrans" cxnId="{D4A2F2DD-1F18-4E34-8E7B-C61665B3E0F2}">
      <dgm:prSet/>
      <dgm:spPr/>
      <dgm:t>
        <a:bodyPr/>
        <a:lstStyle/>
        <a:p>
          <a:endParaRPr lang="en-US"/>
        </a:p>
      </dgm:t>
    </dgm:pt>
    <dgm:pt modelId="{33DE124E-F120-4A12-B7FD-F5F74F5649F7}">
      <dgm:prSet/>
      <dgm:spPr/>
      <dgm:t>
        <a:bodyPr/>
        <a:lstStyle/>
        <a:p>
          <a:pPr>
            <a:defRPr b="1"/>
          </a:pPr>
          <a:r>
            <a:rPr lang="en-US" b="0" i="0"/>
            <a:t>Questions</a:t>
          </a:r>
          <a:endParaRPr lang="en-US"/>
        </a:p>
      </dgm:t>
    </dgm:pt>
    <dgm:pt modelId="{A59D3EFF-91E7-4768-96C6-F0A5F13EEE24}" type="parTrans" cxnId="{C7DA3549-6617-4139-A420-F568DBA88E81}">
      <dgm:prSet/>
      <dgm:spPr/>
      <dgm:t>
        <a:bodyPr/>
        <a:lstStyle/>
        <a:p>
          <a:endParaRPr lang="en-US"/>
        </a:p>
      </dgm:t>
    </dgm:pt>
    <dgm:pt modelId="{5570E74C-7249-4002-A54D-E140765F4779}" type="sibTrans" cxnId="{C7DA3549-6617-4139-A420-F568DBA88E81}">
      <dgm:prSet/>
      <dgm:spPr/>
      <dgm:t>
        <a:bodyPr/>
        <a:lstStyle/>
        <a:p>
          <a:endParaRPr lang="en-US"/>
        </a:p>
      </dgm:t>
    </dgm:pt>
    <dgm:pt modelId="{E30DDFD1-588B-4FC9-B76D-13AD828FB357}">
      <dgm:prSet/>
      <dgm:spPr/>
      <dgm:t>
        <a:bodyPr/>
        <a:lstStyle/>
        <a:p>
          <a:r>
            <a:rPr lang="en-US" b="0" i="0"/>
            <a:t>Show interests</a:t>
          </a:r>
          <a:endParaRPr lang="en-US"/>
        </a:p>
      </dgm:t>
    </dgm:pt>
    <dgm:pt modelId="{24F42225-CC97-4539-85A8-E095882E1BD2}" type="parTrans" cxnId="{B561B4AD-E802-496F-90B6-943DC65502CF}">
      <dgm:prSet/>
      <dgm:spPr/>
      <dgm:t>
        <a:bodyPr/>
        <a:lstStyle/>
        <a:p>
          <a:endParaRPr lang="en-US"/>
        </a:p>
      </dgm:t>
    </dgm:pt>
    <dgm:pt modelId="{FDC9CE76-E53D-4621-9A82-AB56CD8B42BE}" type="sibTrans" cxnId="{B561B4AD-E802-496F-90B6-943DC65502CF}">
      <dgm:prSet/>
      <dgm:spPr/>
      <dgm:t>
        <a:bodyPr/>
        <a:lstStyle/>
        <a:p>
          <a:endParaRPr lang="en-US"/>
        </a:p>
      </dgm:t>
    </dgm:pt>
    <dgm:pt modelId="{AA5DB944-2F41-44FF-9D9F-F6FEC48D6C85}">
      <dgm:prSet/>
      <dgm:spPr/>
      <dgm:t>
        <a:bodyPr/>
        <a:lstStyle/>
        <a:p>
          <a:r>
            <a:rPr lang="en-US" b="0" i="0"/>
            <a:t>Get feedback</a:t>
          </a:r>
          <a:endParaRPr lang="en-US"/>
        </a:p>
      </dgm:t>
    </dgm:pt>
    <dgm:pt modelId="{C69D6B39-0B3A-47A6-8B49-8835FF4F9E2C}" type="parTrans" cxnId="{AC59D9F6-FE3F-4AD3-8458-21338D76D7F8}">
      <dgm:prSet/>
      <dgm:spPr/>
      <dgm:t>
        <a:bodyPr/>
        <a:lstStyle/>
        <a:p>
          <a:endParaRPr lang="en-US"/>
        </a:p>
      </dgm:t>
    </dgm:pt>
    <dgm:pt modelId="{D951F4E9-99CE-43CD-AE46-BDCFA7D6F8B2}" type="sibTrans" cxnId="{AC59D9F6-FE3F-4AD3-8458-21338D76D7F8}">
      <dgm:prSet/>
      <dgm:spPr/>
      <dgm:t>
        <a:bodyPr/>
        <a:lstStyle/>
        <a:p>
          <a:endParaRPr lang="en-US"/>
        </a:p>
      </dgm:t>
    </dgm:pt>
    <dgm:pt modelId="{7DF88D46-B691-4383-BA35-95ECA6EA52B6}" type="pres">
      <dgm:prSet presAssocID="{54376BB4-601C-4FD0-B282-865B8E1E1922}" presName="root" presStyleCnt="0">
        <dgm:presLayoutVars>
          <dgm:dir/>
          <dgm:resizeHandles val="exact"/>
        </dgm:presLayoutVars>
      </dgm:prSet>
      <dgm:spPr/>
    </dgm:pt>
    <dgm:pt modelId="{4C6804ED-954F-4F24-B6A5-948760E47E3F}" type="pres">
      <dgm:prSet presAssocID="{B6DD23AF-4726-4D60-8B93-EA4D389AF821}" presName="compNode" presStyleCnt="0"/>
      <dgm:spPr/>
    </dgm:pt>
    <dgm:pt modelId="{4019A1E2-7BA7-4BC7-A270-868041A9A7A4}" type="pres">
      <dgm:prSet presAssocID="{B6DD23AF-4726-4D60-8B93-EA4D389AF82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ar"/>
        </a:ext>
      </dgm:extLst>
    </dgm:pt>
    <dgm:pt modelId="{9EA5B512-A4B3-41C0-9D82-979D82733827}" type="pres">
      <dgm:prSet presAssocID="{B6DD23AF-4726-4D60-8B93-EA4D389AF821}" presName="iconSpace" presStyleCnt="0"/>
      <dgm:spPr/>
    </dgm:pt>
    <dgm:pt modelId="{90209AFB-EB0B-4F07-9E96-13251B4B0C20}" type="pres">
      <dgm:prSet presAssocID="{B6DD23AF-4726-4D60-8B93-EA4D389AF821}" presName="parTx" presStyleLbl="revTx" presStyleIdx="0" presStyleCnt="4">
        <dgm:presLayoutVars>
          <dgm:chMax val="0"/>
          <dgm:chPref val="0"/>
        </dgm:presLayoutVars>
      </dgm:prSet>
      <dgm:spPr/>
    </dgm:pt>
    <dgm:pt modelId="{6EBB1081-2EC8-4729-AE07-E4D9CFD762FD}" type="pres">
      <dgm:prSet presAssocID="{B6DD23AF-4726-4D60-8B93-EA4D389AF821}" presName="txSpace" presStyleCnt="0"/>
      <dgm:spPr/>
    </dgm:pt>
    <dgm:pt modelId="{005BD86D-3E39-48E3-97C8-069013B5995D}" type="pres">
      <dgm:prSet presAssocID="{B6DD23AF-4726-4D60-8B93-EA4D389AF821}" presName="desTx" presStyleLbl="revTx" presStyleIdx="1" presStyleCnt="4">
        <dgm:presLayoutVars/>
      </dgm:prSet>
      <dgm:spPr/>
    </dgm:pt>
    <dgm:pt modelId="{8FE1205B-9C1E-4E5F-9077-D8071E38C8DE}" type="pres">
      <dgm:prSet presAssocID="{49F88E22-27F0-4089-8BE1-D5263C170A45}" presName="sibTrans" presStyleCnt="0"/>
      <dgm:spPr/>
    </dgm:pt>
    <dgm:pt modelId="{AC161132-2D44-48DA-9654-EE05324D267C}" type="pres">
      <dgm:prSet presAssocID="{33DE124E-F120-4A12-B7FD-F5F74F5649F7}" presName="compNode" presStyleCnt="0"/>
      <dgm:spPr/>
    </dgm:pt>
    <dgm:pt modelId="{C5BE873B-FDEB-46C7-A990-DA9832F067DC}" type="pres">
      <dgm:prSet presAssocID="{33DE124E-F120-4A12-B7FD-F5F74F5649F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dio microphone"/>
        </a:ext>
      </dgm:extLst>
    </dgm:pt>
    <dgm:pt modelId="{493DEA6D-7F4A-4574-AAA1-F8C574EBCADA}" type="pres">
      <dgm:prSet presAssocID="{33DE124E-F120-4A12-B7FD-F5F74F5649F7}" presName="iconSpace" presStyleCnt="0"/>
      <dgm:spPr/>
    </dgm:pt>
    <dgm:pt modelId="{205898AB-CB87-4347-8252-BB048FC4063D}" type="pres">
      <dgm:prSet presAssocID="{33DE124E-F120-4A12-B7FD-F5F74F5649F7}" presName="parTx" presStyleLbl="revTx" presStyleIdx="2" presStyleCnt="4">
        <dgm:presLayoutVars>
          <dgm:chMax val="0"/>
          <dgm:chPref val="0"/>
        </dgm:presLayoutVars>
      </dgm:prSet>
      <dgm:spPr/>
    </dgm:pt>
    <dgm:pt modelId="{125A1CC5-AC9F-4253-8BF0-60A5EFCDA6F1}" type="pres">
      <dgm:prSet presAssocID="{33DE124E-F120-4A12-B7FD-F5F74F5649F7}" presName="txSpace" presStyleCnt="0"/>
      <dgm:spPr/>
    </dgm:pt>
    <dgm:pt modelId="{E4F1F491-4FBE-4680-916C-9940F753245F}" type="pres">
      <dgm:prSet presAssocID="{33DE124E-F120-4A12-B7FD-F5F74F5649F7}" presName="desTx" presStyleLbl="revTx" presStyleIdx="3" presStyleCnt="4">
        <dgm:presLayoutVars/>
      </dgm:prSet>
      <dgm:spPr/>
    </dgm:pt>
  </dgm:ptLst>
  <dgm:cxnLst>
    <dgm:cxn modelId="{3723411F-EB85-4A78-9A7E-334F43190240}" type="presOf" srcId="{E8ECB11C-F997-4368-9403-26CE319CE458}" destId="{005BD86D-3E39-48E3-97C8-069013B5995D}" srcOrd="0" destOrd="0" presId="urn:microsoft.com/office/officeart/2018/5/layout/CenteredIconLabelDescriptionList"/>
    <dgm:cxn modelId="{25391639-489C-47C0-8A4E-CE44BC9B2C0A}" type="presOf" srcId="{B4A4CDDE-7920-4116-A630-4D7A2E4022BA}" destId="{005BD86D-3E39-48E3-97C8-069013B5995D}" srcOrd="0" destOrd="2" presId="urn:microsoft.com/office/officeart/2018/5/layout/CenteredIconLabelDescriptionList"/>
    <dgm:cxn modelId="{1BF6D63F-0B69-423D-8887-5FF0091F12B6}" srcId="{B6DD23AF-4726-4D60-8B93-EA4D389AF821}" destId="{E8ECB11C-F997-4368-9403-26CE319CE458}" srcOrd="0" destOrd="0" parTransId="{00305FFA-A07E-40D3-932F-9CEF89F95AE8}" sibTransId="{BFD76E49-8869-4E3E-AEFF-191156FEE026}"/>
    <dgm:cxn modelId="{C7DA3549-6617-4139-A420-F568DBA88E81}" srcId="{54376BB4-601C-4FD0-B282-865B8E1E1922}" destId="{33DE124E-F120-4A12-B7FD-F5F74F5649F7}" srcOrd="1" destOrd="0" parTransId="{A59D3EFF-91E7-4768-96C6-F0A5F13EEE24}" sibTransId="{5570E74C-7249-4002-A54D-E140765F4779}"/>
    <dgm:cxn modelId="{ADD45D54-71C6-4126-A03E-DF8396B59124}" type="presOf" srcId="{C8F43985-3A94-4FDE-9E38-DBD9AF7E1B9C}" destId="{005BD86D-3E39-48E3-97C8-069013B5995D}" srcOrd="0" destOrd="1" presId="urn:microsoft.com/office/officeart/2018/5/layout/CenteredIconLabelDescriptionList"/>
    <dgm:cxn modelId="{61DB196C-399E-47C6-8BAB-5CA619470413}" type="presOf" srcId="{E30DDFD1-588B-4FC9-B76D-13AD828FB357}" destId="{E4F1F491-4FBE-4680-916C-9940F753245F}" srcOrd="0" destOrd="0" presId="urn:microsoft.com/office/officeart/2018/5/layout/CenteredIconLabelDescriptionList"/>
    <dgm:cxn modelId="{9993FD7D-94B9-4828-B6C5-FE235EA8CA00}" srcId="{B6DD23AF-4726-4D60-8B93-EA4D389AF821}" destId="{B4A4CDDE-7920-4116-A630-4D7A2E4022BA}" srcOrd="2" destOrd="0" parTransId="{C1684C54-6DBA-4730-A255-076DF85B72A7}" sibTransId="{12990C37-0F77-4B03-9E8F-DA0031D5DC64}"/>
    <dgm:cxn modelId="{551BA6A0-B6DE-457D-A509-A25AEA7C0E51}" type="presOf" srcId="{54376BB4-601C-4FD0-B282-865B8E1E1922}" destId="{7DF88D46-B691-4383-BA35-95ECA6EA52B6}" srcOrd="0" destOrd="0" presId="urn:microsoft.com/office/officeart/2018/5/layout/CenteredIconLabelDescriptionList"/>
    <dgm:cxn modelId="{9173FAA5-2EC9-462D-ACF1-3FF034B1C792}" srcId="{54376BB4-601C-4FD0-B282-865B8E1E1922}" destId="{B6DD23AF-4726-4D60-8B93-EA4D389AF821}" srcOrd="0" destOrd="0" parTransId="{80739EB1-3AC1-49D8-835C-42551DA8F3E8}" sibTransId="{49F88E22-27F0-4089-8BE1-D5263C170A45}"/>
    <dgm:cxn modelId="{B561B4AD-E802-496F-90B6-943DC65502CF}" srcId="{33DE124E-F120-4A12-B7FD-F5F74F5649F7}" destId="{E30DDFD1-588B-4FC9-B76D-13AD828FB357}" srcOrd="0" destOrd="0" parTransId="{24F42225-CC97-4539-85A8-E095882E1BD2}" sibTransId="{FDC9CE76-E53D-4621-9A82-AB56CD8B42BE}"/>
    <dgm:cxn modelId="{E13D21BC-21FD-4A14-90E2-C195302EF2CB}" srcId="{B6DD23AF-4726-4D60-8B93-EA4D389AF821}" destId="{C8F43985-3A94-4FDE-9E38-DBD9AF7E1B9C}" srcOrd="1" destOrd="0" parTransId="{5C1E5509-16D8-46C2-9DD2-44492C5E5B1F}" sibTransId="{8D3B9897-7859-4BAA-840F-780C8DD55522}"/>
    <dgm:cxn modelId="{969B66BF-64D0-4398-8F29-9408AFE086F3}" type="presOf" srcId="{B6DD23AF-4726-4D60-8B93-EA4D389AF821}" destId="{90209AFB-EB0B-4F07-9E96-13251B4B0C20}" srcOrd="0" destOrd="0" presId="urn:microsoft.com/office/officeart/2018/5/layout/CenteredIconLabelDescriptionList"/>
    <dgm:cxn modelId="{62CB1EC1-A2C6-4D73-83F1-0C9059DAD550}" type="presOf" srcId="{DDC8E2F3-FA89-4872-8EED-C7DED49D1414}" destId="{005BD86D-3E39-48E3-97C8-069013B5995D}" srcOrd="0" destOrd="3" presId="urn:microsoft.com/office/officeart/2018/5/layout/CenteredIconLabelDescriptionList"/>
    <dgm:cxn modelId="{59DA8AC1-6B69-4200-9821-D07770A2F32D}" type="presOf" srcId="{AA5DB944-2F41-44FF-9D9F-F6FEC48D6C85}" destId="{E4F1F491-4FBE-4680-916C-9940F753245F}" srcOrd="0" destOrd="1" presId="urn:microsoft.com/office/officeart/2018/5/layout/CenteredIconLabelDescriptionList"/>
    <dgm:cxn modelId="{D4A2F2DD-1F18-4E34-8E7B-C61665B3E0F2}" srcId="{B6DD23AF-4726-4D60-8B93-EA4D389AF821}" destId="{DDC8E2F3-FA89-4872-8EED-C7DED49D1414}" srcOrd="3" destOrd="0" parTransId="{E6FFDC20-BCA4-4AF3-AD80-975B2C386C9C}" sibTransId="{EEE8FE50-FDD0-42A2-B32C-E6DC4BDEBB8B}"/>
    <dgm:cxn modelId="{AC59D9F6-FE3F-4AD3-8458-21338D76D7F8}" srcId="{33DE124E-F120-4A12-B7FD-F5F74F5649F7}" destId="{AA5DB944-2F41-44FF-9D9F-F6FEC48D6C85}" srcOrd="1" destOrd="0" parTransId="{C69D6B39-0B3A-47A6-8B49-8835FF4F9E2C}" sibTransId="{D951F4E9-99CE-43CD-AE46-BDCFA7D6F8B2}"/>
    <dgm:cxn modelId="{7E5071FD-6882-4360-B215-72DD922453E3}" type="presOf" srcId="{33DE124E-F120-4A12-B7FD-F5F74F5649F7}" destId="{205898AB-CB87-4347-8252-BB048FC4063D}" srcOrd="0" destOrd="0" presId="urn:microsoft.com/office/officeart/2018/5/layout/CenteredIconLabelDescriptionList"/>
    <dgm:cxn modelId="{1150D923-1B3F-4E42-98AE-1B13968A4A0A}" type="presParOf" srcId="{7DF88D46-B691-4383-BA35-95ECA6EA52B6}" destId="{4C6804ED-954F-4F24-B6A5-948760E47E3F}" srcOrd="0" destOrd="0" presId="urn:microsoft.com/office/officeart/2018/5/layout/CenteredIconLabelDescriptionList"/>
    <dgm:cxn modelId="{58A55715-6595-4580-87F9-520ABBFFBA25}" type="presParOf" srcId="{4C6804ED-954F-4F24-B6A5-948760E47E3F}" destId="{4019A1E2-7BA7-4BC7-A270-868041A9A7A4}" srcOrd="0" destOrd="0" presId="urn:microsoft.com/office/officeart/2018/5/layout/CenteredIconLabelDescriptionList"/>
    <dgm:cxn modelId="{97F83FF4-3BAD-49DC-8A21-E193E4703C31}" type="presParOf" srcId="{4C6804ED-954F-4F24-B6A5-948760E47E3F}" destId="{9EA5B512-A4B3-41C0-9D82-979D82733827}" srcOrd="1" destOrd="0" presId="urn:microsoft.com/office/officeart/2018/5/layout/CenteredIconLabelDescriptionList"/>
    <dgm:cxn modelId="{2648FA28-245F-4C7C-BC38-5AF4B1AC7EF7}" type="presParOf" srcId="{4C6804ED-954F-4F24-B6A5-948760E47E3F}" destId="{90209AFB-EB0B-4F07-9E96-13251B4B0C20}" srcOrd="2" destOrd="0" presId="urn:microsoft.com/office/officeart/2018/5/layout/CenteredIconLabelDescriptionList"/>
    <dgm:cxn modelId="{E1E45F63-F75B-4223-A6FB-92569F6B105F}" type="presParOf" srcId="{4C6804ED-954F-4F24-B6A5-948760E47E3F}" destId="{6EBB1081-2EC8-4729-AE07-E4D9CFD762FD}" srcOrd="3" destOrd="0" presId="urn:microsoft.com/office/officeart/2018/5/layout/CenteredIconLabelDescriptionList"/>
    <dgm:cxn modelId="{496794C5-D36B-46DC-8F4D-98891435A355}" type="presParOf" srcId="{4C6804ED-954F-4F24-B6A5-948760E47E3F}" destId="{005BD86D-3E39-48E3-97C8-069013B5995D}" srcOrd="4" destOrd="0" presId="urn:microsoft.com/office/officeart/2018/5/layout/CenteredIconLabelDescriptionList"/>
    <dgm:cxn modelId="{8E058D43-855C-4474-9339-2898C24502E8}" type="presParOf" srcId="{7DF88D46-B691-4383-BA35-95ECA6EA52B6}" destId="{8FE1205B-9C1E-4E5F-9077-D8071E38C8DE}" srcOrd="1" destOrd="0" presId="urn:microsoft.com/office/officeart/2018/5/layout/CenteredIconLabelDescriptionList"/>
    <dgm:cxn modelId="{62EBED28-5938-4084-B5DE-0174D72B6561}" type="presParOf" srcId="{7DF88D46-B691-4383-BA35-95ECA6EA52B6}" destId="{AC161132-2D44-48DA-9654-EE05324D267C}" srcOrd="2" destOrd="0" presId="urn:microsoft.com/office/officeart/2018/5/layout/CenteredIconLabelDescriptionList"/>
    <dgm:cxn modelId="{F1DC17E2-79BF-4B03-92A8-A12E0AA66DD8}" type="presParOf" srcId="{AC161132-2D44-48DA-9654-EE05324D267C}" destId="{C5BE873B-FDEB-46C7-A990-DA9832F067DC}" srcOrd="0" destOrd="0" presId="urn:microsoft.com/office/officeart/2018/5/layout/CenteredIconLabelDescriptionList"/>
    <dgm:cxn modelId="{4CBC7918-0B35-4DD7-9DBD-FAFB352B73B9}" type="presParOf" srcId="{AC161132-2D44-48DA-9654-EE05324D267C}" destId="{493DEA6D-7F4A-4574-AAA1-F8C574EBCADA}" srcOrd="1" destOrd="0" presId="urn:microsoft.com/office/officeart/2018/5/layout/CenteredIconLabelDescriptionList"/>
    <dgm:cxn modelId="{846A7100-80AA-4EE1-9A30-65D3237F635B}" type="presParOf" srcId="{AC161132-2D44-48DA-9654-EE05324D267C}" destId="{205898AB-CB87-4347-8252-BB048FC4063D}" srcOrd="2" destOrd="0" presId="urn:microsoft.com/office/officeart/2018/5/layout/CenteredIconLabelDescriptionList"/>
    <dgm:cxn modelId="{BD72833D-BC56-4D23-8EC1-31973FA29CC1}" type="presParOf" srcId="{AC161132-2D44-48DA-9654-EE05324D267C}" destId="{125A1CC5-AC9F-4253-8BF0-60A5EFCDA6F1}" srcOrd="3" destOrd="0" presId="urn:microsoft.com/office/officeart/2018/5/layout/CenteredIconLabelDescriptionList"/>
    <dgm:cxn modelId="{4F92BC18-1898-474A-A869-C2EB3E20F646}" type="presParOf" srcId="{AC161132-2D44-48DA-9654-EE05324D267C}" destId="{E4F1F491-4FBE-4680-916C-9940F753245F}"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5B6EAD-1007-4A7E-ACB1-9863811706A6}" type="doc">
      <dgm:prSet loTypeId="urn:microsoft.com/office/officeart/2018/2/layout/IconLabelDescriptionList" loCatId="icon" qsTypeId="urn:microsoft.com/office/officeart/2005/8/quickstyle/simple4" qsCatId="simple" csTypeId="urn:microsoft.com/office/officeart/2018/5/colors/Iconchunking_neutralbg_colorful5" csCatId="colorful" phldr="1"/>
      <dgm:spPr/>
      <dgm:t>
        <a:bodyPr/>
        <a:lstStyle/>
        <a:p>
          <a:endParaRPr lang="en-US"/>
        </a:p>
      </dgm:t>
    </dgm:pt>
    <dgm:pt modelId="{7162B5AB-6B0E-43F8-A5DE-22A24ED2AF8B}">
      <dgm:prSet/>
      <dgm:spPr/>
      <dgm:t>
        <a:bodyPr/>
        <a:lstStyle/>
        <a:p>
          <a:pPr>
            <a:defRPr b="1"/>
          </a:pPr>
          <a:r>
            <a:rPr lang="en-US" b="0" i="0"/>
            <a:t>Self-evaluation </a:t>
          </a:r>
          <a:endParaRPr lang="en-US"/>
        </a:p>
      </dgm:t>
    </dgm:pt>
    <dgm:pt modelId="{130C6264-6038-4684-B451-484D380FCDC1}" type="parTrans" cxnId="{9784D497-A257-4A37-B82C-63567D844522}">
      <dgm:prSet/>
      <dgm:spPr/>
      <dgm:t>
        <a:bodyPr/>
        <a:lstStyle/>
        <a:p>
          <a:endParaRPr lang="en-US"/>
        </a:p>
      </dgm:t>
    </dgm:pt>
    <dgm:pt modelId="{80B4524D-6BBC-406D-A4D6-2220D4CB0B99}" type="sibTrans" cxnId="{9784D497-A257-4A37-B82C-63567D844522}">
      <dgm:prSet/>
      <dgm:spPr/>
      <dgm:t>
        <a:bodyPr/>
        <a:lstStyle/>
        <a:p>
          <a:endParaRPr lang="en-US"/>
        </a:p>
      </dgm:t>
    </dgm:pt>
    <dgm:pt modelId="{66181342-30EB-4EC6-B282-0BDBA6BA860D}">
      <dgm:prSet/>
      <dgm:spPr/>
      <dgm:t>
        <a:bodyPr/>
        <a:lstStyle/>
        <a:p>
          <a:r>
            <a:rPr lang="en-US" b="0" i="0"/>
            <a:t>What went well</a:t>
          </a:r>
          <a:endParaRPr lang="en-US"/>
        </a:p>
      </dgm:t>
    </dgm:pt>
    <dgm:pt modelId="{2EC1272F-3860-463B-8FE1-3C5101D1553E}" type="parTrans" cxnId="{0442C6D8-2DB4-42B7-9555-46071744CE5A}">
      <dgm:prSet/>
      <dgm:spPr/>
      <dgm:t>
        <a:bodyPr/>
        <a:lstStyle/>
        <a:p>
          <a:endParaRPr lang="en-US"/>
        </a:p>
      </dgm:t>
    </dgm:pt>
    <dgm:pt modelId="{5FBDFB2A-98AE-4268-949A-23133DFBB30B}" type="sibTrans" cxnId="{0442C6D8-2DB4-42B7-9555-46071744CE5A}">
      <dgm:prSet/>
      <dgm:spPr/>
      <dgm:t>
        <a:bodyPr/>
        <a:lstStyle/>
        <a:p>
          <a:endParaRPr lang="en-US"/>
        </a:p>
      </dgm:t>
    </dgm:pt>
    <dgm:pt modelId="{CB318E5D-FF59-470A-8519-8CAFE25243ED}">
      <dgm:prSet/>
      <dgm:spPr/>
      <dgm:t>
        <a:bodyPr/>
        <a:lstStyle/>
        <a:p>
          <a:r>
            <a:rPr lang="en-US" b="0" i="0"/>
            <a:t>What didn’t go well</a:t>
          </a:r>
          <a:endParaRPr lang="en-US"/>
        </a:p>
      </dgm:t>
    </dgm:pt>
    <dgm:pt modelId="{8EFA0617-AB95-4620-A7D7-F9B570E7CA49}" type="parTrans" cxnId="{CF1D4C4A-BC07-475C-A5DC-37060BD83C40}">
      <dgm:prSet/>
      <dgm:spPr/>
      <dgm:t>
        <a:bodyPr/>
        <a:lstStyle/>
        <a:p>
          <a:endParaRPr lang="en-US"/>
        </a:p>
      </dgm:t>
    </dgm:pt>
    <dgm:pt modelId="{D2AC79F7-9082-4A45-A994-FD3D081E56BE}" type="sibTrans" cxnId="{CF1D4C4A-BC07-475C-A5DC-37060BD83C40}">
      <dgm:prSet/>
      <dgm:spPr/>
      <dgm:t>
        <a:bodyPr/>
        <a:lstStyle/>
        <a:p>
          <a:endParaRPr lang="en-US"/>
        </a:p>
      </dgm:t>
    </dgm:pt>
    <dgm:pt modelId="{A8EAAFB4-0D10-429F-BD8F-B9F1BD9D0193}">
      <dgm:prSet/>
      <dgm:spPr/>
      <dgm:t>
        <a:bodyPr/>
        <a:lstStyle/>
        <a:p>
          <a:pPr>
            <a:defRPr b="1"/>
          </a:pPr>
          <a:r>
            <a:rPr lang="en-US" b="0" i="0"/>
            <a:t>Follow-up</a:t>
          </a:r>
          <a:endParaRPr lang="en-US"/>
        </a:p>
      </dgm:t>
    </dgm:pt>
    <dgm:pt modelId="{D19D8558-765B-4D60-9C44-6165EB63A893}" type="parTrans" cxnId="{A11B7A09-403C-4560-AAEA-E07717787711}">
      <dgm:prSet/>
      <dgm:spPr/>
      <dgm:t>
        <a:bodyPr/>
        <a:lstStyle/>
        <a:p>
          <a:endParaRPr lang="en-US"/>
        </a:p>
      </dgm:t>
    </dgm:pt>
    <dgm:pt modelId="{D87F1D50-ADC1-4970-8F77-FC8CD66A781B}" type="sibTrans" cxnId="{A11B7A09-403C-4560-AAEA-E07717787711}">
      <dgm:prSet/>
      <dgm:spPr/>
      <dgm:t>
        <a:bodyPr/>
        <a:lstStyle/>
        <a:p>
          <a:endParaRPr lang="en-US"/>
        </a:p>
      </dgm:t>
    </dgm:pt>
    <dgm:pt modelId="{BAA57E36-51FB-454B-802F-85F1A8346A65}">
      <dgm:prSet/>
      <dgm:spPr/>
      <dgm:t>
        <a:bodyPr/>
        <a:lstStyle/>
        <a:p>
          <a:r>
            <a:rPr lang="en-US" b="0" i="0"/>
            <a:t>Short and sweet</a:t>
          </a:r>
          <a:endParaRPr lang="en-US"/>
        </a:p>
      </dgm:t>
    </dgm:pt>
    <dgm:pt modelId="{14451D01-DAA1-4F1C-9C24-311EF46FBF0A}" type="parTrans" cxnId="{79710C85-408B-4F42-A9C1-4FC36F9CBB2F}">
      <dgm:prSet/>
      <dgm:spPr/>
      <dgm:t>
        <a:bodyPr/>
        <a:lstStyle/>
        <a:p>
          <a:endParaRPr lang="en-US"/>
        </a:p>
      </dgm:t>
    </dgm:pt>
    <dgm:pt modelId="{00848137-F8C8-4D18-8C17-752B7D698283}" type="sibTrans" cxnId="{79710C85-408B-4F42-A9C1-4FC36F9CBB2F}">
      <dgm:prSet/>
      <dgm:spPr/>
      <dgm:t>
        <a:bodyPr/>
        <a:lstStyle/>
        <a:p>
          <a:endParaRPr lang="en-US"/>
        </a:p>
      </dgm:t>
    </dgm:pt>
    <dgm:pt modelId="{F41FD560-2E52-47FE-B7A3-71A0029B3066}">
      <dgm:prSet/>
      <dgm:spPr/>
      <dgm:t>
        <a:bodyPr/>
        <a:lstStyle/>
        <a:p>
          <a:r>
            <a:rPr lang="en-US" b="0" i="0"/>
            <a:t>Mention something specific to the interview</a:t>
          </a:r>
          <a:endParaRPr lang="en-US"/>
        </a:p>
      </dgm:t>
    </dgm:pt>
    <dgm:pt modelId="{D2FE6641-CC5D-4850-A097-F803E5BD648E}" type="parTrans" cxnId="{9322384D-79C7-4975-BE19-85B69C937005}">
      <dgm:prSet/>
      <dgm:spPr/>
      <dgm:t>
        <a:bodyPr/>
        <a:lstStyle/>
        <a:p>
          <a:endParaRPr lang="en-US"/>
        </a:p>
      </dgm:t>
    </dgm:pt>
    <dgm:pt modelId="{43622DCB-C4DD-4D1D-A908-C9079F81613A}" type="sibTrans" cxnId="{9322384D-79C7-4975-BE19-85B69C937005}">
      <dgm:prSet/>
      <dgm:spPr/>
      <dgm:t>
        <a:bodyPr/>
        <a:lstStyle/>
        <a:p>
          <a:endParaRPr lang="en-US"/>
        </a:p>
      </dgm:t>
    </dgm:pt>
    <dgm:pt modelId="{3C579B6B-DA9E-41E7-9FF4-303003079818}" type="pres">
      <dgm:prSet presAssocID="{355B6EAD-1007-4A7E-ACB1-9863811706A6}" presName="root" presStyleCnt="0">
        <dgm:presLayoutVars>
          <dgm:dir/>
          <dgm:resizeHandles val="exact"/>
        </dgm:presLayoutVars>
      </dgm:prSet>
      <dgm:spPr/>
    </dgm:pt>
    <dgm:pt modelId="{D4F4E30A-4B77-4F71-9D65-BA5BED883F7B}" type="pres">
      <dgm:prSet presAssocID="{7162B5AB-6B0E-43F8-A5DE-22A24ED2AF8B}" presName="compNode" presStyleCnt="0"/>
      <dgm:spPr/>
    </dgm:pt>
    <dgm:pt modelId="{1C961F6A-EB9E-4F7A-A396-17C40941FC30}" type="pres">
      <dgm:prSet presAssocID="{7162B5AB-6B0E-43F8-A5DE-22A24ED2AF8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umbs Up Sign"/>
        </a:ext>
      </dgm:extLst>
    </dgm:pt>
    <dgm:pt modelId="{4143FC2D-800D-47C8-9D20-AAA5A825A483}" type="pres">
      <dgm:prSet presAssocID="{7162B5AB-6B0E-43F8-A5DE-22A24ED2AF8B}" presName="iconSpace" presStyleCnt="0"/>
      <dgm:spPr/>
    </dgm:pt>
    <dgm:pt modelId="{FD5180D6-EF66-41D4-B430-9E5B7E452087}" type="pres">
      <dgm:prSet presAssocID="{7162B5AB-6B0E-43F8-A5DE-22A24ED2AF8B}" presName="parTx" presStyleLbl="revTx" presStyleIdx="0" presStyleCnt="4">
        <dgm:presLayoutVars>
          <dgm:chMax val="0"/>
          <dgm:chPref val="0"/>
        </dgm:presLayoutVars>
      </dgm:prSet>
      <dgm:spPr/>
    </dgm:pt>
    <dgm:pt modelId="{BA7A6255-317E-4BEB-83B9-1264C63C937A}" type="pres">
      <dgm:prSet presAssocID="{7162B5AB-6B0E-43F8-A5DE-22A24ED2AF8B}" presName="txSpace" presStyleCnt="0"/>
      <dgm:spPr/>
    </dgm:pt>
    <dgm:pt modelId="{F8CE7CE4-4D38-43BA-91E2-A495C5EBE01F}" type="pres">
      <dgm:prSet presAssocID="{7162B5AB-6B0E-43F8-A5DE-22A24ED2AF8B}" presName="desTx" presStyleLbl="revTx" presStyleIdx="1" presStyleCnt="4">
        <dgm:presLayoutVars/>
      </dgm:prSet>
      <dgm:spPr/>
    </dgm:pt>
    <dgm:pt modelId="{068A496E-DB73-47D4-A558-FEBD12725B08}" type="pres">
      <dgm:prSet presAssocID="{80B4524D-6BBC-406D-A4D6-2220D4CB0B99}" presName="sibTrans" presStyleCnt="0"/>
      <dgm:spPr/>
    </dgm:pt>
    <dgm:pt modelId="{155EF273-F91B-4AE1-BE8C-1718EB8325A4}" type="pres">
      <dgm:prSet presAssocID="{A8EAAFB4-0D10-429F-BD8F-B9F1BD9D0193}" presName="compNode" presStyleCnt="0"/>
      <dgm:spPr/>
    </dgm:pt>
    <dgm:pt modelId="{46DE840F-09B6-497E-A066-5B40D386F04A}" type="pres">
      <dgm:prSet presAssocID="{A8EAAFB4-0D10-429F-BD8F-B9F1BD9D019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85A449E0-5831-45CD-BBFD-652D344FA7AB}" type="pres">
      <dgm:prSet presAssocID="{A8EAAFB4-0D10-429F-BD8F-B9F1BD9D0193}" presName="iconSpace" presStyleCnt="0"/>
      <dgm:spPr/>
    </dgm:pt>
    <dgm:pt modelId="{E3FA932C-5F62-4151-83F3-4578715E8601}" type="pres">
      <dgm:prSet presAssocID="{A8EAAFB4-0D10-429F-BD8F-B9F1BD9D0193}" presName="parTx" presStyleLbl="revTx" presStyleIdx="2" presStyleCnt="4">
        <dgm:presLayoutVars>
          <dgm:chMax val="0"/>
          <dgm:chPref val="0"/>
        </dgm:presLayoutVars>
      </dgm:prSet>
      <dgm:spPr/>
    </dgm:pt>
    <dgm:pt modelId="{8230C634-9647-4524-A23C-E26D6C4B189C}" type="pres">
      <dgm:prSet presAssocID="{A8EAAFB4-0D10-429F-BD8F-B9F1BD9D0193}" presName="txSpace" presStyleCnt="0"/>
      <dgm:spPr/>
    </dgm:pt>
    <dgm:pt modelId="{9506943B-E311-4EFB-BC6C-9200FF2EA9FA}" type="pres">
      <dgm:prSet presAssocID="{A8EAAFB4-0D10-429F-BD8F-B9F1BD9D0193}" presName="desTx" presStyleLbl="revTx" presStyleIdx="3" presStyleCnt="4">
        <dgm:presLayoutVars/>
      </dgm:prSet>
      <dgm:spPr/>
    </dgm:pt>
  </dgm:ptLst>
  <dgm:cxnLst>
    <dgm:cxn modelId="{A11B7A09-403C-4560-AAEA-E07717787711}" srcId="{355B6EAD-1007-4A7E-ACB1-9863811706A6}" destId="{A8EAAFB4-0D10-429F-BD8F-B9F1BD9D0193}" srcOrd="1" destOrd="0" parTransId="{D19D8558-765B-4D60-9C44-6165EB63A893}" sibTransId="{D87F1D50-ADC1-4970-8F77-FC8CD66A781B}"/>
    <dgm:cxn modelId="{6FCC951F-073A-4D93-B10B-9670E62ABAF7}" type="presOf" srcId="{F41FD560-2E52-47FE-B7A3-71A0029B3066}" destId="{9506943B-E311-4EFB-BC6C-9200FF2EA9FA}" srcOrd="0" destOrd="1" presId="urn:microsoft.com/office/officeart/2018/2/layout/IconLabelDescriptionList"/>
    <dgm:cxn modelId="{4ECA092E-BC97-450D-AC45-EA0B43B99F06}" type="presOf" srcId="{7162B5AB-6B0E-43F8-A5DE-22A24ED2AF8B}" destId="{FD5180D6-EF66-41D4-B430-9E5B7E452087}" srcOrd="0" destOrd="0" presId="urn:microsoft.com/office/officeart/2018/2/layout/IconLabelDescriptionList"/>
    <dgm:cxn modelId="{CF1D4C4A-BC07-475C-A5DC-37060BD83C40}" srcId="{7162B5AB-6B0E-43F8-A5DE-22A24ED2AF8B}" destId="{CB318E5D-FF59-470A-8519-8CAFE25243ED}" srcOrd="1" destOrd="0" parTransId="{8EFA0617-AB95-4620-A7D7-F9B570E7CA49}" sibTransId="{D2AC79F7-9082-4A45-A994-FD3D081E56BE}"/>
    <dgm:cxn modelId="{9322384D-79C7-4975-BE19-85B69C937005}" srcId="{A8EAAFB4-0D10-429F-BD8F-B9F1BD9D0193}" destId="{F41FD560-2E52-47FE-B7A3-71A0029B3066}" srcOrd="1" destOrd="0" parTransId="{D2FE6641-CC5D-4850-A097-F803E5BD648E}" sibTransId="{43622DCB-C4DD-4D1D-A908-C9079F81613A}"/>
    <dgm:cxn modelId="{3647634D-EA44-4C42-9348-DC581B5099BA}" type="presOf" srcId="{355B6EAD-1007-4A7E-ACB1-9863811706A6}" destId="{3C579B6B-DA9E-41E7-9FF4-303003079818}" srcOrd="0" destOrd="0" presId="urn:microsoft.com/office/officeart/2018/2/layout/IconLabelDescriptionList"/>
    <dgm:cxn modelId="{A0BC9457-416B-493A-A044-6BDC7C8C814B}" type="presOf" srcId="{CB318E5D-FF59-470A-8519-8CAFE25243ED}" destId="{F8CE7CE4-4D38-43BA-91E2-A495C5EBE01F}" srcOrd="0" destOrd="1" presId="urn:microsoft.com/office/officeart/2018/2/layout/IconLabelDescriptionList"/>
    <dgm:cxn modelId="{806FD982-1C67-419C-829D-C54B07E97399}" type="presOf" srcId="{BAA57E36-51FB-454B-802F-85F1A8346A65}" destId="{9506943B-E311-4EFB-BC6C-9200FF2EA9FA}" srcOrd="0" destOrd="0" presId="urn:microsoft.com/office/officeart/2018/2/layout/IconLabelDescriptionList"/>
    <dgm:cxn modelId="{79710C85-408B-4F42-A9C1-4FC36F9CBB2F}" srcId="{A8EAAFB4-0D10-429F-BD8F-B9F1BD9D0193}" destId="{BAA57E36-51FB-454B-802F-85F1A8346A65}" srcOrd="0" destOrd="0" parTransId="{14451D01-DAA1-4F1C-9C24-311EF46FBF0A}" sibTransId="{00848137-F8C8-4D18-8C17-752B7D698283}"/>
    <dgm:cxn modelId="{E33D1D95-E6F8-4A9A-84BD-661EEB106734}" type="presOf" srcId="{66181342-30EB-4EC6-B282-0BDBA6BA860D}" destId="{F8CE7CE4-4D38-43BA-91E2-A495C5EBE01F}" srcOrd="0" destOrd="0" presId="urn:microsoft.com/office/officeart/2018/2/layout/IconLabelDescriptionList"/>
    <dgm:cxn modelId="{9784D497-A257-4A37-B82C-63567D844522}" srcId="{355B6EAD-1007-4A7E-ACB1-9863811706A6}" destId="{7162B5AB-6B0E-43F8-A5DE-22A24ED2AF8B}" srcOrd="0" destOrd="0" parTransId="{130C6264-6038-4684-B451-484D380FCDC1}" sibTransId="{80B4524D-6BBC-406D-A4D6-2220D4CB0B99}"/>
    <dgm:cxn modelId="{5AD7D2D2-936B-45A4-BDD5-24CD796C9AAC}" type="presOf" srcId="{A8EAAFB4-0D10-429F-BD8F-B9F1BD9D0193}" destId="{E3FA932C-5F62-4151-83F3-4578715E8601}" srcOrd="0" destOrd="0" presId="urn:microsoft.com/office/officeart/2018/2/layout/IconLabelDescriptionList"/>
    <dgm:cxn modelId="{0442C6D8-2DB4-42B7-9555-46071744CE5A}" srcId="{7162B5AB-6B0E-43F8-A5DE-22A24ED2AF8B}" destId="{66181342-30EB-4EC6-B282-0BDBA6BA860D}" srcOrd="0" destOrd="0" parTransId="{2EC1272F-3860-463B-8FE1-3C5101D1553E}" sibTransId="{5FBDFB2A-98AE-4268-949A-23133DFBB30B}"/>
    <dgm:cxn modelId="{04829D7B-AFBB-43A1-8E7F-562CC2593EAD}" type="presParOf" srcId="{3C579B6B-DA9E-41E7-9FF4-303003079818}" destId="{D4F4E30A-4B77-4F71-9D65-BA5BED883F7B}" srcOrd="0" destOrd="0" presId="urn:microsoft.com/office/officeart/2018/2/layout/IconLabelDescriptionList"/>
    <dgm:cxn modelId="{90375FF4-C56F-4584-843A-A463024BC20B}" type="presParOf" srcId="{D4F4E30A-4B77-4F71-9D65-BA5BED883F7B}" destId="{1C961F6A-EB9E-4F7A-A396-17C40941FC30}" srcOrd="0" destOrd="0" presId="urn:microsoft.com/office/officeart/2018/2/layout/IconLabelDescriptionList"/>
    <dgm:cxn modelId="{5CF95607-FC95-45F6-971A-9A9ADEF729B6}" type="presParOf" srcId="{D4F4E30A-4B77-4F71-9D65-BA5BED883F7B}" destId="{4143FC2D-800D-47C8-9D20-AAA5A825A483}" srcOrd="1" destOrd="0" presId="urn:microsoft.com/office/officeart/2018/2/layout/IconLabelDescriptionList"/>
    <dgm:cxn modelId="{437A0BBD-CB55-4FB8-A6E5-CCDDC0FC9392}" type="presParOf" srcId="{D4F4E30A-4B77-4F71-9D65-BA5BED883F7B}" destId="{FD5180D6-EF66-41D4-B430-9E5B7E452087}" srcOrd="2" destOrd="0" presId="urn:microsoft.com/office/officeart/2018/2/layout/IconLabelDescriptionList"/>
    <dgm:cxn modelId="{B319A03A-7B40-4D3F-8ED5-11FA663A5542}" type="presParOf" srcId="{D4F4E30A-4B77-4F71-9D65-BA5BED883F7B}" destId="{BA7A6255-317E-4BEB-83B9-1264C63C937A}" srcOrd="3" destOrd="0" presId="urn:microsoft.com/office/officeart/2018/2/layout/IconLabelDescriptionList"/>
    <dgm:cxn modelId="{1C6282AF-720A-4C21-ACF2-B8AFFDCCC470}" type="presParOf" srcId="{D4F4E30A-4B77-4F71-9D65-BA5BED883F7B}" destId="{F8CE7CE4-4D38-43BA-91E2-A495C5EBE01F}" srcOrd="4" destOrd="0" presId="urn:microsoft.com/office/officeart/2018/2/layout/IconLabelDescriptionList"/>
    <dgm:cxn modelId="{64C738E7-0E01-4BB3-8B28-78441F0F5B3D}" type="presParOf" srcId="{3C579B6B-DA9E-41E7-9FF4-303003079818}" destId="{068A496E-DB73-47D4-A558-FEBD12725B08}" srcOrd="1" destOrd="0" presId="urn:microsoft.com/office/officeart/2018/2/layout/IconLabelDescriptionList"/>
    <dgm:cxn modelId="{94239420-BC83-42FB-A8FB-FAEBFDB7CF7B}" type="presParOf" srcId="{3C579B6B-DA9E-41E7-9FF4-303003079818}" destId="{155EF273-F91B-4AE1-BE8C-1718EB8325A4}" srcOrd="2" destOrd="0" presId="urn:microsoft.com/office/officeart/2018/2/layout/IconLabelDescriptionList"/>
    <dgm:cxn modelId="{185942BB-22C2-42A9-A1FF-2C59ADE20AAC}" type="presParOf" srcId="{155EF273-F91B-4AE1-BE8C-1718EB8325A4}" destId="{46DE840F-09B6-497E-A066-5B40D386F04A}" srcOrd="0" destOrd="0" presId="urn:microsoft.com/office/officeart/2018/2/layout/IconLabelDescriptionList"/>
    <dgm:cxn modelId="{C186053C-C59D-4FF9-9978-7E0BD2CDAFEF}" type="presParOf" srcId="{155EF273-F91B-4AE1-BE8C-1718EB8325A4}" destId="{85A449E0-5831-45CD-BBFD-652D344FA7AB}" srcOrd="1" destOrd="0" presId="urn:microsoft.com/office/officeart/2018/2/layout/IconLabelDescriptionList"/>
    <dgm:cxn modelId="{AD5FD8E8-7413-4257-B235-792C0BD9960C}" type="presParOf" srcId="{155EF273-F91B-4AE1-BE8C-1718EB8325A4}" destId="{E3FA932C-5F62-4151-83F3-4578715E8601}" srcOrd="2" destOrd="0" presId="urn:microsoft.com/office/officeart/2018/2/layout/IconLabelDescriptionList"/>
    <dgm:cxn modelId="{ABB394F1-0D1B-4FEB-8F0E-ED849AE4F06F}" type="presParOf" srcId="{155EF273-F91B-4AE1-BE8C-1718EB8325A4}" destId="{8230C634-9647-4524-A23C-E26D6C4B189C}" srcOrd="3" destOrd="0" presId="urn:microsoft.com/office/officeart/2018/2/layout/IconLabelDescriptionList"/>
    <dgm:cxn modelId="{FFEC861A-B7DB-41A6-8A94-10576A95797C}" type="presParOf" srcId="{155EF273-F91B-4AE1-BE8C-1718EB8325A4}" destId="{9506943B-E311-4EFB-BC6C-9200FF2EA9FA}"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633FB97-BD75-4853-B412-376986E48EFE}" type="doc">
      <dgm:prSet loTypeId="urn:microsoft.com/office/officeart/2018/2/layout/IconLabelDescriptionList" loCatId="icon" qsTypeId="urn:microsoft.com/office/officeart/2005/8/quickstyle/simple4" qsCatId="simple" csTypeId="urn:microsoft.com/office/officeart/2018/5/colors/Iconchunking_neutralbg_accent1_2" csCatId="accent1" phldr="1"/>
      <dgm:spPr/>
      <dgm:t>
        <a:bodyPr/>
        <a:lstStyle/>
        <a:p>
          <a:endParaRPr lang="en-US"/>
        </a:p>
      </dgm:t>
    </dgm:pt>
    <dgm:pt modelId="{F7E2628B-1E7D-4FF5-B390-79057C7CE432}">
      <dgm:prSet/>
      <dgm:spPr/>
      <dgm:t>
        <a:bodyPr/>
        <a:lstStyle/>
        <a:p>
          <a:pPr>
            <a:lnSpc>
              <a:spcPct val="100000"/>
            </a:lnSpc>
            <a:defRPr b="1"/>
          </a:pPr>
          <a:r>
            <a:rPr lang="en-US" b="0" i="0"/>
            <a:t>Network</a:t>
          </a:r>
          <a:endParaRPr lang="en-US"/>
        </a:p>
      </dgm:t>
    </dgm:pt>
    <dgm:pt modelId="{E6A35A4B-0C6A-4833-AFDE-4381BF030C6A}" type="parTrans" cxnId="{D402940C-445D-41B8-812D-2477E82F89CD}">
      <dgm:prSet/>
      <dgm:spPr/>
      <dgm:t>
        <a:bodyPr/>
        <a:lstStyle/>
        <a:p>
          <a:endParaRPr lang="en-US"/>
        </a:p>
      </dgm:t>
    </dgm:pt>
    <dgm:pt modelId="{9584A4E6-7029-49C2-9D97-3EC57538F5CD}" type="sibTrans" cxnId="{D402940C-445D-41B8-812D-2477E82F89CD}">
      <dgm:prSet/>
      <dgm:spPr/>
      <dgm:t>
        <a:bodyPr/>
        <a:lstStyle/>
        <a:p>
          <a:endParaRPr lang="en-US"/>
        </a:p>
      </dgm:t>
    </dgm:pt>
    <dgm:pt modelId="{C805739E-049C-4D45-B165-E9F7374653E2}">
      <dgm:prSet/>
      <dgm:spPr/>
      <dgm:t>
        <a:bodyPr/>
        <a:lstStyle/>
        <a:p>
          <a:pPr>
            <a:lnSpc>
              <a:spcPct val="100000"/>
            </a:lnSpc>
          </a:pPr>
          <a:r>
            <a:rPr lang="en-US" b="0" i="0"/>
            <a:t>Weekly lunches </a:t>
          </a:r>
          <a:endParaRPr lang="en-US"/>
        </a:p>
      </dgm:t>
    </dgm:pt>
    <dgm:pt modelId="{8C0B57C2-3100-4474-A56E-EA27BD4C93B7}" type="parTrans" cxnId="{D933A52B-E9CA-486F-90F6-DF160A939E3F}">
      <dgm:prSet/>
      <dgm:spPr/>
      <dgm:t>
        <a:bodyPr/>
        <a:lstStyle/>
        <a:p>
          <a:endParaRPr lang="en-US"/>
        </a:p>
      </dgm:t>
    </dgm:pt>
    <dgm:pt modelId="{D1B91FBC-9719-4BE5-A8A8-D2CD59281D90}" type="sibTrans" cxnId="{D933A52B-E9CA-486F-90F6-DF160A939E3F}">
      <dgm:prSet/>
      <dgm:spPr/>
      <dgm:t>
        <a:bodyPr/>
        <a:lstStyle/>
        <a:p>
          <a:endParaRPr lang="en-US"/>
        </a:p>
      </dgm:t>
    </dgm:pt>
    <dgm:pt modelId="{A096CC0A-6A24-453A-BF8F-9FB4AB560C27}">
      <dgm:prSet/>
      <dgm:spPr/>
      <dgm:t>
        <a:bodyPr/>
        <a:lstStyle/>
        <a:p>
          <a:pPr>
            <a:lnSpc>
              <a:spcPct val="100000"/>
            </a:lnSpc>
          </a:pPr>
          <a:r>
            <a:rPr lang="en-US" b="0" i="0"/>
            <a:t>Mini-projects</a:t>
          </a:r>
          <a:endParaRPr lang="en-US"/>
        </a:p>
      </dgm:t>
    </dgm:pt>
    <dgm:pt modelId="{9D84DDD4-E3C3-461D-8B2A-17BF07E9C178}" type="parTrans" cxnId="{D94EF4FE-672D-4520-BE86-B29875E15C05}">
      <dgm:prSet/>
      <dgm:spPr/>
      <dgm:t>
        <a:bodyPr/>
        <a:lstStyle/>
        <a:p>
          <a:endParaRPr lang="en-US"/>
        </a:p>
      </dgm:t>
    </dgm:pt>
    <dgm:pt modelId="{7FFEC8B8-1EF7-455B-92CA-F732C85FE26A}" type="sibTrans" cxnId="{D94EF4FE-672D-4520-BE86-B29875E15C05}">
      <dgm:prSet/>
      <dgm:spPr/>
      <dgm:t>
        <a:bodyPr/>
        <a:lstStyle/>
        <a:p>
          <a:endParaRPr lang="en-US"/>
        </a:p>
      </dgm:t>
    </dgm:pt>
    <dgm:pt modelId="{3F709D0D-86BA-4B6E-AF7E-53F1EE57C087}">
      <dgm:prSet/>
      <dgm:spPr/>
      <dgm:t>
        <a:bodyPr/>
        <a:lstStyle/>
        <a:p>
          <a:pPr>
            <a:lnSpc>
              <a:spcPct val="100000"/>
            </a:lnSpc>
            <a:defRPr b="1"/>
          </a:pPr>
          <a:r>
            <a:rPr lang="en-US" b="0" i="0"/>
            <a:t>Ask Questions</a:t>
          </a:r>
          <a:endParaRPr lang="en-US"/>
        </a:p>
      </dgm:t>
    </dgm:pt>
    <dgm:pt modelId="{1C9A71AE-8FB8-49F2-A3A5-843D0640AE5D}" type="parTrans" cxnId="{AD0786C6-075E-4CC4-B80D-1C1EBDEEDCBB}">
      <dgm:prSet/>
      <dgm:spPr/>
      <dgm:t>
        <a:bodyPr/>
        <a:lstStyle/>
        <a:p>
          <a:endParaRPr lang="en-US"/>
        </a:p>
      </dgm:t>
    </dgm:pt>
    <dgm:pt modelId="{4AC9355B-B2A4-4CFE-B118-16DB157EE0AA}" type="sibTrans" cxnId="{AD0786C6-075E-4CC4-B80D-1C1EBDEEDCBB}">
      <dgm:prSet/>
      <dgm:spPr/>
      <dgm:t>
        <a:bodyPr/>
        <a:lstStyle/>
        <a:p>
          <a:endParaRPr lang="en-US"/>
        </a:p>
      </dgm:t>
    </dgm:pt>
    <dgm:pt modelId="{4DFC82C8-6119-4D9D-8D69-1A5994C3CCB0}">
      <dgm:prSet/>
      <dgm:spPr/>
      <dgm:t>
        <a:bodyPr/>
        <a:lstStyle/>
        <a:p>
          <a:pPr>
            <a:lnSpc>
              <a:spcPct val="100000"/>
            </a:lnSpc>
            <a:defRPr b="1"/>
          </a:pPr>
          <a:r>
            <a:rPr lang="en-US" b="0" i="0"/>
            <a:t>Be proactive</a:t>
          </a:r>
          <a:endParaRPr lang="en-US"/>
        </a:p>
      </dgm:t>
    </dgm:pt>
    <dgm:pt modelId="{D335633B-AD68-44E1-8A94-F6FF69ED8810}" type="parTrans" cxnId="{996456D5-A8D6-425B-829C-788A0ABF0DE7}">
      <dgm:prSet/>
      <dgm:spPr/>
      <dgm:t>
        <a:bodyPr/>
        <a:lstStyle/>
        <a:p>
          <a:endParaRPr lang="en-US"/>
        </a:p>
      </dgm:t>
    </dgm:pt>
    <dgm:pt modelId="{8EE095F5-E4CF-49BB-A706-43D87FD093AC}" type="sibTrans" cxnId="{996456D5-A8D6-425B-829C-788A0ABF0DE7}">
      <dgm:prSet/>
      <dgm:spPr/>
      <dgm:t>
        <a:bodyPr/>
        <a:lstStyle/>
        <a:p>
          <a:endParaRPr lang="en-US"/>
        </a:p>
      </dgm:t>
    </dgm:pt>
    <dgm:pt modelId="{3F10B058-547B-40BD-85C8-DC2A7B1B59E8}" type="pres">
      <dgm:prSet presAssocID="{9633FB97-BD75-4853-B412-376986E48EFE}" presName="root" presStyleCnt="0">
        <dgm:presLayoutVars>
          <dgm:dir/>
          <dgm:resizeHandles val="exact"/>
        </dgm:presLayoutVars>
      </dgm:prSet>
      <dgm:spPr/>
    </dgm:pt>
    <dgm:pt modelId="{3E755B1C-E8E7-4865-8E8C-8D960A5FEF88}" type="pres">
      <dgm:prSet presAssocID="{F7E2628B-1E7D-4FF5-B390-79057C7CE432}" presName="compNode" presStyleCnt="0"/>
      <dgm:spPr/>
    </dgm:pt>
    <dgm:pt modelId="{DFF106BF-DF42-48A6-8D5D-F0B1F876C3A5}" type="pres">
      <dgm:prSet presAssocID="{F7E2628B-1E7D-4FF5-B390-79057C7CE43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ildren"/>
        </a:ext>
      </dgm:extLst>
    </dgm:pt>
    <dgm:pt modelId="{AA4DAFCB-2921-4B16-9707-CF382F711F0E}" type="pres">
      <dgm:prSet presAssocID="{F7E2628B-1E7D-4FF5-B390-79057C7CE432}" presName="iconSpace" presStyleCnt="0"/>
      <dgm:spPr/>
    </dgm:pt>
    <dgm:pt modelId="{38E227AD-9E25-41F2-B814-C78171BCA6D5}" type="pres">
      <dgm:prSet presAssocID="{F7E2628B-1E7D-4FF5-B390-79057C7CE432}" presName="parTx" presStyleLbl="revTx" presStyleIdx="0" presStyleCnt="6">
        <dgm:presLayoutVars>
          <dgm:chMax val="0"/>
          <dgm:chPref val="0"/>
        </dgm:presLayoutVars>
      </dgm:prSet>
      <dgm:spPr/>
    </dgm:pt>
    <dgm:pt modelId="{C7788B51-EB93-4F73-988E-A06E2FCD754F}" type="pres">
      <dgm:prSet presAssocID="{F7E2628B-1E7D-4FF5-B390-79057C7CE432}" presName="txSpace" presStyleCnt="0"/>
      <dgm:spPr/>
    </dgm:pt>
    <dgm:pt modelId="{8D8075FF-EEB1-4D48-A3F0-A82F8114C277}" type="pres">
      <dgm:prSet presAssocID="{F7E2628B-1E7D-4FF5-B390-79057C7CE432}" presName="desTx" presStyleLbl="revTx" presStyleIdx="1" presStyleCnt="6">
        <dgm:presLayoutVars/>
      </dgm:prSet>
      <dgm:spPr/>
    </dgm:pt>
    <dgm:pt modelId="{A17DBC79-EDA3-4ED7-888A-0F489231BFD3}" type="pres">
      <dgm:prSet presAssocID="{9584A4E6-7029-49C2-9D97-3EC57538F5CD}" presName="sibTrans" presStyleCnt="0"/>
      <dgm:spPr/>
    </dgm:pt>
    <dgm:pt modelId="{1E315DA8-BD78-42ED-BD3A-9461478DBC57}" type="pres">
      <dgm:prSet presAssocID="{3F709D0D-86BA-4B6E-AF7E-53F1EE57C087}" presName="compNode" presStyleCnt="0"/>
      <dgm:spPr/>
    </dgm:pt>
    <dgm:pt modelId="{6FF062F7-563A-4F63-AA1B-6B5A3C87F7A9}" type="pres">
      <dgm:prSet presAssocID="{3F709D0D-86BA-4B6E-AF7E-53F1EE57C08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7E01B0F0-27E8-45FA-8459-463F2A431536}" type="pres">
      <dgm:prSet presAssocID="{3F709D0D-86BA-4B6E-AF7E-53F1EE57C087}" presName="iconSpace" presStyleCnt="0"/>
      <dgm:spPr/>
    </dgm:pt>
    <dgm:pt modelId="{62408D88-4622-44A8-9442-E2995F156A54}" type="pres">
      <dgm:prSet presAssocID="{3F709D0D-86BA-4B6E-AF7E-53F1EE57C087}" presName="parTx" presStyleLbl="revTx" presStyleIdx="2" presStyleCnt="6">
        <dgm:presLayoutVars>
          <dgm:chMax val="0"/>
          <dgm:chPref val="0"/>
        </dgm:presLayoutVars>
      </dgm:prSet>
      <dgm:spPr/>
    </dgm:pt>
    <dgm:pt modelId="{78ED9053-D366-44D3-8CE3-102303C8CE80}" type="pres">
      <dgm:prSet presAssocID="{3F709D0D-86BA-4B6E-AF7E-53F1EE57C087}" presName="txSpace" presStyleCnt="0"/>
      <dgm:spPr/>
    </dgm:pt>
    <dgm:pt modelId="{04094B07-2E83-4929-B76E-B437A6033004}" type="pres">
      <dgm:prSet presAssocID="{3F709D0D-86BA-4B6E-AF7E-53F1EE57C087}" presName="desTx" presStyleLbl="revTx" presStyleIdx="3" presStyleCnt="6">
        <dgm:presLayoutVars/>
      </dgm:prSet>
      <dgm:spPr/>
    </dgm:pt>
    <dgm:pt modelId="{64D6297E-FB92-49E0-95FD-EE1C3ECDC510}" type="pres">
      <dgm:prSet presAssocID="{4AC9355B-B2A4-4CFE-B118-16DB157EE0AA}" presName="sibTrans" presStyleCnt="0"/>
      <dgm:spPr/>
    </dgm:pt>
    <dgm:pt modelId="{EC9085F8-A038-4E93-AB3C-0384A5C17B41}" type="pres">
      <dgm:prSet presAssocID="{4DFC82C8-6119-4D9D-8D69-1A5994C3CCB0}" presName="compNode" presStyleCnt="0"/>
      <dgm:spPr/>
    </dgm:pt>
    <dgm:pt modelId="{65714688-A536-41CE-B73C-15B8F42EAD30}" type="pres">
      <dgm:prSet presAssocID="{4DFC82C8-6119-4D9D-8D69-1A5994C3CCB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tabase"/>
        </a:ext>
      </dgm:extLst>
    </dgm:pt>
    <dgm:pt modelId="{8DC73F9E-167D-4C8A-A43D-31C003320BFB}" type="pres">
      <dgm:prSet presAssocID="{4DFC82C8-6119-4D9D-8D69-1A5994C3CCB0}" presName="iconSpace" presStyleCnt="0"/>
      <dgm:spPr/>
    </dgm:pt>
    <dgm:pt modelId="{32E5F3C5-F97D-4A61-86CA-3539AE49B46A}" type="pres">
      <dgm:prSet presAssocID="{4DFC82C8-6119-4D9D-8D69-1A5994C3CCB0}" presName="parTx" presStyleLbl="revTx" presStyleIdx="4" presStyleCnt="6">
        <dgm:presLayoutVars>
          <dgm:chMax val="0"/>
          <dgm:chPref val="0"/>
        </dgm:presLayoutVars>
      </dgm:prSet>
      <dgm:spPr/>
    </dgm:pt>
    <dgm:pt modelId="{13E22274-9DEE-4471-9A62-C38DF8ADC6CC}" type="pres">
      <dgm:prSet presAssocID="{4DFC82C8-6119-4D9D-8D69-1A5994C3CCB0}" presName="txSpace" presStyleCnt="0"/>
      <dgm:spPr/>
    </dgm:pt>
    <dgm:pt modelId="{C35F1A10-E8C3-4407-970E-4B6E996175BB}" type="pres">
      <dgm:prSet presAssocID="{4DFC82C8-6119-4D9D-8D69-1A5994C3CCB0}" presName="desTx" presStyleLbl="revTx" presStyleIdx="5" presStyleCnt="6">
        <dgm:presLayoutVars/>
      </dgm:prSet>
      <dgm:spPr/>
    </dgm:pt>
  </dgm:ptLst>
  <dgm:cxnLst>
    <dgm:cxn modelId="{D402940C-445D-41B8-812D-2477E82F89CD}" srcId="{9633FB97-BD75-4853-B412-376986E48EFE}" destId="{F7E2628B-1E7D-4FF5-B390-79057C7CE432}" srcOrd="0" destOrd="0" parTransId="{E6A35A4B-0C6A-4833-AFDE-4381BF030C6A}" sibTransId="{9584A4E6-7029-49C2-9D97-3EC57538F5CD}"/>
    <dgm:cxn modelId="{D933A52B-E9CA-486F-90F6-DF160A939E3F}" srcId="{F7E2628B-1E7D-4FF5-B390-79057C7CE432}" destId="{C805739E-049C-4D45-B165-E9F7374653E2}" srcOrd="0" destOrd="0" parTransId="{8C0B57C2-3100-4474-A56E-EA27BD4C93B7}" sibTransId="{D1B91FBC-9719-4BE5-A8A8-D2CD59281D90}"/>
    <dgm:cxn modelId="{174B9665-ED4A-4B21-B90E-EC21A6A000C8}" type="presOf" srcId="{A096CC0A-6A24-453A-BF8F-9FB4AB560C27}" destId="{8D8075FF-EEB1-4D48-A3F0-A82F8114C277}" srcOrd="0" destOrd="1" presId="urn:microsoft.com/office/officeart/2018/2/layout/IconLabelDescriptionList"/>
    <dgm:cxn modelId="{DE92227E-C88E-4C79-8AAE-F4C5FA91ECB0}" type="presOf" srcId="{4DFC82C8-6119-4D9D-8D69-1A5994C3CCB0}" destId="{32E5F3C5-F97D-4A61-86CA-3539AE49B46A}" srcOrd="0" destOrd="0" presId="urn:microsoft.com/office/officeart/2018/2/layout/IconLabelDescriptionList"/>
    <dgm:cxn modelId="{FDDB2BAE-7C7D-4153-AED3-CD7447133DEB}" type="presOf" srcId="{F7E2628B-1E7D-4FF5-B390-79057C7CE432}" destId="{38E227AD-9E25-41F2-B814-C78171BCA6D5}" srcOrd="0" destOrd="0" presId="urn:microsoft.com/office/officeart/2018/2/layout/IconLabelDescriptionList"/>
    <dgm:cxn modelId="{AD0786C6-075E-4CC4-B80D-1C1EBDEEDCBB}" srcId="{9633FB97-BD75-4853-B412-376986E48EFE}" destId="{3F709D0D-86BA-4B6E-AF7E-53F1EE57C087}" srcOrd="1" destOrd="0" parTransId="{1C9A71AE-8FB8-49F2-A3A5-843D0640AE5D}" sibTransId="{4AC9355B-B2A4-4CFE-B118-16DB157EE0AA}"/>
    <dgm:cxn modelId="{73AF80CD-5B04-4C06-8DCD-8C45EB2037FF}" type="presOf" srcId="{3F709D0D-86BA-4B6E-AF7E-53F1EE57C087}" destId="{62408D88-4622-44A8-9442-E2995F156A54}" srcOrd="0" destOrd="0" presId="urn:microsoft.com/office/officeart/2018/2/layout/IconLabelDescriptionList"/>
    <dgm:cxn modelId="{DFE069D4-8D96-4297-9BAA-87E9BCD3DBD8}" type="presOf" srcId="{C805739E-049C-4D45-B165-E9F7374653E2}" destId="{8D8075FF-EEB1-4D48-A3F0-A82F8114C277}" srcOrd="0" destOrd="0" presId="urn:microsoft.com/office/officeart/2018/2/layout/IconLabelDescriptionList"/>
    <dgm:cxn modelId="{996456D5-A8D6-425B-829C-788A0ABF0DE7}" srcId="{9633FB97-BD75-4853-B412-376986E48EFE}" destId="{4DFC82C8-6119-4D9D-8D69-1A5994C3CCB0}" srcOrd="2" destOrd="0" parTransId="{D335633B-AD68-44E1-8A94-F6FF69ED8810}" sibTransId="{8EE095F5-E4CF-49BB-A706-43D87FD093AC}"/>
    <dgm:cxn modelId="{2F0F50EA-E2E9-448F-BD9C-3DB6C35E8898}" type="presOf" srcId="{9633FB97-BD75-4853-B412-376986E48EFE}" destId="{3F10B058-547B-40BD-85C8-DC2A7B1B59E8}" srcOrd="0" destOrd="0" presId="urn:microsoft.com/office/officeart/2018/2/layout/IconLabelDescriptionList"/>
    <dgm:cxn modelId="{D94EF4FE-672D-4520-BE86-B29875E15C05}" srcId="{F7E2628B-1E7D-4FF5-B390-79057C7CE432}" destId="{A096CC0A-6A24-453A-BF8F-9FB4AB560C27}" srcOrd="1" destOrd="0" parTransId="{9D84DDD4-E3C3-461D-8B2A-17BF07E9C178}" sibTransId="{7FFEC8B8-1EF7-455B-92CA-F732C85FE26A}"/>
    <dgm:cxn modelId="{6E06E7FD-BA06-4868-B5DF-5E2120276CD5}" type="presParOf" srcId="{3F10B058-547B-40BD-85C8-DC2A7B1B59E8}" destId="{3E755B1C-E8E7-4865-8E8C-8D960A5FEF88}" srcOrd="0" destOrd="0" presId="urn:microsoft.com/office/officeart/2018/2/layout/IconLabelDescriptionList"/>
    <dgm:cxn modelId="{92F546F8-0ED7-4426-B1A5-96E7F1E8EA0A}" type="presParOf" srcId="{3E755B1C-E8E7-4865-8E8C-8D960A5FEF88}" destId="{DFF106BF-DF42-48A6-8D5D-F0B1F876C3A5}" srcOrd="0" destOrd="0" presId="urn:microsoft.com/office/officeart/2018/2/layout/IconLabelDescriptionList"/>
    <dgm:cxn modelId="{7923C394-1C5C-46FA-AF64-A8CACC00A3F2}" type="presParOf" srcId="{3E755B1C-E8E7-4865-8E8C-8D960A5FEF88}" destId="{AA4DAFCB-2921-4B16-9707-CF382F711F0E}" srcOrd="1" destOrd="0" presId="urn:microsoft.com/office/officeart/2018/2/layout/IconLabelDescriptionList"/>
    <dgm:cxn modelId="{06A84446-BBDB-4DE6-AC49-C1D5CC895CAE}" type="presParOf" srcId="{3E755B1C-E8E7-4865-8E8C-8D960A5FEF88}" destId="{38E227AD-9E25-41F2-B814-C78171BCA6D5}" srcOrd="2" destOrd="0" presId="urn:microsoft.com/office/officeart/2018/2/layout/IconLabelDescriptionList"/>
    <dgm:cxn modelId="{BC5A3352-BEA7-47C1-B858-B17430D5B45A}" type="presParOf" srcId="{3E755B1C-E8E7-4865-8E8C-8D960A5FEF88}" destId="{C7788B51-EB93-4F73-988E-A06E2FCD754F}" srcOrd="3" destOrd="0" presId="urn:microsoft.com/office/officeart/2018/2/layout/IconLabelDescriptionList"/>
    <dgm:cxn modelId="{1ABE3F2D-6D43-4CE1-A021-D033A4D10D6F}" type="presParOf" srcId="{3E755B1C-E8E7-4865-8E8C-8D960A5FEF88}" destId="{8D8075FF-EEB1-4D48-A3F0-A82F8114C277}" srcOrd="4" destOrd="0" presId="urn:microsoft.com/office/officeart/2018/2/layout/IconLabelDescriptionList"/>
    <dgm:cxn modelId="{697596EF-4994-4981-9F59-AC011C485AA7}" type="presParOf" srcId="{3F10B058-547B-40BD-85C8-DC2A7B1B59E8}" destId="{A17DBC79-EDA3-4ED7-888A-0F489231BFD3}" srcOrd="1" destOrd="0" presId="urn:microsoft.com/office/officeart/2018/2/layout/IconLabelDescriptionList"/>
    <dgm:cxn modelId="{82ACC739-B1DF-4521-AA36-D48F6507E84E}" type="presParOf" srcId="{3F10B058-547B-40BD-85C8-DC2A7B1B59E8}" destId="{1E315DA8-BD78-42ED-BD3A-9461478DBC57}" srcOrd="2" destOrd="0" presId="urn:microsoft.com/office/officeart/2018/2/layout/IconLabelDescriptionList"/>
    <dgm:cxn modelId="{9E6AB259-AE90-405A-804F-863D8CEBBFBB}" type="presParOf" srcId="{1E315DA8-BD78-42ED-BD3A-9461478DBC57}" destId="{6FF062F7-563A-4F63-AA1B-6B5A3C87F7A9}" srcOrd="0" destOrd="0" presId="urn:microsoft.com/office/officeart/2018/2/layout/IconLabelDescriptionList"/>
    <dgm:cxn modelId="{5C4294DB-C3C4-48DA-A1E9-64F8D0519C79}" type="presParOf" srcId="{1E315DA8-BD78-42ED-BD3A-9461478DBC57}" destId="{7E01B0F0-27E8-45FA-8459-463F2A431536}" srcOrd="1" destOrd="0" presId="urn:microsoft.com/office/officeart/2018/2/layout/IconLabelDescriptionList"/>
    <dgm:cxn modelId="{56FC925E-085F-4741-9F22-35A2E5714D0E}" type="presParOf" srcId="{1E315DA8-BD78-42ED-BD3A-9461478DBC57}" destId="{62408D88-4622-44A8-9442-E2995F156A54}" srcOrd="2" destOrd="0" presId="urn:microsoft.com/office/officeart/2018/2/layout/IconLabelDescriptionList"/>
    <dgm:cxn modelId="{F0718FF6-E59A-4A8A-9741-836F8D9CA93F}" type="presParOf" srcId="{1E315DA8-BD78-42ED-BD3A-9461478DBC57}" destId="{78ED9053-D366-44D3-8CE3-102303C8CE80}" srcOrd="3" destOrd="0" presId="urn:microsoft.com/office/officeart/2018/2/layout/IconLabelDescriptionList"/>
    <dgm:cxn modelId="{2599E561-6990-4D4B-AD49-086F7203F5C9}" type="presParOf" srcId="{1E315DA8-BD78-42ED-BD3A-9461478DBC57}" destId="{04094B07-2E83-4929-B76E-B437A6033004}" srcOrd="4" destOrd="0" presId="urn:microsoft.com/office/officeart/2018/2/layout/IconLabelDescriptionList"/>
    <dgm:cxn modelId="{8A892D53-3D00-47F0-BCF7-D64429DF1F83}" type="presParOf" srcId="{3F10B058-547B-40BD-85C8-DC2A7B1B59E8}" destId="{64D6297E-FB92-49E0-95FD-EE1C3ECDC510}" srcOrd="3" destOrd="0" presId="urn:microsoft.com/office/officeart/2018/2/layout/IconLabelDescriptionList"/>
    <dgm:cxn modelId="{FBD1AC9A-1955-4C5A-8975-E10232AD8D2D}" type="presParOf" srcId="{3F10B058-547B-40BD-85C8-DC2A7B1B59E8}" destId="{EC9085F8-A038-4E93-AB3C-0384A5C17B41}" srcOrd="4" destOrd="0" presId="urn:microsoft.com/office/officeart/2018/2/layout/IconLabelDescriptionList"/>
    <dgm:cxn modelId="{D0838847-9015-4CE5-8553-FEB9D9DF944F}" type="presParOf" srcId="{EC9085F8-A038-4E93-AB3C-0384A5C17B41}" destId="{65714688-A536-41CE-B73C-15B8F42EAD30}" srcOrd="0" destOrd="0" presId="urn:microsoft.com/office/officeart/2018/2/layout/IconLabelDescriptionList"/>
    <dgm:cxn modelId="{9A35CC96-7391-4D67-8610-50EE60AEE2F4}" type="presParOf" srcId="{EC9085F8-A038-4E93-AB3C-0384A5C17B41}" destId="{8DC73F9E-167D-4C8A-A43D-31C003320BFB}" srcOrd="1" destOrd="0" presId="urn:microsoft.com/office/officeart/2018/2/layout/IconLabelDescriptionList"/>
    <dgm:cxn modelId="{B55A3951-8702-4BBF-BC30-9031AE020FD0}" type="presParOf" srcId="{EC9085F8-A038-4E93-AB3C-0384A5C17B41}" destId="{32E5F3C5-F97D-4A61-86CA-3539AE49B46A}" srcOrd="2" destOrd="0" presId="urn:microsoft.com/office/officeart/2018/2/layout/IconLabelDescriptionList"/>
    <dgm:cxn modelId="{A11C01C5-E5FA-4C46-8D90-6D023D4DA54A}" type="presParOf" srcId="{EC9085F8-A038-4E93-AB3C-0384A5C17B41}" destId="{13E22274-9DEE-4471-9A62-C38DF8ADC6CC}" srcOrd="3" destOrd="0" presId="urn:microsoft.com/office/officeart/2018/2/layout/IconLabelDescriptionList"/>
    <dgm:cxn modelId="{E35B2E17-7B8C-4F22-93A5-CD2D09A908CA}" type="presParOf" srcId="{EC9085F8-A038-4E93-AB3C-0384A5C17B41}" destId="{C35F1A10-E8C3-4407-970E-4B6E996175BB}"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224D0D-3428-4C10-A56F-2267BE7113F8}" type="doc">
      <dgm:prSet loTypeId="urn:microsoft.com/office/officeart/2018/2/layout/IconLabelDescriptionList" loCatId="icon" qsTypeId="urn:microsoft.com/office/officeart/2005/8/quickstyle/simple4" qsCatId="simple" csTypeId="urn:microsoft.com/office/officeart/2018/5/colors/Iconchunking_neutralbg_colorful2" csCatId="colorful" phldr="1"/>
      <dgm:spPr/>
      <dgm:t>
        <a:bodyPr/>
        <a:lstStyle/>
        <a:p>
          <a:endParaRPr lang="en-US"/>
        </a:p>
      </dgm:t>
    </dgm:pt>
    <dgm:pt modelId="{C82C8FBC-2397-499A-8875-CECF5683BC56}">
      <dgm:prSet/>
      <dgm:spPr/>
      <dgm:t>
        <a:bodyPr/>
        <a:lstStyle/>
        <a:p>
          <a:pPr>
            <a:defRPr b="1"/>
          </a:pPr>
          <a:r>
            <a:rPr lang="en-US"/>
            <a:t>Get contact information</a:t>
          </a:r>
        </a:p>
      </dgm:t>
    </dgm:pt>
    <dgm:pt modelId="{6F9B9086-B1A0-45B2-BB27-156D2F207D8A}" type="parTrans" cxnId="{858F79F7-16A2-4D4E-9750-31A91B6E74B6}">
      <dgm:prSet/>
      <dgm:spPr/>
      <dgm:t>
        <a:bodyPr/>
        <a:lstStyle/>
        <a:p>
          <a:endParaRPr lang="en-US"/>
        </a:p>
      </dgm:t>
    </dgm:pt>
    <dgm:pt modelId="{18081121-504B-4894-B383-9D513978721F}" type="sibTrans" cxnId="{858F79F7-16A2-4D4E-9750-31A91B6E74B6}">
      <dgm:prSet/>
      <dgm:spPr/>
      <dgm:t>
        <a:bodyPr/>
        <a:lstStyle/>
        <a:p>
          <a:endParaRPr lang="en-US"/>
        </a:p>
      </dgm:t>
    </dgm:pt>
    <dgm:pt modelId="{33025D36-C196-458E-AD57-2061887F2FF1}">
      <dgm:prSet/>
      <dgm:spPr/>
      <dgm:t>
        <a:bodyPr/>
        <a:lstStyle/>
        <a:p>
          <a:r>
            <a:rPr lang="en-US"/>
            <a:t>Keep a spreadsheet</a:t>
          </a:r>
        </a:p>
      </dgm:t>
    </dgm:pt>
    <dgm:pt modelId="{BF2E7DD5-05E6-4972-B6E9-292708902B5C}" type="parTrans" cxnId="{CB3704E3-DDF6-4944-AB7A-F6287C24BF50}">
      <dgm:prSet/>
      <dgm:spPr/>
      <dgm:t>
        <a:bodyPr/>
        <a:lstStyle/>
        <a:p>
          <a:endParaRPr lang="en-US"/>
        </a:p>
      </dgm:t>
    </dgm:pt>
    <dgm:pt modelId="{80B7D729-3D05-4905-BED9-89132FECF534}" type="sibTrans" cxnId="{CB3704E3-DDF6-4944-AB7A-F6287C24BF50}">
      <dgm:prSet/>
      <dgm:spPr/>
      <dgm:t>
        <a:bodyPr/>
        <a:lstStyle/>
        <a:p>
          <a:endParaRPr lang="en-US"/>
        </a:p>
      </dgm:t>
    </dgm:pt>
    <dgm:pt modelId="{CD92B67E-F478-45CB-AF4A-10AEA08975EC}">
      <dgm:prSet/>
      <dgm:spPr/>
      <dgm:t>
        <a:bodyPr/>
        <a:lstStyle/>
        <a:p>
          <a:pPr>
            <a:defRPr b="1"/>
          </a:pPr>
          <a:r>
            <a:rPr lang="en-US"/>
            <a:t>Write experience down</a:t>
          </a:r>
        </a:p>
      </dgm:t>
    </dgm:pt>
    <dgm:pt modelId="{E30AB043-84AD-4854-AC0E-E940D5FE992C}" type="parTrans" cxnId="{E6FF7D20-1FFF-4B11-BC93-17328D58E089}">
      <dgm:prSet/>
      <dgm:spPr/>
      <dgm:t>
        <a:bodyPr/>
        <a:lstStyle/>
        <a:p>
          <a:endParaRPr lang="en-US"/>
        </a:p>
      </dgm:t>
    </dgm:pt>
    <dgm:pt modelId="{C79D66D8-6693-413A-B3B2-A9EE538F62B3}" type="sibTrans" cxnId="{E6FF7D20-1FFF-4B11-BC93-17328D58E089}">
      <dgm:prSet/>
      <dgm:spPr/>
      <dgm:t>
        <a:bodyPr/>
        <a:lstStyle/>
        <a:p>
          <a:endParaRPr lang="en-US"/>
        </a:p>
      </dgm:t>
    </dgm:pt>
    <dgm:pt modelId="{832B099B-59F8-4B4A-8A81-30CBF59CB325}">
      <dgm:prSet/>
      <dgm:spPr/>
      <dgm:t>
        <a:bodyPr/>
        <a:lstStyle/>
        <a:p>
          <a:r>
            <a:rPr lang="en-US"/>
            <a:t>Make STAR Method Outline</a:t>
          </a:r>
        </a:p>
      </dgm:t>
    </dgm:pt>
    <dgm:pt modelId="{23CF8ED9-07A3-424D-8CE4-136E3D303691}" type="parTrans" cxnId="{75195D44-8ACC-4656-9888-A93EFA35799F}">
      <dgm:prSet/>
      <dgm:spPr/>
      <dgm:t>
        <a:bodyPr/>
        <a:lstStyle/>
        <a:p>
          <a:endParaRPr lang="en-US"/>
        </a:p>
      </dgm:t>
    </dgm:pt>
    <dgm:pt modelId="{CFFBD60F-A7A7-4064-BC30-14B662563086}" type="sibTrans" cxnId="{75195D44-8ACC-4656-9888-A93EFA35799F}">
      <dgm:prSet/>
      <dgm:spPr/>
      <dgm:t>
        <a:bodyPr/>
        <a:lstStyle/>
        <a:p>
          <a:endParaRPr lang="en-US"/>
        </a:p>
      </dgm:t>
    </dgm:pt>
    <dgm:pt modelId="{9B716DD4-B092-4E15-98C9-EFF80FB072F1}">
      <dgm:prSet/>
      <dgm:spPr/>
      <dgm:t>
        <a:bodyPr/>
        <a:lstStyle/>
        <a:p>
          <a:pPr>
            <a:defRPr b="1"/>
          </a:pPr>
          <a:r>
            <a:rPr lang="en-US"/>
            <a:t>Ensure a proper transition </a:t>
          </a:r>
        </a:p>
      </dgm:t>
    </dgm:pt>
    <dgm:pt modelId="{99F9C908-57F7-44C3-AB24-D414969FE80A}" type="parTrans" cxnId="{924816C3-B522-4943-A2EC-C84A556DA3E0}">
      <dgm:prSet/>
      <dgm:spPr/>
      <dgm:t>
        <a:bodyPr/>
        <a:lstStyle/>
        <a:p>
          <a:endParaRPr lang="en-US"/>
        </a:p>
      </dgm:t>
    </dgm:pt>
    <dgm:pt modelId="{38F3313D-354D-4B21-8902-724F8366706C}" type="sibTrans" cxnId="{924816C3-B522-4943-A2EC-C84A556DA3E0}">
      <dgm:prSet/>
      <dgm:spPr/>
      <dgm:t>
        <a:bodyPr/>
        <a:lstStyle/>
        <a:p>
          <a:endParaRPr lang="en-US"/>
        </a:p>
      </dgm:t>
    </dgm:pt>
    <dgm:pt modelId="{662EC1B5-DC29-48DE-A33D-9A251BA87765}">
      <dgm:prSet/>
      <dgm:spPr/>
      <dgm:t>
        <a:bodyPr/>
        <a:lstStyle/>
        <a:p>
          <a:r>
            <a:rPr lang="en-US"/>
            <a:t>Organize work </a:t>
          </a:r>
        </a:p>
      </dgm:t>
    </dgm:pt>
    <dgm:pt modelId="{6F6EE9FA-E1EF-4D54-BF27-91A853A8FCB2}" type="parTrans" cxnId="{EA45FD6B-8AA8-4AE3-9444-F795B701F8CB}">
      <dgm:prSet/>
      <dgm:spPr/>
      <dgm:t>
        <a:bodyPr/>
        <a:lstStyle/>
        <a:p>
          <a:endParaRPr lang="en-US"/>
        </a:p>
      </dgm:t>
    </dgm:pt>
    <dgm:pt modelId="{3E0B5700-05F3-4D48-9547-61A257526D12}" type="sibTrans" cxnId="{EA45FD6B-8AA8-4AE3-9444-F795B701F8CB}">
      <dgm:prSet/>
      <dgm:spPr/>
      <dgm:t>
        <a:bodyPr/>
        <a:lstStyle/>
        <a:p>
          <a:endParaRPr lang="en-US"/>
        </a:p>
      </dgm:t>
    </dgm:pt>
    <dgm:pt modelId="{36A050A8-E16C-4613-A349-B888CECAEE43}">
      <dgm:prSet/>
      <dgm:spPr/>
      <dgm:t>
        <a:bodyPr/>
        <a:lstStyle/>
        <a:p>
          <a:r>
            <a:rPr lang="en-US"/>
            <a:t>Make turnover documents</a:t>
          </a:r>
        </a:p>
      </dgm:t>
    </dgm:pt>
    <dgm:pt modelId="{B6969175-5A64-45B9-8C90-67015EE6BC96}" type="parTrans" cxnId="{794FFD4C-8D00-4C74-B375-F318F0CF3B69}">
      <dgm:prSet/>
      <dgm:spPr/>
      <dgm:t>
        <a:bodyPr/>
        <a:lstStyle/>
        <a:p>
          <a:endParaRPr lang="en-US"/>
        </a:p>
      </dgm:t>
    </dgm:pt>
    <dgm:pt modelId="{BA85A1F5-F61A-4463-A63B-358222A49988}" type="sibTrans" cxnId="{794FFD4C-8D00-4C74-B375-F318F0CF3B69}">
      <dgm:prSet/>
      <dgm:spPr/>
      <dgm:t>
        <a:bodyPr/>
        <a:lstStyle/>
        <a:p>
          <a:endParaRPr lang="en-US"/>
        </a:p>
      </dgm:t>
    </dgm:pt>
    <dgm:pt modelId="{F7FBF960-A1D0-43F4-BD29-EABAE9846C98}" type="pres">
      <dgm:prSet presAssocID="{EA224D0D-3428-4C10-A56F-2267BE7113F8}" presName="root" presStyleCnt="0">
        <dgm:presLayoutVars>
          <dgm:dir/>
          <dgm:resizeHandles val="exact"/>
        </dgm:presLayoutVars>
      </dgm:prSet>
      <dgm:spPr/>
    </dgm:pt>
    <dgm:pt modelId="{57684415-D610-4F9A-8458-182B1D5414D6}" type="pres">
      <dgm:prSet presAssocID="{C82C8FBC-2397-499A-8875-CECF5683BC56}" presName="compNode" presStyleCnt="0"/>
      <dgm:spPr/>
    </dgm:pt>
    <dgm:pt modelId="{ACD4B1FF-9F63-483C-8866-FF76DC83A470}" type="pres">
      <dgm:prSet presAssocID="{C82C8FBC-2397-499A-8875-CECF5683BC5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ail"/>
        </a:ext>
      </dgm:extLst>
    </dgm:pt>
    <dgm:pt modelId="{11CC3CA0-EE1B-4208-9A8A-9B2326EC7398}" type="pres">
      <dgm:prSet presAssocID="{C82C8FBC-2397-499A-8875-CECF5683BC56}" presName="iconSpace" presStyleCnt="0"/>
      <dgm:spPr/>
    </dgm:pt>
    <dgm:pt modelId="{2839492C-2C92-4087-99F4-5668E886A096}" type="pres">
      <dgm:prSet presAssocID="{C82C8FBC-2397-499A-8875-CECF5683BC56}" presName="parTx" presStyleLbl="revTx" presStyleIdx="0" presStyleCnt="6">
        <dgm:presLayoutVars>
          <dgm:chMax val="0"/>
          <dgm:chPref val="0"/>
        </dgm:presLayoutVars>
      </dgm:prSet>
      <dgm:spPr/>
    </dgm:pt>
    <dgm:pt modelId="{10F71576-7860-4100-BCC0-F26ED3DA97D8}" type="pres">
      <dgm:prSet presAssocID="{C82C8FBC-2397-499A-8875-CECF5683BC56}" presName="txSpace" presStyleCnt="0"/>
      <dgm:spPr/>
    </dgm:pt>
    <dgm:pt modelId="{D01B0297-1ED6-4122-B23B-67C38AFEB2D7}" type="pres">
      <dgm:prSet presAssocID="{C82C8FBC-2397-499A-8875-CECF5683BC56}" presName="desTx" presStyleLbl="revTx" presStyleIdx="1" presStyleCnt="6">
        <dgm:presLayoutVars/>
      </dgm:prSet>
      <dgm:spPr/>
    </dgm:pt>
    <dgm:pt modelId="{B4683446-93E2-4E0B-8629-9E68C8EB9236}" type="pres">
      <dgm:prSet presAssocID="{18081121-504B-4894-B383-9D513978721F}" presName="sibTrans" presStyleCnt="0"/>
      <dgm:spPr/>
    </dgm:pt>
    <dgm:pt modelId="{53DF5940-6062-4139-ACA6-31CE5C01EC71}" type="pres">
      <dgm:prSet presAssocID="{CD92B67E-F478-45CB-AF4A-10AEA08975EC}" presName="compNode" presStyleCnt="0"/>
      <dgm:spPr/>
    </dgm:pt>
    <dgm:pt modelId="{7F543A06-920F-48FD-821C-F88258C03F10}" type="pres">
      <dgm:prSet presAssocID="{CD92B67E-F478-45CB-AF4A-10AEA08975E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4903A804-C773-467E-A9A8-19B2E93ADB7F}" type="pres">
      <dgm:prSet presAssocID="{CD92B67E-F478-45CB-AF4A-10AEA08975EC}" presName="iconSpace" presStyleCnt="0"/>
      <dgm:spPr/>
    </dgm:pt>
    <dgm:pt modelId="{247B1D4F-BAAC-43AD-A1E0-0E8AE6306DFD}" type="pres">
      <dgm:prSet presAssocID="{CD92B67E-F478-45CB-AF4A-10AEA08975EC}" presName="parTx" presStyleLbl="revTx" presStyleIdx="2" presStyleCnt="6">
        <dgm:presLayoutVars>
          <dgm:chMax val="0"/>
          <dgm:chPref val="0"/>
        </dgm:presLayoutVars>
      </dgm:prSet>
      <dgm:spPr/>
    </dgm:pt>
    <dgm:pt modelId="{72ACF5AD-28C6-460A-96C5-C348C1D775D9}" type="pres">
      <dgm:prSet presAssocID="{CD92B67E-F478-45CB-AF4A-10AEA08975EC}" presName="txSpace" presStyleCnt="0"/>
      <dgm:spPr/>
    </dgm:pt>
    <dgm:pt modelId="{45CC3528-B79D-4060-BABB-9D04D15FC111}" type="pres">
      <dgm:prSet presAssocID="{CD92B67E-F478-45CB-AF4A-10AEA08975EC}" presName="desTx" presStyleLbl="revTx" presStyleIdx="3" presStyleCnt="6">
        <dgm:presLayoutVars/>
      </dgm:prSet>
      <dgm:spPr/>
    </dgm:pt>
    <dgm:pt modelId="{6F6DE641-ACCB-4589-8FD2-36922A326577}" type="pres">
      <dgm:prSet presAssocID="{C79D66D8-6693-413A-B3B2-A9EE538F62B3}" presName="sibTrans" presStyleCnt="0"/>
      <dgm:spPr/>
    </dgm:pt>
    <dgm:pt modelId="{E862338C-8CCE-4135-8794-BBB1F8CBB4CF}" type="pres">
      <dgm:prSet presAssocID="{9B716DD4-B092-4E15-98C9-EFF80FB072F1}" presName="compNode" presStyleCnt="0"/>
      <dgm:spPr/>
    </dgm:pt>
    <dgm:pt modelId="{97D3FE83-43E5-462A-95BF-6A3A1FA31639}" type="pres">
      <dgm:prSet presAssocID="{9B716DD4-B092-4E15-98C9-EFF80FB072F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list"/>
        </a:ext>
      </dgm:extLst>
    </dgm:pt>
    <dgm:pt modelId="{1E8028C3-FC9E-4245-B375-B02AA6B472A0}" type="pres">
      <dgm:prSet presAssocID="{9B716DD4-B092-4E15-98C9-EFF80FB072F1}" presName="iconSpace" presStyleCnt="0"/>
      <dgm:spPr/>
    </dgm:pt>
    <dgm:pt modelId="{D3E9045B-AE0F-41B4-8367-0C703B314DBC}" type="pres">
      <dgm:prSet presAssocID="{9B716DD4-B092-4E15-98C9-EFF80FB072F1}" presName="parTx" presStyleLbl="revTx" presStyleIdx="4" presStyleCnt="6">
        <dgm:presLayoutVars>
          <dgm:chMax val="0"/>
          <dgm:chPref val="0"/>
        </dgm:presLayoutVars>
      </dgm:prSet>
      <dgm:spPr/>
    </dgm:pt>
    <dgm:pt modelId="{B116FD7A-680D-4BA5-8629-1A38DF88A516}" type="pres">
      <dgm:prSet presAssocID="{9B716DD4-B092-4E15-98C9-EFF80FB072F1}" presName="txSpace" presStyleCnt="0"/>
      <dgm:spPr/>
    </dgm:pt>
    <dgm:pt modelId="{8A3FB878-D06A-483A-BF7B-3FBD3E00F785}" type="pres">
      <dgm:prSet presAssocID="{9B716DD4-B092-4E15-98C9-EFF80FB072F1}" presName="desTx" presStyleLbl="revTx" presStyleIdx="5" presStyleCnt="6">
        <dgm:presLayoutVars/>
      </dgm:prSet>
      <dgm:spPr/>
    </dgm:pt>
  </dgm:ptLst>
  <dgm:cxnLst>
    <dgm:cxn modelId="{A347A01D-0E04-437B-B3EE-D016D28E9E6F}" type="presOf" srcId="{662EC1B5-DC29-48DE-A33D-9A251BA87765}" destId="{8A3FB878-D06A-483A-BF7B-3FBD3E00F785}" srcOrd="0" destOrd="0" presId="urn:microsoft.com/office/officeart/2018/2/layout/IconLabelDescriptionList"/>
    <dgm:cxn modelId="{E6FF7D20-1FFF-4B11-BC93-17328D58E089}" srcId="{EA224D0D-3428-4C10-A56F-2267BE7113F8}" destId="{CD92B67E-F478-45CB-AF4A-10AEA08975EC}" srcOrd="1" destOrd="0" parTransId="{E30AB043-84AD-4854-AC0E-E940D5FE992C}" sibTransId="{C79D66D8-6693-413A-B3B2-A9EE538F62B3}"/>
    <dgm:cxn modelId="{AB9C9833-E3EA-4433-A9B5-4DE21B28E68E}" type="presOf" srcId="{EA224D0D-3428-4C10-A56F-2267BE7113F8}" destId="{F7FBF960-A1D0-43F4-BD29-EABAE9846C98}" srcOrd="0" destOrd="0" presId="urn:microsoft.com/office/officeart/2018/2/layout/IconLabelDescriptionList"/>
    <dgm:cxn modelId="{75195D44-8ACC-4656-9888-A93EFA35799F}" srcId="{CD92B67E-F478-45CB-AF4A-10AEA08975EC}" destId="{832B099B-59F8-4B4A-8A81-30CBF59CB325}" srcOrd="0" destOrd="0" parTransId="{23CF8ED9-07A3-424D-8CE4-136E3D303691}" sibTransId="{CFFBD60F-A7A7-4064-BC30-14B662563086}"/>
    <dgm:cxn modelId="{794FFD4C-8D00-4C74-B375-F318F0CF3B69}" srcId="{9B716DD4-B092-4E15-98C9-EFF80FB072F1}" destId="{36A050A8-E16C-4613-A349-B888CECAEE43}" srcOrd="1" destOrd="0" parTransId="{B6969175-5A64-45B9-8C90-67015EE6BC96}" sibTransId="{BA85A1F5-F61A-4463-A63B-358222A49988}"/>
    <dgm:cxn modelId="{7FC56B55-B2AC-4DE7-BCD0-3A8F139C71B2}" type="presOf" srcId="{C82C8FBC-2397-499A-8875-CECF5683BC56}" destId="{2839492C-2C92-4087-99F4-5668E886A096}" srcOrd="0" destOrd="0" presId="urn:microsoft.com/office/officeart/2018/2/layout/IconLabelDescriptionList"/>
    <dgm:cxn modelId="{EA45FD6B-8AA8-4AE3-9444-F795B701F8CB}" srcId="{9B716DD4-B092-4E15-98C9-EFF80FB072F1}" destId="{662EC1B5-DC29-48DE-A33D-9A251BA87765}" srcOrd="0" destOrd="0" parTransId="{6F6EE9FA-E1EF-4D54-BF27-91A853A8FCB2}" sibTransId="{3E0B5700-05F3-4D48-9547-61A257526D12}"/>
    <dgm:cxn modelId="{621C2398-7D0D-433F-B3A0-0A07E31143B8}" type="presOf" srcId="{36A050A8-E16C-4613-A349-B888CECAEE43}" destId="{8A3FB878-D06A-483A-BF7B-3FBD3E00F785}" srcOrd="0" destOrd="1" presId="urn:microsoft.com/office/officeart/2018/2/layout/IconLabelDescriptionList"/>
    <dgm:cxn modelId="{DDD83CB1-2BCE-4F4A-83E2-7AB7A2A270AB}" type="presOf" srcId="{832B099B-59F8-4B4A-8A81-30CBF59CB325}" destId="{45CC3528-B79D-4060-BABB-9D04D15FC111}" srcOrd="0" destOrd="0" presId="urn:microsoft.com/office/officeart/2018/2/layout/IconLabelDescriptionList"/>
    <dgm:cxn modelId="{924816C3-B522-4943-A2EC-C84A556DA3E0}" srcId="{EA224D0D-3428-4C10-A56F-2267BE7113F8}" destId="{9B716DD4-B092-4E15-98C9-EFF80FB072F1}" srcOrd="2" destOrd="0" parTransId="{99F9C908-57F7-44C3-AB24-D414969FE80A}" sibTransId="{38F3313D-354D-4B21-8902-724F8366706C}"/>
    <dgm:cxn modelId="{61D100C7-E65A-45EE-837C-0CE38B1482DE}" type="presOf" srcId="{CD92B67E-F478-45CB-AF4A-10AEA08975EC}" destId="{247B1D4F-BAAC-43AD-A1E0-0E8AE6306DFD}" srcOrd="0" destOrd="0" presId="urn:microsoft.com/office/officeart/2018/2/layout/IconLabelDescriptionList"/>
    <dgm:cxn modelId="{A083EADB-ACFB-48E1-A624-88F5E54DEF7F}" type="presOf" srcId="{9B716DD4-B092-4E15-98C9-EFF80FB072F1}" destId="{D3E9045B-AE0F-41B4-8367-0C703B314DBC}" srcOrd="0" destOrd="0" presId="urn:microsoft.com/office/officeart/2018/2/layout/IconLabelDescriptionList"/>
    <dgm:cxn modelId="{CB3704E3-DDF6-4944-AB7A-F6287C24BF50}" srcId="{C82C8FBC-2397-499A-8875-CECF5683BC56}" destId="{33025D36-C196-458E-AD57-2061887F2FF1}" srcOrd="0" destOrd="0" parTransId="{BF2E7DD5-05E6-4972-B6E9-292708902B5C}" sibTransId="{80B7D729-3D05-4905-BED9-89132FECF534}"/>
    <dgm:cxn modelId="{D8F429F1-EFB9-4C94-A9BC-D8F420FE1995}" type="presOf" srcId="{33025D36-C196-458E-AD57-2061887F2FF1}" destId="{D01B0297-1ED6-4122-B23B-67C38AFEB2D7}" srcOrd="0" destOrd="0" presId="urn:microsoft.com/office/officeart/2018/2/layout/IconLabelDescriptionList"/>
    <dgm:cxn modelId="{858F79F7-16A2-4D4E-9750-31A91B6E74B6}" srcId="{EA224D0D-3428-4C10-A56F-2267BE7113F8}" destId="{C82C8FBC-2397-499A-8875-CECF5683BC56}" srcOrd="0" destOrd="0" parTransId="{6F9B9086-B1A0-45B2-BB27-156D2F207D8A}" sibTransId="{18081121-504B-4894-B383-9D513978721F}"/>
    <dgm:cxn modelId="{E516EB26-205A-41FF-B68A-2C572B3B7B2F}" type="presParOf" srcId="{F7FBF960-A1D0-43F4-BD29-EABAE9846C98}" destId="{57684415-D610-4F9A-8458-182B1D5414D6}" srcOrd="0" destOrd="0" presId="urn:microsoft.com/office/officeart/2018/2/layout/IconLabelDescriptionList"/>
    <dgm:cxn modelId="{1F4E4C3B-FEBD-4638-84DF-5247A8A44C67}" type="presParOf" srcId="{57684415-D610-4F9A-8458-182B1D5414D6}" destId="{ACD4B1FF-9F63-483C-8866-FF76DC83A470}" srcOrd="0" destOrd="0" presId="urn:microsoft.com/office/officeart/2018/2/layout/IconLabelDescriptionList"/>
    <dgm:cxn modelId="{EA7E2BC1-8263-4DD0-8640-C32A3720D7BE}" type="presParOf" srcId="{57684415-D610-4F9A-8458-182B1D5414D6}" destId="{11CC3CA0-EE1B-4208-9A8A-9B2326EC7398}" srcOrd="1" destOrd="0" presId="urn:microsoft.com/office/officeart/2018/2/layout/IconLabelDescriptionList"/>
    <dgm:cxn modelId="{DE7B4D7B-B9A5-4C5E-A40D-FAAB16A01FF6}" type="presParOf" srcId="{57684415-D610-4F9A-8458-182B1D5414D6}" destId="{2839492C-2C92-4087-99F4-5668E886A096}" srcOrd="2" destOrd="0" presId="urn:microsoft.com/office/officeart/2018/2/layout/IconLabelDescriptionList"/>
    <dgm:cxn modelId="{C06444EA-3DEC-43C8-AF54-C0CE3C855A99}" type="presParOf" srcId="{57684415-D610-4F9A-8458-182B1D5414D6}" destId="{10F71576-7860-4100-BCC0-F26ED3DA97D8}" srcOrd="3" destOrd="0" presId="urn:microsoft.com/office/officeart/2018/2/layout/IconLabelDescriptionList"/>
    <dgm:cxn modelId="{18533B91-C2CD-4037-B0E1-13F08CE7F790}" type="presParOf" srcId="{57684415-D610-4F9A-8458-182B1D5414D6}" destId="{D01B0297-1ED6-4122-B23B-67C38AFEB2D7}" srcOrd="4" destOrd="0" presId="urn:microsoft.com/office/officeart/2018/2/layout/IconLabelDescriptionList"/>
    <dgm:cxn modelId="{761672A5-DA61-42C0-9D75-B93C647585B6}" type="presParOf" srcId="{F7FBF960-A1D0-43F4-BD29-EABAE9846C98}" destId="{B4683446-93E2-4E0B-8629-9E68C8EB9236}" srcOrd="1" destOrd="0" presId="urn:microsoft.com/office/officeart/2018/2/layout/IconLabelDescriptionList"/>
    <dgm:cxn modelId="{02FDA09D-1732-46C2-A6B1-082D403CA76D}" type="presParOf" srcId="{F7FBF960-A1D0-43F4-BD29-EABAE9846C98}" destId="{53DF5940-6062-4139-ACA6-31CE5C01EC71}" srcOrd="2" destOrd="0" presId="urn:microsoft.com/office/officeart/2018/2/layout/IconLabelDescriptionList"/>
    <dgm:cxn modelId="{A5B46C84-777C-4BB8-A773-964605023FC9}" type="presParOf" srcId="{53DF5940-6062-4139-ACA6-31CE5C01EC71}" destId="{7F543A06-920F-48FD-821C-F88258C03F10}" srcOrd="0" destOrd="0" presId="urn:microsoft.com/office/officeart/2018/2/layout/IconLabelDescriptionList"/>
    <dgm:cxn modelId="{9D707E2B-9325-4B2B-9180-F1EA896DFDE0}" type="presParOf" srcId="{53DF5940-6062-4139-ACA6-31CE5C01EC71}" destId="{4903A804-C773-467E-A9A8-19B2E93ADB7F}" srcOrd="1" destOrd="0" presId="urn:microsoft.com/office/officeart/2018/2/layout/IconLabelDescriptionList"/>
    <dgm:cxn modelId="{339F8785-223A-4335-ABB2-5C4CD233D840}" type="presParOf" srcId="{53DF5940-6062-4139-ACA6-31CE5C01EC71}" destId="{247B1D4F-BAAC-43AD-A1E0-0E8AE6306DFD}" srcOrd="2" destOrd="0" presId="urn:microsoft.com/office/officeart/2018/2/layout/IconLabelDescriptionList"/>
    <dgm:cxn modelId="{4543A9CC-9F48-48C1-AA3C-38C9E482C0E7}" type="presParOf" srcId="{53DF5940-6062-4139-ACA6-31CE5C01EC71}" destId="{72ACF5AD-28C6-460A-96C5-C348C1D775D9}" srcOrd="3" destOrd="0" presId="urn:microsoft.com/office/officeart/2018/2/layout/IconLabelDescriptionList"/>
    <dgm:cxn modelId="{313C42DF-9865-4623-A139-C781A8F750DA}" type="presParOf" srcId="{53DF5940-6062-4139-ACA6-31CE5C01EC71}" destId="{45CC3528-B79D-4060-BABB-9D04D15FC111}" srcOrd="4" destOrd="0" presId="urn:microsoft.com/office/officeart/2018/2/layout/IconLabelDescriptionList"/>
    <dgm:cxn modelId="{9B027092-EC35-4E44-93C0-EDE979A96661}" type="presParOf" srcId="{F7FBF960-A1D0-43F4-BD29-EABAE9846C98}" destId="{6F6DE641-ACCB-4589-8FD2-36922A326577}" srcOrd="3" destOrd="0" presId="urn:microsoft.com/office/officeart/2018/2/layout/IconLabelDescriptionList"/>
    <dgm:cxn modelId="{09E34A9E-AB5F-44D3-B1F2-B01FBD79B27F}" type="presParOf" srcId="{F7FBF960-A1D0-43F4-BD29-EABAE9846C98}" destId="{E862338C-8CCE-4135-8794-BBB1F8CBB4CF}" srcOrd="4" destOrd="0" presId="urn:microsoft.com/office/officeart/2018/2/layout/IconLabelDescriptionList"/>
    <dgm:cxn modelId="{FC57D712-E675-4B57-9CDC-7A2AE279B8A1}" type="presParOf" srcId="{E862338C-8CCE-4135-8794-BBB1F8CBB4CF}" destId="{97D3FE83-43E5-462A-95BF-6A3A1FA31639}" srcOrd="0" destOrd="0" presId="urn:microsoft.com/office/officeart/2018/2/layout/IconLabelDescriptionList"/>
    <dgm:cxn modelId="{E2305054-43B1-46D2-8596-921F2A4F5FAC}" type="presParOf" srcId="{E862338C-8CCE-4135-8794-BBB1F8CBB4CF}" destId="{1E8028C3-FC9E-4245-B375-B02AA6B472A0}" srcOrd="1" destOrd="0" presId="urn:microsoft.com/office/officeart/2018/2/layout/IconLabelDescriptionList"/>
    <dgm:cxn modelId="{E43898AD-09E0-427C-98F6-11786FCC7A1B}" type="presParOf" srcId="{E862338C-8CCE-4135-8794-BBB1F8CBB4CF}" destId="{D3E9045B-AE0F-41B4-8367-0C703B314DBC}" srcOrd="2" destOrd="0" presId="urn:microsoft.com/office/officeart/2018/2/layout/IconLabelDescriptionList"/>
    <dgm:cxn modelId="{B12A9B59-27A2-4BA0-9483-CB6F77CEF556}" type="presParOf" srcId="{E862338C-8CCE-4135-8794-BBB1F8CBB4CF}" destId="{B116FD7A-680D-4BA5-8629-1A38DF88A516}" srcOrd="3" destOrd="0" presId="urn:microsoft.com/office/officeart/2018/2/layout/IconLabelDescriptionList"/>
    <dgm:cxn modelId="{239CFDA5-D9F9-4EC0-9D41-6F1AFECC6654}" type="presParOf" srcId="{E862338C-8CCE-4135-8794-BBB1F8CBB4CF}" destId="{8A3FB878-D06A-483A-BF7B-3FBD3E00F785}"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D5742-1410-4593-BC12-9D621CDFD9B3}">
      <dsp:nvSpPr>
        <dsp:cNvPr id="0" name=""/>
        <dsp:cNvSpPr/>
      </dsp:nvSpPr>
      <dsp:spPr>
        <a:xfrm>
          <a:off x="6552" y="734213"/>
          <a:ext cx="1136953" cy="11369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E39735CF-E2E4-4569-A422-0967BA58592A}">
      <dsp:nvSpPr>
        <dsp:cNvPr id="0" name=""/>
        <dsp:cNvSpPr/>
      </dsp:nvSpPr>
      <dsp:spPr>
        <a:xfrm>
          <a:off x="6552" y="1954408"/>
          <a:ext cx="3248437" cy="48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en-US" sz="1700" kern="1200"/>
            <a:t>Junior in Chemical Engineering at NC State</a:t>
          </a:r>
        </a:p>
      </dsp:txBody>
      <dsp:txXfrm>
        <a:off x="6552" y="1954408"/>
        <a:ext cx="3248437" cy="487265"/>
      </dsp:txXfrm>
    </dsp:sp>
    <dsp:sp modelId="{43CC99B6-C320-41BB-84D1-FA2627D8590B}">
      <dsp:nvSpPr>
        <dsp:cNvPr id="0" name=""/>
        <dsp:cNvSpPr/>
      </dsp:nvSpPr>
      <dsp:spPr>
        <a:xfrm>
          <a:off x="6552" y="2480390"/>
          <a:ext cx="3248437" cy="189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Concentration in Nanoscience</a:t>
          </a:r>
        </a:p>
      </dsp:txBody>
      <dsp:txXfrm>
        <a:off x="6552" y="2480390"/>
        <a:ext cx="3248437" cy="189672"/>
      </dsp:txXfrm>
    </dsp:sp>
    <dsp:sp modelId="{010CD534-F2A7-4F27-92C3-8C526A5FAEA6}">
      <dsp:nvSpPr>
        <dsp:cNvPr id="0" name=""/>
        <dsp:cNvSpPr/>
      </dsp:nvSpPr>
      <dsp:spPr>
        <a:xfrm>
          <a:off x="3823466" y="734213"/>
          <a:ext cx="1136953" cy="11369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81F5F597-364E-43E6-92E9-23E8CA853084}">
      <dsp:nvSpPr>
        <dsp:cNvPr id="0" name=""/>
        <dsp:cNvSpPr/>
      </dsp:nvSpPr>
      <dsp:spPr>
        <a:xfrm>
          <a:off x="3823466" y="1954408"/>
          <a:ext cx="3248437" cy="48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en-US" sz="1700" kern="1200"/>
            <a:t>Completed coop program </a:t>
          </a:r>
          <a:r>
            <a:rPr lang="en-US" sz="1700" kern="1200">
              <a:sym typeface="Wingdings" panose="05000000000000000000" pitchFamily="2" charset="2"/>
            </a:rPr>
            <a:t></a:t>
          </a:r>
          <a:r>
            <a:rPr lang="en-US" sz="1700" kern="1200"/>
            <a:t> year of full time </a:t>
          </a:r>
        </a:p>
      </dsp:txBody>
      <dsp:txXfrm>
        <a:off x="3823466" y="1954408"/>
        <a:ext cx="3248437" cy="487265"/>
      </dsp:txXfrm>
    </dsp:sp>
    <dsp:sp modelId="{50254276-5291-44B7-B06D-6880CE9DD1B0}">
      <dsp:nvSpPr>
        <dsp:cNvPr id="0" name=""/>
        <dsp:cNvSpPr/>
      </dsp:nvSpPr>
      <dsp:spPr>
        <a:xfrm>
          <a:off x="3823466" y="2480390"/>
          <a:ext cx="3248437" cy="189672"/>
        </a:xfrm>
        <a:prstGeom prst="rect">
          <a:avLst/>
        </a:prstGeom>
        <a:noFill/>
        <a:ln>
          <a:noFill/>
        </a:ln>
        <a:effectLst/>
      </dsp:spPr>
      <dsp:style>
        <a:lnRef idx="0">
          <a:scrgbClr r="0" g="0" b="0"/>
        </a:lnRef>
        <a:fillRef idx="0">
          <a:scrgbClr r="0" g="0" b="0"/>
        </a:fillRef>
        <a:effectRef idx="0">
          <a:scrgbClr r="0" g="0" b="0"/>
        </a:effectRef>
        <a:fontRef idx="minor"/>
      </dsp:style>
    </dsp:sp>
    <dsp:sp modelId="{001C212B-D789-4ADE-ACC3-10DD73DF34DD}">
      <dsp:nvSpPr>
        <dsp:cNvPr id="0" name=""/>
        <dsp:cNvSpPr/>
      </dsp:nvSpPr>
      <dsp:spPr>
        <a:xfrm>
          <a:off x="7640380" y="734213"/>
          <a:ext cx="1136953" cy="11369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331DD82B-5D60-4AA0-B555-FEE6555A1527}">
      <dsp:nvSpPr>
        <dsp:cNvPr id="0" name=""/>
        <dsp:cNvSpPr/>
      </dsp:nvSpPr>
      <dsp:spPr>
        <a:xfrm>
          <a:off x="7640380" y="1954408"/>
          <a:ext cx="3248437" cy="48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en-US" sz="1700" kern="1200"/>
            <a:t>President of AIChE</a:t>
          </a:r>
        </a:p>
      </dsp:txBody>
      <dsp:txXfrm>
        <a:off x="7640380" y="1954408"/>
        <a:ext cx="3248437" cy="487265"/>
      </dsp:txXfrm>
    </dsp:sp>
    <dsp:sp modelId="{36F27E6D-19A0-4658-91F1-DED34EBCCDD4}">
      <dsp:nvSpPr>
        <dsp:cNvPr id="0" name=""/>
        <dsp:cNvSpPr/>
      </dsp:nvSpPr>
      <dsp:spPr>
        <a:xfrm>
          <a:off x="7640380" y="2480390"/>
          <a:ext cx="3248437" cy="18967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E2E73-66D4-164F-8F44-826D593C2237}">
      <dsp:nvSpPr>
        <dsp:cNvPr id="0" name=""/>
        <dsp:cNvSpPr/>
      </dsp:nvSpPr>
      <dsp:spPr>
        <a:xfrm>
          <a:off x="3404" y="26687"/>
          <a:ext cx="3319683" cy="950400"/>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en-US" sz="3300" kern="1200"/>
            <a:t>High pay</a:t>
          </a:r>
        </a:p>
      </dsp:txBody>
      <dsp:txXfrm>
        <a:off x="3404" y="26687"/>
        <a:ext cx="3319683" cy="950400"/>
      </dsp:txXfrm>
    </dsp:sp>
    <dsp:sp modelId="{A7F74CF9-78B5-6A45-81A7-71E8467B9337}">
      <dsp:nvSpPr>
        <dsp:cNvPr id="0" name=""/>
        <dsp:cNvSpPr/>
      </dsp:nvSpPr>
      <dsp:spPr>
        <a:xfrm>
          <a:off x="3404" y="977087"/>
          <a:ext cx="3319683" cy="2400502"/>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en-US" sz="3300" kern="1200" dirty="0"/>
            <a:t>School loans</a:t>
          </a:r>
        </a:p>
        <a:p>
          <a:pPr marL="285750" lvl="1" indent="-285750" algn="l" defTabSz="1466850">
            <a:lnSpc>
              <a:spcPct val="90000"/>
            </a:lnSpc>
            <a:spcBef>
              <a:spcPct val="0"/>
            </a:spcBef>
            <a:spcAft>
              <a:spcPct val="15000"/>
            </a:spcAft>
            <a:buChar char="•"/>
          </a:pPr>
          <a:r>
            <a:rPr lang="en-US" sz="3300" kern="1200" dirty="0"/>
            <a:t>Fun</a:t>
          </a:r>
        </a:p>
      </dsp:txBody>
      <dsp:txXfrm>
        <a:off x="3404" y="977087"/>
        <a:ext cx="3319683" cy="2400502"/>
      </dsp:txXfrm>
    </dsp:sp>
    <dsp:sp modelId="{845551C6-D812-4842-B0CD-05FF16B25389}">
      <dsp:nvSpPr>
        <dsp:cNvPr id="0" name=""/>
        <dsp:cNvSpPr/>
      </dsp:nvSpPr>
      <dsp:spPr>
        <a:xfrm>
          <a:off x="3787843" y="26687"/>
          <a:ext cx="3319683" cy="950400"/>
        </a:xfrm>
        <a:prstGeom prst="rect">
          <a:avLst/>
        </a:prstGeom>
        <a:solidFill>
          <a:schemeClr val="accent2">
            <a:hueOff val="677407"/>
            <a:satOff val="-3316"/>
            <a:lumOff val="1862"/>
            <a:alphaOff val="0"/>
          </a:schemeClr>
        </a:solidFill>
        <a:ln w="19050" cap="rnd" cmpd="sng" algn="ctr">
          <a:solidFill>
            <a:schemeClr val="accent2">
              <a:hueOff val="677407"/>
              <a:satOff val="-3316"/>
              <a:lumOff val="1862"/>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en-US" sz="3300" kern="1200"/>
            <a:t>Networking</a:t>
          </a:r>
        </a:p>
      </dsp:txBody>
      <dsp:txXfrm>
        <a:off x="3787843" y="26687"/>
        <a:ext cx="3319683" cy="950400"/>
      </dsp:txXfrm>
    </dsp:sp>
    <dsp:sp modelId="{986BE04D-76A5-D841-A05D-1B47FE56692D}">
      <dsp:nvSpPr>
        <dsp:cNvPr id="0" name=""/>
        <dsp:cNvSpPr/>
      </dsp:nvSpPr>
      <dsp:spPr>
        <a:xfrm>
          <a:off x="3787843" y="977087"/>
          <a:ext cx="3319683" cy="2400502"/>
        </a:xfrm>
        <a:prstGeom prst="rect">
          <a:avLst/>
        </a:prstGeom>
        <a:solidFill>
          <a:schemeClr val="accent2">
            <a:tint val="40000"/>
            <a:alpha val="90000"/>
            <a:hueOff val="814885"/>
            <a:satOff val="-2356"/>
            <a:lumOff val="-50"/>
            <a:alphaOff val="0"/>
          </a:schemeClr>
        </a:solidFill>
        <a:ln w="19050" cap="rnd" cmpd="sng" algn="ctr">
          <a:solidFill>
            <a:schemeClr val="accent2">
              <a:tint val="40000"/>
              <a:alpha val="90000"/>
              <a:hueOff val="814885"/>
              <a:satOff val="-2356"/>
              <a:lumOff val="-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en-US" sz="3300" kern="1200" dirty="0"/>
            <a:t>Coworkers </a:t>
          </a:r>
        </a:p>
        <a:p>
          <a:pPr marL="285750" lvl="1" indent="-285750" algn="l" defTabSz="1466850">
            <a:lnSpc>
              <a:spcPct val="90000"/>
            </a:lnSpc>
            <a:spcBef>
              <a:spcPct val="0"/>
            </a:spcBef>
            <a:spcAft>
              <a:spcPct val="15000"/>
            </a:spcAft>
            <a:buChar char="•"/>
          </a:pPr>
          <a:r>
            <a:rPr lang="en-US" sz="3300" kern="1200" dirty="0"/>
            <a:t>Intern/Coop</a:t>
          </a:r>
        </a:p>
      </dsp:txBody>
      <dsp:txXfrm>
        <a:off x="3787843" y="977087"/>
        <a:ext cx="3319683" cy="2400502"/>
      </dsp:txXfrm>
    </dsp:sp>
    <dsp:sp modelId="{2BAAB1B2-0917-7C45-B611-DEC1FE0BB215}">
      <dsp:nvSpPr>
        <dsp:cNvPr id="0" name=""/>
        <dsp:cNvSpPr/>
      </dsp:nvSpPr>
      <dsp:spPr>
        <a:xfrm>
          <a:off x="7572282" y="26687"/>
          <a:ext cx="3319683" cy="950400"/>
        </a:xfrm>
        <a:prstGeom prst="rect">
          <a:avLst/>
        </a:prstGeom>
        <a:solidFill>
          <a:schemeClr val="accent2">
            <a:hueOff val="1354814"/>
            <a:satOff val="-6632"/>
            <a:lumOff val="3725"/>
            <a:alphaOff val="0"/>
          </a:schemeClr>
        </a:solidFill>
        <a:ln w="19050" cap="rnd" cmpd="sng" algn="ctr">
          <a:solidFill>
            <a:schemeClr val="accent2">
              <a:hueOff val="1354814"/>
              <a:satOff val="-6632"/>
              <a:lumOff val="3725"/>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en-US" sz="3300" kern="1200"/>
            <a:t>Learn </a:t>
          </a:r>
        </a:p>
      </dsp:txBody>
      <dsp:txXfrm>
        <a:off x="7572282" y="26687"/>
        <a:ext cx="3319683" cy="950400"/>
      </dsp:txXfrm>
    </dsp:sp>
    <dsp:sp modelId="{E564BCF4-10F4-3F4E-9220-10E5535DC83B}">
      <dsp:nvSpPr>
        <dsp:cNvPr id="0" name=""/>
        <dsp:cNvSpPr/>
      </dsp:nvSpPr>
      <dsp:spPr>
        <a:xfrm>
          <a:off x="7572282" y="977087"/>
          <a:ext cx="3319683" cy="2400502"/>
        </a:xfrm>
        <a:prstGeom prst="rect">
          <a:avLst/>
        </a:prstGeom>
        <a:solidFill>
          <a:schemeClr val="accent2">
            <a:tint val="40000"/>
            <a:alpha val="90000"/>
            <a:hueOff val="1629769"/>
            <a:satOff val="-4713"/>
            <a:lumOff val="-100"/>
            <a:alphaOff val="0"/>
          </a:schemeClr>
        </a:solidFill>
        <a:ln w="19050" cap="rnd" cmpd="sng" algn="ctr">
          <a:solidFill>
            <a:schemeClr val="accent2">
              <a:tint val="40000"/>
              <a:alpha val="90000"/>
              <a:hueOff val="1629769"/>
              <a:satOff val="-4713"/>
              <a:lumOff val="-1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en-US" sz="3300" kern="1200"/>
            <a:t>Industry specifics</a:t>
          </a:r>
        </a:p>
        <a:p>
          <a:pPr marL="285750" lvl="1" indent="-285750" algn="l" defTabSz="1466850">
            <a:lnSpc>
              <a:spcPct val="90000"/>
            </a:lnSpc>
            <a:spcBef>
              <a:spcPct val="0"/>
            </a:spcBef>
            <a:spcAft>
              <a:spcPct val="15000"/>
            </a:spcAft>
            <a:buChar char="•"/>
          </a:pPr>
          <a:r>
            <a:rPr lang="en-US" sz="3300" kern="1200"/>
            <a:t>Professional etiquette </a:t>
          </a:r>
        </a:p>
      </dsp:txBody>
      <dsp:txXfrm>
        <a:off x="7572282" y="977087"/>
        <a:ext cx="3319683" cy="2400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1C0A1-DB3B-428B-A9AC-8574747AD409}">
      <dsp:nvSpPr>
        <dsp:cNvPr id="0" name=""/>
        <dsp:cNvSpPr/>
      </dsp:nvSpPr>
      <dsp:spPr>
        <a:xfrm>
          <a:off x="1062294" y="715513"/>
          <a:ext cx="1136953" cy="11369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51139539-FD48-4B27-9970-F19A95AD75C6}">
      <dsp:nvSpPr>
        <dsp:cNvPr id="0" name=""/>
        <dsp:cNvSpPr/>
      </dsp:nvSpPr>
      <dsp:spPr>
        <a:xfrm>
          <a:off x="6552" y="1937316"/>
          <a:ext cx="3248437" cy="48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b="1"/>
          </a:pPr>
          <a:r>
            <a:rPr lang="en-US" sz="2200" b="0" i="0" kern="1200"/>
            <a:t>Great source of income</a:t>
          </a:r>
          <a:endParaRPr lang="en-US" sz="2200" kern="1200"/>
        </a:p>
      </dsp:txBody>
      <dsp:txXfrm>
        <a:off x="6552" y="1937316"/>
        <a:ext cx="3248437" cy="487265"/>
      </dsp:txXfrm>
    </dsp:sp>
    <dsp:sp modelId="{28C9167A-0CED-4A4D-8EAA-06A17493D6AC}">
      <dsp:nvSpPr>
        <dsp:cNvPr id="0" name=""/>
        <dsp:cNvSpPr/>
      </dsp:nvSpPr>
      <dsp:spPr>
        <a:xfrm>
          <a:off x="6552" y="2464046"/>
          <a:ext cx="3248437" cy="224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0" i="0" kern="1200"/>
            <a:t>Pay off student loans</a:t>
          </a:r>
          <a:endParaRPr lang="en-US" sz="1600" kern="1200"/>
        </a:p>
      </dsp:txBody>
      <dsp:txXfrm>
        <a:off x="6552" y="2464046"/>
        <a:ext cx="3248437" cy="224717"/>
      </dsp:txXfrm>
    </dsp:sp>
    <dsp:sp modelId="{F43E413C-8FBA-4CA8-B347-25A5B7B22FB7}">
      <dsp:nvSpPr>
        <dsp:cNvPr id="0" name=""/>
        <dsp:cNvSpPr/>
      </dsp:nvSpPr>
      <dsp:spPr>
        <a:xfrm>
          <a:off x="4879208" y="715513"/>
          <a:ext cx="1136953" cy="11369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CBFEC255-A788-408A-84D2-A0D7624E9AAA}">
      <dsp:nvSpPr>
        <dsp:cNvPr id="0" name=""/>
        <dsp:cNvSpPr/>
      </dsp:nvSpPr>
      <dsp:spPr>
        <a:xfrm>
          <a:off x="3823466" y="1937316"/>
          <a:ext cx="3248437" cy="48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b="1"/>
          </a:pPr>
          <a:r>
            <a:rPr lang="en-US" sz="2200" b="0" i="0" kern="1200"/>
            <a:t>Source of references</a:t>
          </a:r>
          <a:endParaRPr lang="en-US" sz="2200" kern="1200"/>
        </a:p>
      </dsp:txBody>
      <dsp:txXfrm>
        <a:off x="3823466" y="1937316"/>
        <a:ext cx="3248437" cy="487265"/>
      </dsp:txXfrm>
    </dsp:sp>
    <dsp:sp modelId="{E3600A65-3C07-48B8-963E-42A1AA252C90}">
      <dsp:nvSpPr>
        <dsp:cNvPr id="0" name=""/>
        <dsp:cNvSpPr/>
      </dsp:nvSpPr>
      <dsp:spPr>
        <a:xfrm>
          <a:off x="3823466" y="2464046"/>
          <a:ext cx="3248437" cy="224717"/>
        </a:xfrm>
        <a:prstGeom prst="rect">
          <a:avLst/>
        </a:prstGeom>
        <a:noFill/>
        <a:ln>
          <a:noFill/>
        </a:ln>
        <a:effectLst/>
      </dsp:spPr>
      <dsp:style>
        <a:lnRef idx="0">
          <a:scrgbClr r="0" g="0" b="0"/>
        </a:lnRef>
        <a:fillRef idx="0">
          <a:scrgbClr r="0" g="0" b="0"/>
        </a:fillRef>
        <a:effectRef idx="0">
          <a:scrgbClr r="0" g="0" b="0"/>
        </a:effectRef>
        <a:fontRef idx="minor"/>
      </dsp:style>
    </dsp:sp>
    <dsp:sp modelId="{4060C859-D381-4015-A2ED-29E6D97C5B83}">
      <dsp:nvSpPr>
        <dsp:cNvPr id="0" name=""/>
        <dsp:cNvSpPr/>
      </dsp:nvSpPr>
      <dsp:spPr>
        <a:xfrm>
          <a:off x="8696122" y="715513"/>
          <a:ext cx="1136953" cy="11369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420003C6-BB8D-47D9-B1CE-0D71A3DCBAEB}">
      <dsp:nvSpPr>
        <dsp:cNvPr id="0" name=""/>
        <dsp:cNvSpPr/>
      </dsp:nvSpPr>
      <dsp:spPr>
        <a:xfrm>
          <a:off x="7640380" y="1937316"/>
          <a:ext cx="3248437" cy="48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b="1"/>
          </a:pPr>
          <a:r>
            <a:rPr lang="en-US" sz="2200" b="0" i="0" kern="1200"/>
            <a:t>Investment</a:t>
          </a:r>
          <a:endParaRPr lang="en-US" sz="2200" kern="1200"/>
        </a:p>
      </dsp:txBody>
      <dsp:txXfrm>
        <a:off x="7640380" y="1937316"/>
        <a:ext cx="3248437" cy="487265"/>
      </dsp:txXfrm>
    </dsp:sp>
    <dsp:sp modelId="{861E0DB7-2103-4543-A1CB-DDCFC4D5FBAB}">
      <dsp:nvSpPr>
        <dsp:cNvPr id="0" name=""/>
        <dsp:cNvSpPr/>
      </dsp:nvSpPr>
      <dsp:spPr>
        <a:xfrm>
          <a:off x="7640380" y="2464046"/>
          <a:ext cx="3248437" cy="224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0" i="0" kern="1200"/>
            <a:t>Figuring out what’s right for you</a:t>
          </a:r>
          <a:endParaRPr lang="en-US" sz="1600" kern="1200"/>
        </a:p>
      </dsp:txBody>
      <dsp:txXfrm>
        <a:off x="7640380" y="2464046"/>
        <a:ext cx="3248437" cy="2247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1F111-E253-4447-98BE-3F00CF94527F}">
      <dsp:nvSpPr>
        <dsp:cNvPr id="0" name=""/>
        <dsp:cNvSpPr/>
      </dsp:nvSpPr>
      <dsp:spPr>
        <a:xfrm>
          <a:off x="1330" y="0"/>
          <a:ext cx="5187004" cy="3404277"/>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4399" tIns="330200" rIns="404399" bIns="330200" numCol="1" spcCol="1270" anchor="t" anchorCtr="0">
          <a:noAutofit/>
        </a:bodyPr>
        <a:lstStyle/>
        <a:p>
          <a:pPr marL="0" lvl="0" indent="0" algn="ctr" defTabSz="1155700">
            <a:lnSpc>
              <a:spcPct val="90000"/>
            </a:lnSpc>
            <a:spcBef>
              <a:spcPct val="0"/>
            </a:spcBef>
            <a:spcAft>
              <a:spcPct val="35000"/>
            </a:spcAft>
            <a:buNone/>
          </a:pPr>
          <a:r>
            <a:rPr lang="en-US" sz="2600" kern="1200" dirty="0"/>
            <a:t>Knowledge </a:t>
          </a:r>
        </a:p>
      </dsp:txBody>
      <dsp:txXfrm>
        <a:off x="1330" y="1293625"/>
        <a:ext cx="5187004" cy="2042566"/>
      </dsp:txXfrm>
    </dsp:sp>
    <dsp:sp modelId="{3914016B-87B7-5D48-8ED7-ACD3DF361F30}">
      <dsp:nvSpPr>
        <dsp:cNvPr id="0" name=""/>
        <dsp:cNvSpPr/>
      </dsp:nvSpPr>
      <dsp:spPr>
        <a:xfrm>
          <a:off x="2084190" y="340427"/>
          <a:ext cx="1021283" cy="1021283"/>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9623" tIns="12700" rIns="79623"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2233753" y="489990"/>
        <a:ext cx="722157" cy="722157"/>
      </dsp:txXfrm>
    </dsp:sp>
    <dsp:sp modelId="{12AC11B3-1552-1448-82B0-BD9C13E5DE29}">
      <dsp:nvSpPr>
        <dsp:cNvPr id="0" name=""/>
        <dsp:cNvSpPr/>
      </dsp:nvSpPr>
      <dsp:spPr>
        <a:xfrm>
          <a:off x="1330" y="3404205"/>
          <a:ext cx="5187004" cy="72"/>
        </a:xfrm>
        <a:prstGeom prst="rect">
          <a:avLst/>
        </a:prstGeom>
        <a:solidFill>
          <a:schemeClr val="accent2">
            <a:hueOff val="451605"/>
            <a:satOff val="-2211"/>
            <a:lumOff val="1242"/>
            <a:alphaOff val="0"/>
          </a:schemeClr>
        </a:solidFill>
        <a:ln w="19050" cap="rnd" cmpd="sng" algn="ctr">
          <a:solidFill>
            <a:schemeClr val="accent2">
              <a:hueOff val="451605"/>
              <a:satOff val="-2211"/>
              <a:lumOff val="124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47629CE-8276-AB4F-A81F-F1E996A44B6A}">
      <dsp:nvSpPr>
        <dsp:cNvPr id="0" name=""/>
        <dsp:cNvSpPr/>
      </dsp:nvSpPr>
      <dsp:spPr>
        <a:xfrm>
          <a:off x="5707035" y="0"/>
          <a:ext cx="5187004" cy="3404277"/>
        </a:xfrm>
        <a:prstGeom prst="rect">
          <a:avLst/>
        </a:prstGeom>
        <a:solidFill>
          <a:schemeClr val="accent2">
            <a:tint val="40000"/>
            <a:alpha val="90000"/>
            <a:hueOff val="1629769"/>
            <a:satOff val="-4713"/>
            <a:lumOff val="-100"/>
            <a:alphaOff val="0"/>
          </a:schemeClr>
        </a:solidFill>
        <a:ln w="19050" cap="rnd" cmpd="sng" algn="ctr">
          <a:solidFill>
            <a:schemeClr val="accent2">
              <a:tint val="40000"/>
              <a:alpha val="90000"/>
              <a:hueOff val="1629769"/>
              <a:satOff val="-4713"/>
              <a:lumOff val="-1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4399" tIns="330200" rIns="404399" bIns="330200" numCol="1" spcCol="1270" anchor="t" anchorCtr="0">
          <a:noAutofit/>
        </a:bodyPr>
        <a:lstStyle/>
        <a:p>
          <a:pPr marL="0" lvl="0" indent="0" algn="ctr" defTabSz="1155700">
            <a:lnSpc>
              <a:spcPct val="90000"/>
            </a:lnSpc>
            <a:spcBef>
              <a:spcPct val="0"/>
            </a:spcBef>
            <a:spcAft>
              <a:spcPct val="35000"/>
            </a:spcAft>
            <a:buNone/>
          </a:pPr>
          <a:r>
            <a:rPr lang="en-US" sz="2600" kern="1200" dirty="0"/>
            <a:t>Professional Development</a:t>
          </a:r>
        </a:p>
      </dsp:txBody>
      <dsp:txXfrm>
        <a:off x="5707035" y="1293625"/>
        <a:ext cx="5187004" cy="2042566"/>
      </dsp:txXfrm>
    </dsp:sp>
    <dsp:sp modelId="{3C9E3726-7AA5-EB43-A296-EB02A6198311}">
      <dsp:nvSpPr>
        <dsp:cNvPr id="0" name=""/>
        <dsp:cNvSpPr/>
      </dsp:nvSpPr>
      <dsp:spPr>
        <a:xfrm>
          <a:off x="7789896" y="340427"/>
          <a:ext cx="1021283" cy="1021283"/>
        </a:xfrm>
        <a:prstGeom prst="ellipse">
          <a:avLst/>
        </a:prstGeom>
        <a:solidFill>
          <a:schemeClr val="accent2">
            <a:hueOff val="903209"/>
            <a:satOff val="-4421"/>
            <a:lumOff val="2483"/>
            <a:alphaOff val="0"/>
          </a:schemeClr>
        </a:solidFill>
        <a:ln w="19050" cap="rnd" cmpd="sng" algn="ctr">
          <a:solidFill>
            <a:schemeClr val="accent2">
              <a:hueOff val="903209"/>
              <a:satOff val="-4421"/>
              <a:lumOff val="2483"/>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9623" tIns="12700" rIns="7962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7939459" y="489990"/>
        <a:ext cx="722157" cy="722157"/>
      </dsp:txXfrm>
    </dsp:sp>
    <dsp:sp modelId="{38C618B6-D66B-1849-AF4F-2484F6BAB06B}">
      <dsp:nvSpPr>
        <dsp:cNvPr id="0" name=""/>
        <dsp:cNvSpPr/>
      </dsp:nvSpPr>
      <dsp:spPr>
        <a:xfrm>
          <a:off x="5707035" y="3404205"/>
          <a:ext cx="5187004" cy="72"/>
        </a:xfrm>
        <a:prstGeom prst="rect">
          <a:avLst/>
        </a:prstGeom>
        <a:solidFill>
          <a:schemeClr val="accent2">
            <a:hueOff val="1354814"/>
            <a:satOff val="-6632"/>
            <a:lumOff val="3725"/>
            <a:alphaOff val="0"/>
          </a:schemeClr>
        </a:solidFill>
        <a:ln w="19050" cap="rnd" cmpd="sng" algn="ctr">
          <a:solidFill>
            <a:schemeClr val="accent2">
              <a:hueOff val="1354814"/>
              <a:satOff val="-6632"/>
              <a:lumOff val="372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1DF3B-FA3E-5741-94F4-4C4BE7AA2AC4}">
      <dsp:nvSpPr>
        <dsp:cNvPr id="0" name=""/>
        <dsp:cNvSpPr/>
      </dsp:nvSpPr>
      <dsp:spPr>
        <a:xfrm>
          <a:off x="0" y="2232"/>
          <a:ext cx="6496050"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7EF1DA-CD88-C54C-9E9F-ACAF6D9F42E5}">
      <dsp:nvSpPr>
        <dsp:cNvPr id="0" name=""/>
        <dsp:cNvSpPr/>
      </dsp:nvSpPr>
      <dsp:spPr>
        <a:xfrm>
          <a:off x="0" y="2232"/>
          <a:ext cx="6496050"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Learning</a:t>
          </a:r>
        </a:p>
      </dsp:txBody>
      <dsp:txXfrm>
        <a:off x="0" y="2232"/>
        <a:ext cx="6496050" cy="1522511"/>
      </dsp:txXfrm>
    </dsp:sp>
    <dsp:sp modelId="{3D0F0D17-5E71-E94F-A605-D482872B628B}">
      <dsp:nvSpPr>
        <dsp:cNvPr id="0" name=""/>
        <dsp:cNvSpPr/>
      </dsp:nvSpPr>
      <dsp:spPr>
        <a:xfrm>
          <a:off x="0" y="1524744"/>
          <a:ext cx="6496050" cy="0"/>
        </a:xfrm>
        <a:prstGeom prst="line">
          <a:avLst/>
        </a:prstGeom>
        <a:solidFill>
          <a:schemeClr val="accent2">
            <a:hueOff val="677407"/>
            <a:satOff val="-3316"/>
            <a:lumOff val="1862"/>
            <a:alphaOff val="0"/>
          </a:schemeClr>
        </a:solidFill>
        <a:ln w="19050" cap="rnd" cmpd="sng" algn="ctr">
          <a:solidFill>
            <a:schemeClr val="accent2">
              <a:hueOff val="677407"/>
              <a:satOff val="-3316"/>
              <a:lumOff val="186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8AC083-BD3A-4940-98DF-9B385B6ACB99}">
      <dsp:nvSpPr>
        <dsp:cNvPr id="0" name=""/>
        <dsp:cNvSpPr/>
      </dsp:nvSpPr>
      <dsp:spPr>
        <a:xfrm>
          <a:off x="0" y="1524744"/>
          <a:ext cx="6496050"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Training </a:t>
          </a:r>
        </a:p>
      </dsp:txBody>
      <dsp:txXfrm>
        <a:off x="0" y="1524744"/>
        <a:ext cx="6496050" cy="1522511"/>
      </dsp:txXfrm>
    </dsp:sp>
    <dsp:sp modelId="{E87F70ED-5EF6-214C-BE3D-3C2A9472D842}">
      <dsp:nvSpPr>
        <dsp:cNvPr id="0" name=""/>
        <dsp:cNvSpPr/>
      </dsp:nvSpPr>
      <dsp:spPr>
        <a:xfrm>
          <a:off x="0" y="3047255"/>
          <a:ext cx="6496050" cy="0"/>
        </a:xfrm>
        <a:prstGeom prst="line">
          <a:avLst/>
        </a:prstGeom>
        <a:solidFill>
          <a:schemeClr val="accent2">
            <a:hueOff val="1354814"/>
            <a:satOff val="-6632"/>
            <a:lumOff val="3725"/>
            <a:alphaOff val="0"/>
          </a:schemeClr>
        </a:solidFill>
        <a:ln w="19050" cap="rnd" cmpd="sng" algn="ctr">
          <a:solidFill>
            <a:schemeClr val="accent2">
              <a:hueOff val="1354814"/>
              <a:satOff val="-6632"/>
              <a:lumOff val="37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5BDB23-6DF8-D843-8022-37BA0B56FEC9}">
      <dsp:nvSpPr>
        <dsp:cNvPr id="0" name=""/>
        <dsp:cNvSpPr/>
      </dsp:nvSpPr>
      <dsp:spPr>
        <a:xfrm>
          <a:off x="0" y="3047255"/>
          <a:ext cx="6496050"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Deliverables</a:t>
          </a:r>
        </a:p>
      </dsp:txBody>
      <dsp:txXfrm>
        <a:off x="0" y="3047255"/>
        <a:ext cx="6496050" cy="15225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EA88E-A1F9-4951-9E41-675AE64B6E48}">
      <dsp:nvSpPr>
        <dsp:cNvPr id="0" name=""/>
        <dsp:cNvSpPr/>
      </dsp:nvSpPr>
      <dsp:spPr>
        <a:xfrm>
          <a:off x="749684" y="65971"/>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886ACBC9-D670-4B03-AA5B-A3FA962E72F1}">
      <dsp:nvSpPr>
        <dsp:cNvPr id="0" name=""/>
        <dsp:cNvSpPr/>
      </dsp:nvSpPr>
      <dsp:spPr>
        <a:xfrm>
          <a:off x="749684" y="171868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en-US" sz="3600" b="0" i="0" kern="1200"/>
            <a:t>Research</a:t>
          </a:r>
          <a:endParaRPr lang="en-US" sz="3600" kern="1200"/>
        </a:p>
      </dsp:txBody>
      <dsp:txXfrm>
        <a:off x="749684" y="1718682"/>
        <a:ext cx="4320000" cy="648000"/>
      </dsp:txXfrm>
    </dsp:sp>
    <dsp:sp modelId="{88D5FC46-6A18-4FDF-B495-D1FDD843E1CB}">
      <dsp:nvSpPr>
        <dsp:cNvPr id="0" name=""/>
        <dsp:cNvSpPr/>
      </dsp:nvSpPr>
      <dsp:spPr>
        <a:xfrm>
          <a:off x="749684" y="2432128"/>
          <a:ext cx="4320000" cy="906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b="0" i="0" kern="1200"/>
            <a:t>“Why did you choose this company” </a:t>
          </a:r>
          <a:endParaRPr lang="en-US" sz="1700" kern="1200"/>
        </a:p>
        <a:p>
          <a:pPr marL="0" lvl="0" indent="0" algn="l" defTabSz="755650">
            <a:lnSpc>
              <a:spcPct val="90000"/>
            </a:lnSpc>
            <a:spcBef>
              <a:spcPct val="0"/>
            </a:spcBef>
            <a:spcAft>
              <a:spcPct val="35000"/>
            </a:spcAft>
            <a:buNone/>
          </a:pPr>
          <a:r>
            <a:rPr lang="en-US" sz="1700" b="0" i="0" kern="1200"/>
            <a:t>What is the culture like?</a:t>
          </a:r>
          <a:endParaRPr lang="en-US" sz="1700" kern="1200"/>
        </a:p>
      </dsp:txBody>
      <dsp:txXfrm>
        <a:off x="749684" y="2432128"/>
        <a:ext cx="4320000" cy="906176"/>
      </dsp:txXfrm>
    </dsp:sp>
    <dsp:sp modelId="{06832C36-FBE3-4610-80A1-622FFDDDEC35}">
      <dsp:nvSpPr>
        <dsp:cNvPr id="0" name=""/>
        <dsp:cNvSpPr/>
      </dsp:nvSpPr>
      <dsp:spPr>
        <a:xfrm>
          <a:off x="5825684" y="65971"/>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67D2BD93-7AD5-4DB9-B4E2-19FB5AB4B3C5}">
      <dsp:nvSpPr>
        <dsp:cNvPr id="0" name=""/>
        <dsp:cNvSpPr/>
      </dsp:nvSpPr>
      <dsp:spPr>
        <a:xfrm>
          <a:off x="5825684" y="171868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en-US" sz="3600" b="0" i="0" kern="1200"/>
            <a:t>Resume </a:t>
          </a:r>
          <a:endParaRPr lang="en-US" sz="3600" kern="1200"/>
        </a:p>
      </dsp:txBody>
      <dsp:txXfrm>
        <a:off x="5825684" y="1718682"/>
        <a:ext cx="4320000" cy="648000"/>
      </dsp:txXfrm>
    </dsp:sp>
    <dsp:sp modelId="{5908DF9E-8C33-4290-85BF-4C76276955B4}">
      <dsp:nvSpPr>
        <dsp:cNvPr id="0" name=""/>
        <dsp:cNvSpPr/>
      </dsp:nvSpPr>
      <dsp:spPr>
        <a:xfrm>
          <a:off x="5825684" y="2432128"/>
          <a:ext cx="4320000" cy="906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b="0" i="0" kern="1200"/>
            <a:t>One page</a:t>
          </a:r>
          <a:endParaRPr lang="en-US" sz="1700" kern="1200"/>
        </a:p>
        <a:p>
          <a:pPr marL="0" lvl="0" indent="0" algn="l" defTabSz="755650">
            <a:lnSpc>
              <a:spcPct val="90000"/>
            </a:lnSpc>
            <a:spcBef>
              <a:spcPct val="0"/>
            </a:spcBef>
            <a:spcAft>
              <a:spcPct val="35000"/>
            </a:spcAft>
            <a:buNone/>
          </a:pPr>
          <a:r>
            <a:rPr lang="en-US" sz="1700" b="0" i="0" kern="1200"/>
            <a:t>Action verbs</a:t>
          </a:r>
          <a:endParaRPr lang="en-US" sz="1700" kern="1200"/>
        </a:p>
        <a:p>
          <a:pPr marL="0" lvl="0" indent="0" algn="l" defTabSz="755650">
            <a:lnSpc>
              <a:spcPct val="90000"/>
            </a:lnSpc>
            <a:spcBef>
              <a:spcPct val="0"/>
            </a:spcBef>
            <a:spcAft>
              <a:spcPct val="35000"/>
            </a:spcAft>
            <a:buNone/>
          </a:pPr>
          <a:r>
            <a:rPr lang="en-US" sz="1700" b="0" i="0" kern="1200"/>
            <a:t>Describe what you did </a:t>
          </a:r>
          <a:r>
            <a:rPr lang="en-US" sz="1700" b="0" i="0" kern="1200">
              <a:sym typeface="Wingdings" panose="05000000000000000000" pitchFamily="2" charset="2"/>
            </a:rPr>
            <a:t></a:t>
          </a:r>
          <a:r>
            <a:rPr lang="en-US" sz="1700" b="0" i="0" kern="1200"/>
            <a:t> result</a:t>
          </a:r>
          <a:endParaRPr lang="en-US" sz="1700" kern="1200"/>
        </a:p>
      </dsp:txBody>
      <dsp:txXfrm>
        <a:off x="5825684" y="2432128"/>
        <a:ext cx="4320000" cy="9061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9A1E2-7BA7-4BC7-A270-868041A9A7A4}">
      <dsp:nvSpPr>
        <dsp:cNvPr id="0" name=""/>
        <dsp:cNvSpPr/>
      </dsp:nvSpPr>
      <dsp:spPr>
        <a:xfrm>
          <a:off x="2156901" y="0"/>
          <a:ext cx="1510523" cy="14165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90209AFB-EB0B-4F07-9E96-13251B4B0C20}">
      <dsp:nvSpPr>
        <dsp:cNvPr id="0" name=""/>
        <dsp:cNvSpPr/>
      </dsp:nvSpPr>
      <dsp:spPr>
        <a:xfrm>
          <a:off x="754272" y="1553872"/>
          <a:ext cx="4315781" cy="607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US" sz="3600" b="0" i="0" kern="1200"/>
            <a:t>STAR </a:t>
          </a:r>
          <a:endParaRPr lang="en-US" sz="3600" kern="1200"/>
        </a:p>
      </dsp:txBody>
      <dsp:txXfrm>
        <a:off x="754272" y="1553872"/>
        <a:ext cx="4315781" cy="607110"/>
      </dsp:txXfrm>
    </dsp:sp>
    <dsp:sp modelId="{005BD86D-3E39-48E3-97C8-069013B5995D}">
      <dsp:nvSpPr>
        <dsp:cNvPr id="0" name=""/>
        <dsp:cNvSpPr/>
      </dsp:nvSpPr>
      <dsp:spPr>
        <a:xfrm>
          <a:off x="754272" y="2224835"/>
          <a:ext cx="4315781" cy="1179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0" i="0" kern="1200"/>
            <a:t>Situation </a:t>
          </a:r>
          <a:endParaRPr lang="en-US" sz="1700" kern="1200"/>
        </a:p>
        <a:p>
          <a:pPr marL="0" lvl="0" indent="0" algn="ctr" defTabSz="755650">
            <a:lnSpc>
              <a:spcPct val="90000"/>
            </a:lnSpc>
            <a:spcBef>
              <a:spcPct val="0"/>
            </a:spcBef>
            <a:spcAft>
              <a:spcPct val="35000"/>
            </a:spcAft>
            <a:buNone/>
          </a:pPr>
          <a:r>
            <a:rPr lang="en-US" sz="1700" b="0" i="0" kern="1200"/>
            <a:t>Task</a:t>
          </a:r>
          <a:endParaRPr lang="en-US" sz="1700" kern="1200"/>
        </a:p>
        <a:p>
          <a:pPr marL="0" lvl="0" indent="0" algn="ctr" defTabSz="755650">
            <a:lnSpc>
              <a:spcPct val="90000"/>
            </a:lnSpc>
            <a:spcBef>
              <a:spcPct val="0"/>
            </a:spcBef>
            <a:spcAft>
              <a:spcPct val="35000"/>
            </a:spcAft>
            <a:buNone/>
          </a:pPr>
          <a:r>
            <a:rPr lang="en-US" sz="1700" b="0" i="0" kern="1200"/>
            <a:t>Action</a:t>
          </a:r>
          <a:endParaRPr lang="en-US" sz="1700" kern="1200"/>
        </a:p>
        <a:p>
          <a:pPr marL="0" lvl="0" indent="0" algn="ctr" defTabSz="755650">
            <a:lnSpc>
              <a:spcPct val="90000"/>
            </a:lnSpc>
            <a:spcBef>
              <a:spcPct val="0"/>
            </a:spcBef>
            <a:spcAft>
              <a:spcPct val="35000"/>
            </a:spcAft>
            <a:buNone/>
          </a:pPr>
          <a:r>
            <a:rPr lang="en-US" sz="1700" b="0" i="0" kern="1200"/>
            <a:t>Result </a:t>
          </a:r>
          <a:endParaRPr lang="en-US" sz="1700" kern="1200"/>
        </a:p>
      </dsp:txBody>
      <dsp:txXfrm>
        <a:off x="754272" y="2224835"/>
        <a:ext cx="4315781" cy="1179441"/>
      </dsp:txXfrm>
    </dsp:sp>
    <dsp:sp modelId="{C5BE873B-FDEB-46C7-A990-DA9832F067DC}">
      <dsp:nvSpPr>
        <dsp:cNvPr id="0" name=""/>
        <dsp:cNvSpPr/>
      </dsp:nvSpPr>
      <dsp:spPr>
        <a:xfrm>
          <a:off x="7227944" y="0"/>
          <a:ext cx="1510523" cy="14165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205898AB-CB87-4347-8252-BB048FC4063D}">
      <dsp:nvSpPr>
        <dsp:cNvPr id="0" name=""/>
        <dsp:cNvSpPr/>
      </dsp:nvSpPr>
      <dsp:spPr>
        <a:xfrm>
          <a:off x="5825315" y="1553872"/>
          <a:ext cx="4315781" cy="607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US" sz="3600" b="0" i="0" kern="1200"/>
            <a:t>Questions</a:t>
          </a:r>
          <a:endParaRPr lang="en-US" sz="3600" kern="1200"/>
        </a:p>
      </dsp:txBody>
      <dsp:txXfrm>
        <a:off x="5825315" y="1553872"/>
        <a:ext cx="4315781" cy="607110"/>
      </dsp:txXfrm>
    </dsp:sp>
    <dsp:sp modelId="{E4F1F491-4FBE-4680-916C-9940F753245F}">
      <dsp:nvSpPr>
        <dsp:cNvPr id="0" name=""/>
        <dsp:cNvSpPr/>
      </dsp:nvSpPr>
      <dsp:spPr>
        <a:xfrm>
          <a:off x="5825315" y="2224835"/>
          <a:ext cx="4315781" cy="1179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0" i="0" kern="1200"/>
            <a:t>Show interests</a:t>
          </a:r>
          <a:endParaRPr lang="en-US" sz="1700" kern="1200"/>
        </a:p>
        <a:p>
          <a:pPr marL="0" lvl="0" indent="0" algn="ctr" defTabSz="755650">
            <a:lnSpc>
              <a:spcPct val="90000"/>
            </a:lnSpc>
            <a:spcBef>
              <a:spcPct val="0"/>
            </a:spcBef>
            <a:spcAft>
              <a:spcPct val="35000"/>
            </a:spcAft>
            <a:buNone/>
          </a:pPr>
          <a:r>
            <a:rPr lang="en-US" sz="1700" b="0" i="0" kern="1200"/>
            <a:t>Get feedback</a:t>
          </a:r>
          <a:endParaRPr lang="en-US" sz="1700" kern="1200"/>
        </a:p>
      </dsp:txBody>
      <dsp:txXfrm>
        <a:off x="5825315" y="2224835"/>
        <a:ext cx="4315781" cy="11794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61F6A-EB9E-4F7A-A396-17C40941FC30}">
      <dsp:nvSpPr>
        <dsp:cNvPr id="0" name=""/>
        <dsp:cNvSpPr/>
      </dsp:nvSpPr>
      <dsp:spPr>
        <a:xfrm>
          <a:off x="749684" y="114383"/>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FD5180D6-EF66-41D4-B430-9E5B7E452087}">
      <dsp:nvSpPr>
        <dsp:cNvPr id="0" name=""/>
        <dsp:cNvSpPr/>
      </dsp:nvSpPr>
      <dsp:spPr>
        <a:xfrm>
          <a:off x="749684" y="176293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en-US" sz="3600" b="0" i="0" kern="1200"/>
            <a:t>Self-evaluation </a:t>
          </a:r>
          <a:endParaRPr lang="en-US" sz="3600" kern="1200"/>
        </a:p>
      </dsp:txBody>
      <dsp:txXfrm>
        <a:off x="749684" y="1762930"/>
        <a:ext cx="4320000" cy="648000"/>
      </dsp:txXfrm>
    </dsp:sp>
    <dsp:sp modelId="{F8CE7CE4-4D38-43BA-91E2-A495C5EBE01F}">
      <dsp:nvSpPr>
        <dsp:cNvPr id="0" name=""/>
        <dsp:cNvSpPr/>
      </dsp:nvSpPr>
      <dsp:spPr>
        <a:xfrm>
          <a:off x="749684" y="2474440"/>
          <a:ext cx="4320000" cy="815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b="0" i="0" kern="1200"/>
            <a:t>What went well</a:t>
          </a:r>
          <a:endParaRPr lang="en-US" sz="1700" kern="1200"/>
        </a:p>
        <a:p>
          <a:pPr marL="0" lvl="0" indent="0" algn="l" defTabSz="755650">
            <a:lnSpc>
              <a:spcPct val="90000"/>
            </a:lnSpc>
            <a:spcBef>
              <a:spcPct val="0"/>
            </a:spcBef>
            <a:spcAft>
              <a:spcPct val="35000"/>
            </a:spcAft>
            <a:buNone/>
          </a:pPr>
          <a:r>
            <a:rPr lang="en-US" sz="1700" b="0" i="0" kern="1200"/>
            <a:t>What didn’t go well</a:t>
          </a:r>
          <a:endParaRPr lang="en-US" sz="1700" kern="1200"/>
        </a:p>
      </dsp:txBody>
      <dsp:txXfrm>
        <a:off x="749684" y="2474440"/>
        <a:ext cx="4320000" cy="815452"/>
      </dsp:txXfrm>
    </dsp:sp>
    <dsp:sp modelId="{46DE840F-09B6-497E-A066-5B40D386F04A}">
      <dsp:nvSpPr>
        <dsp:cNvPr id="0" name=""/>
        <dsp:cNvSpPr/>
      </dsp:nvSpPr>
      <dsp:spPr>
        <a:xfrm>
          <a:off x="5825684" y="114383"/>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E3FA932C-5F62-4151-83F3-4578715E8601}">
      <dsp:nvSpPr>
        <dsp:cNvPr id="0" name=""/>
        <dsp:cNvSpPr/>
      </dsp:nvSpPr>
      <dsp:spPr>
        <a:xfrm>
          <a:off x="5825684" y="176293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en-US" sz="3600" b="0" i="0" kern="1200"/>
            <a:t>Follow-up</a:t>
          </a:r>
          <a:endParaRPr lang="en-US" sz="3600" kern="1200"/>
        </a:p>
      </dsp:txBody>
      <dsp:txXfrm>
        <a:off x="5825684" y="1762930"/>
        <a:ext cx="4320000" cy="648000"/>
      </dsp:txXfrm>
    </dsp:sp>
    <dsp:sp modelId="{9506943B-E311-4EFB-BC6C-9200FF2EA9FA}">
      <dsp:nvSpPr>
        <dsp:cNvPr id="0" name=""/>
        <dsp:cNvSpPr/>
      </dsp:nvSpPr>
      <dsp:spPr>
        <a:xfrm>
          <a:off x="5825684" y="2474440"/>
          <a:ext cx="4320000" cy="815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b="0" i="0" kern="1200"/>
            <a:t>Short and sweet</a:t>
          </a:r>
          <a:endParaRPr lang="en-US" sz="1700" kern="1200"/>
        </a:p>
        <a:p>
          <a:pPr marL="0" lvl="0" indent="0" algn="l" defTabSz="755650">
            <a:lnSpc>
              <a:spcPct val="90000"/>
            </a:lnSpc>
            <a:spcBef>
              <a:spcPct val="0"/>
            </a:spcBef>
            <a:spcAft>
              <a:spcPct val="35000"/>
            </a:spcAft>
            <a:buNone/>
          </a:pPr>
          <a:r>
            <a:rPr lang="en-US" sz="1700" b="0" i="0" kern="1200"/>
            <a:t>Mention something specific to the interview</a:t>
          </a:r>
          <a:endParaRPr lang="en-US" sz="1700" kern="1200"/>
        </a:p>
      </dsp:txBody>
      <dsp:txXfrm>
        <a:off x="5825684" y="2474440"/>
        <a:ext cx="4320000" cy="8154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106BF-DF42-48A6-8D5D-F0B1F876C3A5}">
      <dsp:nvSpPr>
        <dsp:cNvPr id="0" name=""/>
        <dsp:cNvSpPr/>
      </dsp:nvSpPr>
      <dsp:spPr>
        <a:xfrm>
          <a:off x="6552" y="501582"/>
          <a:ext cx="1136953" cy="11369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38E227AD-9E25-41F2-B814-C78171BCA6D5}">
      <dsp:nvSpPr>
        <dsp:cNvPr id="0" name=""/>
        <dsp:cNvSpPr/>
      </dsp:nvSpPr>
      <dsp:spPr>
        <a:xfrm>
          <a:off x="6552" y="1741783"/>
          <a:ext cx="3248437" cy="48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77950">
            <a:lnSpc>
              <a:spcPct val="100000"/>
            </a:lnSpc>
            <a:spcBef>
              <a:spcPct val="0"/>
            </a:spcBef>
            <a:spcAft>
              <a:spcPct val="35000"/>
            </a:spcAft>
            <a:buNone/>
            <a:defRPr b="1"/>
          </a:pPr>
          <a:r>
            <a:rPr lang="en-US" sz="3100" b="0" i="0" kern="1200"/>
            <a:t>Network</a:t>
          </a:r>
          <a:endParaRPr lang="en-US" sz="3100" kern="1200"/>
        </a:p>
      </dsp:txBody>
      <dsp:txXfrm>
        <a:off x="6552" y="1741783"/>
        <a:ext cx="3248437" cy="487265"/>
      </dsp:txXfrm>
    </dsp:sp>
    <dsp:sp modelId="{8D8075FF-EEB1-4D48-A3F0-A82F8114C277}">
      <dsp:nvSpPr>
        <dsp:cNvPr id="0" name=""/>
        <dsp:cNvSpPr/>
      </dsp:nvSpPr>
      <dsp:spPr>
        <a:xfrm>
          <a:off x="6552" y="2277071"/>
          <a:ext cx="3248437" cy="625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b="0" i="0" kern="1200"/>
            <a:t>Weekly lunches </a:t>
          </a:r>
          <a:endParaRPr lang="en-US" sz="1700" kern="1200"/>
        </a:p>
        <a:p>
          <a:pPr marL="0" lvl="0" indent="0" algn="l" defTabSz="755650">
            <a:lnSpc>
              <a:spcPct val="100000"/>
            </a:lnSpc>
            <a:spcBef>
              <a:spcPct val="0"/>
            </a:spcBef>
            <a:spcAft>
              <a:spcPct val="35000"/>
            </a:spcAft>
            <a:buNone/>
          </a:pPr>
          <a:r>
            <a:rPr lang="en-US" sz="1700" b="0" i="0" kern="1200"/>
            <a:t>Mini-projects</a:t>
          </a:r>
          <a:endParaRPr lang="en-US" sz="1700" kern="1200"/>
        </a:p>
      </dsp:txBody>
      <dsp:txXfrm>
        <a:off x="6552" y="2277071"/>
        <a:ext cx="3248437" cy="625623"/>
      </dsp:txXfrm>
    </dsp:sp>
    <dsp:sp modelId="{6FF062F7-563A-4F63-AA1B-6B5A3C87F7A9}">
      <dsp:nvSpPr>
        <dsp:cNvPr id="0" name=""/>
        <dsp:cNvSpPr/>
      </dsp:nvSpPr>
      <dsp:spPr>
        <a:xfrm>
          <a:off x="3823466" y="501582"/>
          <a:ext cx="1136953" cy="11369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62408D88-4622-44A8-9442-E2995F156A54}">
      <dsp:nvSpPr>
        <dsp:cNvPr id="0" name=""/>
        <dsp:cNvSpPr/>
      </dsp:nvSpPr>
      <dsp:spPr>
        <a:xfrm>
          <a:off x="3823466" y="1741783"/>
          <a:ext cx="3248437" cy="48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77950">
            <a:lnSpc>
              <a:spcPct val="100000"/>
            </a:lnSpc>
            <a:spcBef>
              <a:spcPct val="0"/>
            </a:spcBef>
            <a:spcAft>
              <a:spcPct val="35000"/>
            </a:spcAft>
            <a:buNone/>
            <a:defRPr b="1"/>
          </a:pPr>
          <a:r>
            <a:rPr lang="en-US" sz="3100" b="0" i="0" kern="1200"/>
            <a:t>Ask Questions</a:t>
          </a:r>
          <a:endParaRPr lang="en-US" sz="3100" kern="1200"/>
        </a:p>
      </dsp:txBody>
      <dsp:txXfrm>
        <a:off x="3823466" y="1741783"/>
        <a:ext cx="3248437" cy="487265"/>
      </dsp:txXfrm>
    </dsp:sp>
    <dsp:sp modelId="{04094B07-2E83-4929-B76E-B437A6033004}">
      <dsp:nvSpPr>
        <dsp:cNvPr id="0" name=""/>
        <dsp:cNvSpPr/>
      </dsp:nvSpPr>
      <dsp:spPr>
        <a:xfrm>
          <a:off x="3823466" y="2277071"/>
          <a:ext cx="3248437" cy="625623"/>
        </a:xfrm>
        <a:prstGeom prst="rect">
          <a:avLst/>
        </a:prstGeom>
        <a:noFill/>
        <a:ln>
          <a:noFill/>
        </a:ln>
        <a:effectLst/>
      </dsp:spPr>
      <dsp:style>
        <a:lnRef idx="0">
          <a:scrgbClr r="0" g="0" b="0"/>
        </a:lnRef>
        <a:fillRef idx="0">
          <a:scrgbClr r="0" g="0" b="0"/>
        </a:fillRef>
        <a:effectRef idx="0">
          <a:scrgbClr r="0" g="0" b="0"/>
        </a:effectRef>
        <a:fontRef idx="minor"/>
      </dsp:style>
    </dsp:sp>
    <dsp:sp modelId="{65714688-A536-41CE-B73C-15B8F42EAD30}">
      <dsp:nvSpPr>
        <dsp:cNvPr id="0" name=""/>
        <dsp:cNvSpPr/>
      </dsp:nvSpPr>
      <dsp:spPr>
        <a:xfrm>
          <a:off x="7640380" y="501582"/>
          <a:ext cx="1136953" cy="11369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32E5F3C5-F97D-4A61-86CA-3539AE49B46A}">
      <dsp:nvSpPr>
        <dsp:cNvPr id="0" name=""/>
        <dsp:cNvSpPr/>
      </dsp:nvSpPr>
      <dsp:spPr>
        <a:xfrm>
          <a:off x="7640380" y="1741783"/>
          <a:ext cx="3248437" cy="48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77950">
            <a:lnSpc>
              <a:spcPct val="100000"/>
            </a:lnSpc>
            <a:spcBef>
              <a:spcPct val="0"/>
            </a:spcBef>
            <a:spcAft>
              <a:spcPct val="35000"/>
            </a:spcAft>
            <a:buNone/>
            <a:defRPr b="1"/>
          </a:pPr>
          <a:r>
            <a:rPr lang="en-US" sz="3100" b="0" i="0" kern="1200"/>
            <a:t>Be proactive</a:t>
          </a:r>
          <a:endParaRPr lang="en-US" sz="3100" kern="1200"/>
        </a:p>
      </dsp:txBody>
      <dsp:txXfrm>
        <a:off x="7640380" y="1741783"/>
        <a:ext cx="3248437" cy="487265"/>
      </dsp:txXfrm>
    </dsp:sp>
    <dsp:sp modelId="{C35F1A10-E8C3-4407-970E-4B6E996175BB}">
      <dsp:nvSpPr>
        <dsp:cNvPr id="0" name=""/>
        <dsp:cNvSpPr/>
      </dsp:nvSpPr>
      <dsp:spPr>
        <a:xfrm>
          <a:off x="7640380" y="2277071"/>
          <a:ext cx="3248437" cy="62562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4B1FF-9F63-483C-8866-FF76DC83A470}">
      <dsp:nvSpPr>
        <dsp:cNvPr id="0" name=""/>
        <dsp:cNvSpPr/>
      </dsp:nvSpPr>
      <dsp:spPr>
        <a:xfrm>
          <a:off x="6552" y="564345"/>
          <a:ext cx="1136953" cy="11369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2839492C-2C92-4087-99F4-5668E886A096}">
      <dsp:nvSpPr>
        <dsp:cNvPr id="0" name=""/>
        <dsp:cNvSpPr/>
      </dsp:nvSpPr>
      <dsp:spPr>
        <a:xfrm>
          <a:off x="6552" y="1799148"/>
          <a:ext cx="3248437" cy="48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en-US" sz="2000" kern="1200"/>
            <a:t>Get contact information</a:t>
          </a:r>
        </a:p>
      </dsp:txBody>
      <dsp:txXfrm>
        <a:off x="6552" y="1799148"/>
        <a:ext cx="3248437" cy="487265"/>
      </dsp:txXfrm>
    </dsp:sp>
    <dsp:sp modelId="{D01B0297-1ED6-4122-B23B-67C38AFEB2D7}">
      <dsp:nvSpPr>
        <dsp:cNvPr id="0" name=""/>
        <dsp:cNvSpPr/>
      </dsp:nvSpPr>
      <dsp:spPr>
        <a:xfrm>
          <a:off x="6552" y="2331925"/>
          <a:ext cx="3248437" cy="508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pPr>
          <a:r>
            <a:rPr lang="en-US" sz="1500" kern="1200"/>
            <a:t>Keep a spreadsheet</a:t>
          </a:r>
        </a:p>
      </dsp:txBody>
      <dsp:txXfrm>
        <a:off x="6552" y="2331925"/>
        <a:ext cx="3248437" cy="508006"/>
      </dsp:txXfrm>
    </dsp:sp>
    <dsp:sp modelId="{7F543A06-920F-48FD-821C-F88258C03F10}">
      <dsp:nvSpPr>
        <dsp:cNvPr id="0" name=""/>
        <dsp:cNvSpPr/>
      </dsp:nvSpPr>
      <dsp:spPr>
        <a:xfrm>
          <a:off x="3823466" y="564345"/>
          <a:ext cx="1136953" cy="11369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247B1D4F-BAAC-43AD-A1E0-0E8AE6306DFD}">
      <dsp:nvSpPr>
        <dsp:cNvPr id="0" name=""/>
        <dsp:cNvSpPr/>
      </dsp:nvSpPr>
      <dsp:spPr>
        <a:xfrm>
          <a:off x="3823466" y="1799148"/>
          <a:ext cx="3248437" cy="48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en-US" sz="2000" kern="1200"/>
            <a:t>Write experience down</a:t>
          </a:r>
        </a:p>
      </dsp:txBody>
      <dsp:txXfrm>
        <a:off x="3823466" y="1799148"/>
        <a:ext cx="3248437" cy="487265"/>
      </dsp:txXfrm>
    </dsp:sp>
    <dsp:sp modelId="{45CC3528-B79D-4060-BABB-9D04D15FC111}">
      <dsp:nvSpPr>
        <dsp:cNvPr id="0" name=""/>
        <dsp:cNvSpPr/>
      </dsp:nvSpPr>
      <dsp:spPr>
        <a:xfrm>
          <a:off x="3823466" y="2331925"/>
          <a:ext cx="3248437" cy="508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pPr>
          <a:r>
            <a:rPr lang="en-US" sz="1500" kern="1200"/>
            <a:t>Make STAR Method Outline</a:t>
          </a:r>
        </a:p>
      </dsp:txBody>
      <dsp:txXfrm>
        <a:off x="3823466" y="2331925"/>
        <a:ext cx="3248437" cy="508006"/>
      </dsp:txXfrm>
    </dsp:sp>
    <dsp:sp modelId="{97D3FE83-43E5-462A-95BF-6A3A1FA31639}">
      <dsp:nvSpPr>
        <dsp:cNvPr id="0" name=""/>
        <dsp:cNvSpPr/>
      </dsp:nvSpPr>
      <dsp:spPr>
        <a:xfrm>
          <a:off x="7640380" y="564345"/>
          <a:ext cx="1136953" cy="11369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D3E9045B-AE0F-41B4-8367-0C703B314DBC}">
      <dsp:nvSpPr>
        <dsp:cNvPr id="0" name=""/>
        <dsp:cNvSpPr/>
      </dsp:nvSpPr>
      <dsp:spPr>
        <a:xfrm>
          <a:off x="7640380" y="1799148"/>
          <a:ext cx="3248437" cy="48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en-US" sz="2000" kern="1200"/>
            <a:t>Ensure a proper transition </a:t>
          </a:r>
        </a:p>
      </dsp:txBody>
      <dsp:txXfrm>
        <a:off x="7640380" y="1799148"/>
        <a:ext cx="3248437" cy="487265"/>
      </dsp:txXfrm>
    </dsp:sp>
    <dsp:sp modelId="{8A3FB878-D06A-483A-BF7B-3FBD3E00F785}">
      <dsp:nvSpPr>
        <dsp:cNvPr id="0" name=""/>
        <dsp:cNvSpPr/>
      </dsp:nvSpPr>
      <dsp:spPr>
        <a:xfrm>
          <a:off x="7640380" y="2331925"/>
          <a:ext cx="3248437" cy="508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pPr>
          <a:r>
            <a:rPr lang="en-US" sz="1500" kern="1200"/>
            <a:t>Organize work </a:t>
          </a:r>
        </a:p>
        <a:p>
          <a:pPr marL="0" lvl="0" indent="0" algn="l" defTabSz="666750">
            <a:lnSpc>
              <a:spcPct val="90000"/>
            </a:lnSpc>
            <a:spcBef>
              <a:spcPct val="0"/>
            </a:spcBef>
            <a:spcAft>
              <a:spcPct val="35000"/>
            </a:spcAft>
            <a:buNone/>
          </a:pPr>
          <a:r>
            <a:rPr lang="en-US" sz="1500" kern="1200"/>
            <a:t>Make turnover documents</a:t>
          </a:r>
        </a:p>
      </dsp:txBody>
      <dsp:txXfrm>
        <a:off x="7640380" y="2331925"/>
        <a:ext cx="3248437" cy="50800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22.tiff"/></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Picture 1">
          <a:extLst xmlns:a="http://schemas.openxmlformats.org/drawingml/2006/main">
            <a:ext uri="{FF2B5EF4-FFF2-40B4-BE49-F238E27FC236}">
              <a16:creationId xmlns:a16="http://schemas.microsoft.com/office/drawing/2014/main" id="{53067256-A049-1744-96AD-DC139DA9CFC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3744772" cy="3416813"/>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0020A0-669C-3E4F-81D1-FFAE4B4BF366}" type="datetimeFigureOut">
              <a:rPr lang="en-US" smtClean="0"/>
              <a:t>11/4/18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B4842F-2450-F04E-B6E2-6EF7BCC0012A}" type="slidenum">
              <a:rPr lang="en-US" smtClean="0"/>
              <a:t>‹#›</a:t>
            </a:fld>
            <a:endParaRPr lang="en-US"/>
          </a:p>
        </p:txBody>
      </p:sp>
    </p:spTree>
    <p:extLst>
      <p:ext uri="{BB962C8B-B14F-4D97-AF65-F5344CB8AC3E}">
        <p14:creationId xmlns:p14="http://schemas.microsoft.com/office/powerpoint/2010/main" val="2707586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4842F-2450-F04E-B6E2-6EF7BCC0012A}" type="slidenum">
              <a:rPr lang="en-US" smtClean="0"/>
              <a:t>1</a:t>
            </a:fld>
            <a:endParaRPr lang="en-US"/>
          </a:p>
        </p:txBody>
      </p:sp>
    </p:spTree>
    <p:extLst>
      <p:ext uri="{BB962C8B-B14F-4D97-AF65-F5344CB8AC3E}">
        <p14:creationId xmlns:p14="http://schemas.microsoft.com/office/powerpoint/2010/main" val="2933557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4842F-2450-F04E-B6E2-6EF7BCC0012A}" type="slidenum">
              <a:rPr lang="en-US" smtClean="0"/>
              <a:t>14</a:t>
            </a:fld>
            <a:endParaRPr lang="en-US"/>
          </a:p>
        </p:txBody>
      </p:sp>
    </p:spTree>
    <p:extLst>
      <p:ext uri="{BB962C8B-B14F-4D97-AF65-F5344CB8AC3E}">
        <p14:creationId xmlns:p14="http://schemas.microsoft.com/office/powerpoint/2010/main" val="3917406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4842F-2450-F04E-B6E2-6EF7BCC0012A}" type="slidenum">
              <a:rPr lang="en-US" smtClean="0"/>
              <a:t>15</a:t>
            </a:fld>
            <a:endParaRPr lang="en-US"/>
          </a:p>
        </p:txBody>
      </p:sp>
    </p:spTree>
    <p:extLst>
      <p:ext uri="{BB962C8B-B14F-4D97-AF65-F5344CB8AC3E}">
        <p14:creationId xmlns:p14="http://schemas.microsoft.com/office/powerpoint/2010/main" val="4100024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4842F-2450-F04E-B6E2-6EF7BCC0012A}" type="slidenum">
              <a:rPr lang="en-US" smtClean="0"/>
              <a:t>16</a:t>
            </a:fld>
            <a:endParaRPr lang="en-US"/>
          </a:p>
        </p:txBody>
      </p:sp>
    </p:spTree>
    <p:extLst>
      <p:ext uri="{BB962C8B-B14F-4D97-AF65-F5344CB8AC3E}">
        <p14:creationId xmlns:p14="http://schemas.microsoft.com/office/powerpoint/2010/main" val="1134411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4842F-2450-F04E-B6E2-6EF7BCC0012A}" type="slidenum">
              <a:rPr lang="en-US" smtClean="0"/>
              <a:t>18</a:t>
            </a:fld>
            <a:endParaRPr lang="en-US"/>
          </a:p>
        </p:txBody>
      </p:sp>
    </p:spTree>
    <p:extLst>
      <p:ext uri="{BB962C8B-B14F-4D97-AF65-F5344CB8AC3E}">
        <p14:creationId xmlns:p14="http://schemas.microsoft.com/office/powerpoint/2010/main" val="3086136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4842F-2450-F04E-B6E2-6EF7BCC0012A}" type="slidenum">
              <a:rPr lang="en-US" smtClean="0"/>
              <a:t>20</a:t>
            </a:fld>
            <a:endParaRPr lang="en-US"/>
          </a:p>
        </p:txBody>
      </p:sp>
    </p:spTree>
    <p:extLst>
      <p:ext uri="{BB962C8B-B14F-4D97-AF65-F5344CB8AC3E}">
        <p14:creationId xmlns:p14="http://schemas.microsoft.com/office/powerpoint/2010/main" val="3333868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5B4842F-2450-F04E-B6E2-6EF7BCC0012A}" type="slidenum">
              <a:rPr lang="en-US" smtClean="0"/>
              <a:t>21</a:t>
            </a:fld>
            <a:endParaRPr lang="en-US"/>
          </a:p>
        </p:txBody>
      </p:sp>
    </p:spTree>
    <p:extLst>
      <p:ext uri="{BB962C8B-B14F-4D97-AF65-F5344CB8AC3E}">
        <p14:creationId xmlns:p14="http://schemas.microsoft.com/office/powerpoint/2010/main" val="153129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4842F-2450-F04E-B6E2-6EF7BCC0012A}" type="slidenum">
              <a:rPr lang="en-US" smtClean="0"/>
              <a:t>22</a:t>
            </a:fld>
            <a:endParaRPr lang="en-US"/>
          </a:p>
        </p:txBody>
      </p:sp>
    </p:spTree>
    <p:extLst>
      <p:ext uri="{BB962C8B-B14F-4D97-AF65-F5344CB8AC3E}">
        <p14:creationId xmlns:p14="http://schemas.microsoft.com/office/powerpoint/2010/main" val="3558083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4842F-2450-F04E-B6E2-6EF7BCC0012A}" type="slidenum">
              <a:rPr lang="en-US" smtClean="0"/>
              <a:t>23</a:t>
            </a:fld>
            <a:endParaRPr lang="en-US"/>
          </a:p>
        </p:txBody>
      </p:sp>
    </p:spTree>
    <p:extLst>
      <p:ext uri="{BB962C8B-B14F-4D97-AF65-F5344CB8AC3E}">
        <p14:creationId xmlns:p14="http://schemas.microsoft.com/office/powerpoint/2010/main" val="4222670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4842F-2450-F04E-B6E2-6EF7BCC0012A}" type="slidenum">
              <a:rPr lang="en-US" smtClean="0"/>
              <a:t>25</a:t>
            </a:fld>
            <a:endParaRPr lang="en-US"/>
          </a:p>
        </p:txBody>
      </p:sp>
    </p:spTree>
    <p:extLst>
      <p:ext uri="{BB962C8B-B14F-4D97-AF65-F5344CB8AC3E}">
        <p14:creationId xmlns:p14="http://schemas.microsoft.com/office/powerpoint/2010/main" val="2062405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4842F-2450-F04E-B6E2-6EF7BCC0012A}" type="slidenum">
              <a:rPr lang="en-US" smtClean="0"/>
              <a:t>2</a:t>
            </a:fld>
            <a:endParaRPr lang="en-US"/>
          </a:p>
        </p:txBody>
      </p:sp>
    </p:spTree>
    <p:extLst>
      <p:ext uri="{BB962C8B-B14F-4D97-AF65-F5344CB8AC3E}">
        <p14:creationId xmlns:p14="http://schemas.microsoft.com/office/powerpoint/2010/main" val="299193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4842F-2450-F04E-B6E2-6EF7BCC0012A}" type="slidenum">
              <a:rPr lang="en-US" smtClean="0"/>
              <a:t>4</a:t>
            </a:fld>
            <a:endParaRPr lang="en-US"/>
          </a:p>
        </p:txBody>
      </p:sp>
    </p:spTree>
    <p:extLst>
      <p:ext uri="{BB962C8B-B14F-4D97-AF65-F5344CB8AC3E}">
        <p14:creationId xmlns:p14="http://schemas.microsoft.com/office/powerpoint/2010/main" val="817798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4842F-2450-F04E-B6E2-6EF7BCC0012A}" type="slidenum">
              <a:rPr lang="en-US" smtClean="0"/>
              <a:t>5</a:t>
            </a:fld>
            <a:endParaRPr lang="en-US"/>
          </a:p>
        </p:txBody>
      </p:sp>
    </p:spTree>
    <p:extLst>
      <p:ext uri="{BB962C8B-B14F-4D97-AF65-F5344CB8AC3E}">
        <p14:creationId xmlns:p14="http://schemas.microsoft.com/office/powerpoint/2010/main" val="1721702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4842F-2450-F04E-B6E2-6EF7BCC0012A}" type="slidenum">
              <a:rPr lang="en-US" smtClean="0"/>
              <a:t>8</a:t>
            </a:fld>
            <a:endParaRPr lang="en-US"/>
          </a:p>
        </p:txBody>
      </p:sp>
    </p:spTree>
    <p:extLst>
      <p:ext uri="{BB962C8B-B14F-4D97-AF65-F5344CB8AC3E}">
        <p14:creationId xmlns:p14="http://schemas.microsoft.com/office/powerpoint/2010/main" val="173106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4842F-2450-F04E-B6E2-6EF7BCC0012A}" type="slidenum">
              <a:rPr lang="en-US" smtClean="0"/>
              <a:t>9</a:t>
            </a:fld>
            <a:endParaRPr lang="en-US"/>
          </a:p>
        </p:txBody>
      </p:sp>
    </p:spTree>
    <p:extLst>
      <p:ext uri="{BB962C8B-B14F-4D97-AF65-F5344CB8AC3E}">
        <p14:creationId xmlns:p14="http://schemas.microsoft.com/office/powerpoint/2010/main" val="1224918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4842F-2450-F04E-B6E2-6EF7BCC0012A}" type="slidenum">
              <a:rPr lang="en-US" smtClean="0"/>
              <a:t>10</a:t>
            </a:fld>
            <a:endParaRPr lang="en-US"/>
          </a:p>
        </p:txBody>
      </p:sp>
    </p:spTree>
    <p:extLst>
      <p:ext uri="{BB962C8B-B14F-4D97-AF65-F5344CB8AC3E}">
        <p14:creationId xmlns:p14="http://schemas.microsoft.com/office/powerpoint/2010/main" val="790220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4842F-2450-F04E-B6E2-6EF7BCC0012A}" type="slidenum">
              <a:rPr lang="en-US" smtClean="0"/>
              <a:t>11</a:t>
            </a:fld>
            <a:endParaRPr lang="en-US"/>
          </a:p>
        </p:txBody>
      </p:sp>
    </p:spTree>
    <p:extLst>
      <p:ext uri="{BB962C8B-B14F-4D97-AF65-F5344CB8AC3E}">
        <p14:creationId xmlns:p14="http://schemas.microsoft.com/office/powerpoint/2010/main" val="1061244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4842F-2450-F04E-B6E2-6EF7BCC0012A}" type="slidenum">
              <a:rPr lang="en-US" smtClean="0"/>
              <a:t>12</a:t>
            </a:fld>
            <a:endParaRPr lang="en-US"/>
          </a:p>
        </p:txBody>
      </p:sp>
    </p:spTree>
    <p:extLst>
      <p:ext uri="{BB962C8B-B14F-4D97-AF65-F5344CB8AC3E}">
        <p14:creationId xmlns:p14="http://schemas.microsoft.com/office/powerpoint/2010/main" val="3277511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11/4/18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90960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11/4/18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588531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11/4/18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0721195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11/4/18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4273414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11/4/18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1817089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35BB1C6-BF8F-4481-8AB2-603A1C8A906A}" type="datetimeFigureOut">
              <a:rPr lang="en-US" smtClean="0"/>
              <a:t>11/4/18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8487378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35BB1C6-BF8F-4481-8AB2-603A1C8A906A}" type="datetimeFigureOut">
              <a:rPr lang="en-US" smtClean="0"/>
              <a:t>11/4/18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2379284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11/4/18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0686725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11/4/18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5058243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36663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1_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AEF5746-5284-4951-9F37-7AE924EDBCB7}" type="datetimeFigureOut">
              <a:rPr lang="en-US" smtClean="0"/>
              <a:t>11/4/18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6884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35BB1C6-BF8F-4481-8AB2-603A1C8A906A}" type="datetimeFigureOut">
              <a:rPr lang="en-US" smtClean="0"/>
              <a:t>11/4/18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7182175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11/4/18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94148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5BB1C6-BF8F-4481-8AB2-603A1C8A906A}" type="datetimeFigureOut">
              <a:rPr lang="en-US" smtClean="0"/>
              <a:t>11/4/18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3093279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5BB1C6-BF8F-4481-8AB2-603A1C8A906A}" type="datetimeFigureOut">
              <a:rPr lang="en-US" smtClean="0"/>
              <a:t>11/4/18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0846055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97649AC-CB8F-4FF1-9A34-5861C74DD0A7}" type="datetimeFigureOut">
              <a:rPr lang="en-US" smtClean="0"/>
              <a:t>11/4/18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41692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C5CECA-2D3A-4680-9B49-752200DE467C}" type="datetimeFigureOut">
              <a:rPr lang="en-US" smtClean="0"/>
              <a:t>11/4/18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36195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C35BB1C6-BF8F-4481-8AB2-603A1C8A906A}" type="datetimeFigureOut">
              <a:rPr lang="en-US" smtClean="0"/>
              <a:t>11/4/18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393656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11/4/18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21315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35BB1C6-BF8F-4481-8AB2-603A1C8A906A}" type="datetimeFigureOut">
              <a:rPr lang="en-US" smtClean="0"/>
              <a:t>11/4/18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36769927"/>
      </p:ext>
    </p:extLst>
  </p:cSld>
  <p:clrMap bg1="dk1" tx1="lt1" bg2="dk2" tx2="lt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 id="2147483842" r:id="rId18"/>
    <p:sldLayoutId id="2147483843" r:id="rId19"/>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tiff"/><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tiff"/></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306924A-36D7-48B7-A77E-D461A059F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887F7D-D146-7C4B-B260-6713A1ECD3AE}"/>
              </a:ext>
            </a:extLst>
          </p:cNvPr>
          <p:cNvSpPr>
            <a:spLocks noGrp="1"/>
          </p:cNvSpPr>
          <p:nvPr>
            <p:ph type="ctrTitle"/>
          </p:nvPr>
        </p:nvSpPr>
        <p:spPr>
          <a:xfrm>
            <a:off x="5363149" y="1325880"/>
            <a:ext cx="6181152" cy="3066507"/>
          </a:xfrm>
        </p:spPr>
        <p:txBody>
          <a:bodyPr>
            <a:normAutofit/>
          </a:bodyPr>
          <a:lstStyle/>
          <a:p>
            <a:pPr>
              <a:lnSpc>
                <a:spcPct val="90000"/>
              </a:lnSpc>
            </a:pPr>
            <a:r>
              <a:rPr lang="en-US" sz="5000" dirty="0">
                <a:solidFill>
                  <a:srgbClr val="EBEBEB"/>
                </a:solidFill>
              </a:rPr>
              <a:t>WHY EXPIERENCE IS AS VALUABLE AS YOUR COLLEGE DEGREE</a:t>
            </a:r>
          </a:p>
        </p:txBody>
      </p:sp>
      <p:sp>
        <p:nvSpPr>
          <p:cNvPr id="3" name="Subtitle 2">
            <a:extLst>
              <a:ext uri="{FF2B5EF4-FFF2-40B4-BE49-F238E27FC236}">
                <a16:creationId xmlns:a16="http://schemas.microsoft.com/office/drawing/2014/main" id="{91DFB7A8-6D65-204F-8F71-A8A92764B2EE}"/>
              </a:ext>
            </a:extLst>
          </p:cNvPr>
          <p:cNvSpPr>
            <a:spLocks noGrp="1"/>
          </p:cNvSpPr>
          <p:nvPr>
            <p:ph type="subTitle" idx="1"/>
          </p:nvPr>
        </p:nvSpPr>
        <p:spPr>
          <a:xfrm>
            <a:off x="5363149" y="4588329"/>
            <a:ext cx="6181152" cy="1621508"/>
          </a:xfrm>
        </p:spPr>
        <p:txBody>
          <a:bodyPr>
            <a:normAutofit/>
          </a:bodyPr>
          <a:lstStyle/>
          <a:p>
            <a:r>
              <a:rPr lang="en-US" sz="1800">
                <a:solidFill>
                  <a:schemeClr val="tx2">
                    <a:lumMod val="40000"/>
                    <a:lumOff val="60000"/>
                  </a:schemeClr>
                </a:solidFill>
              </a:rPr>
              <a:t>Lucas wylie</a:t>
            </a:r>
          </a:p>
        </p:txBody>
      </p:sp>
      <p:sp>
        <p:nvSpPr>
          <p:cNvPr id="38" name="Freeform 36">
            <a:extLst>
              <a:ext uri="{FF2B5EF4-FFF2-40B4-BE49-F238E27FC236}">
                <a16:creationId xmlns:a16="http://schemas.microsoft.com/office/drawing/2014/main" id="{A0ACE7FA-6331-4C56-911D-E3F37FDEE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6828"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noFill/>
            </a:endParaRPr>
          </a:p>
        </p:txBody>
      </p:sp>
      <p:sp useBgFill="1">
        <p:nvSpPr>
          <p:cNvPr id="40" name="Freeform: Shape 39">
            <a:extLst>
              <a:ext uri="{FF2B5EF4-FFF2-40B4-BE49-F238E27FC236}">
                <a16:creationId xmlns:a16="http://schemas.microsoft.com/office/drawing/2014/main" id="{EEE464AA-F385-4411-8A33-DE57CA2F1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942449" y="942450"/>
            <a:ext cx="6858001" cy="4973099"/>
          </a:xfrm>
          <a:custGeom>
            <a:avLst/>
            <a:gdLst>
              <a:gd name="connsiteX0" fmla="*/ 6858001 w 6858001"/>
              <a:gd name="connsiteY0" fmla="*/ 1344715 h 4973099"/>
              <a:gd name="connsiteX1" fmla="*/ 6858001 w 6858001"/>
              <a:gd name="connsiteY1" fmla="*/ 1177 h 4973099"/>
              <a:gd name="connsiteX2" fmla="*/ 6702324 w 6858001"/>
              <a:gd name="connsiteY2" fmla="*/ 26222 h 4973099"/>
              <a:gd name="connsiteX3" fmla="*/ 6547333 w 6858001"/>
              <a:gd name="connsiteY3" fmla="*/ 50091 h 4973099"/>
              <a:gd name="connsiteX4" fmla="*/ 6391657 w 6858001"/>
              <a:gd name="connsiteY4" fmla="*/ 73455 h 4973099"/>
              <a:gd name="connsiteX5" fmla="*/ 6235294 w 6858001"/>
              <a:gd name="connsiteY5" fmla="*/ 93458 h 4973099"/>
              <a:gd name="connsiteX6" fmla="*/ 6079618 w 6858001"/>
              <a:gd name="connsiteY6" fmla="*/ 113629 h 4973099"/>
              <a:gd name="connsiteX7" fmla="*/ 5923255 w 6858001"/>
              <a:gd name="connsiteY7" fmla="*/ 132455 h 4973099"/>
              <a:gd name="connsiteX8" fmla="*/ 5768950 w 6858001"/>
              <a:gd name="connsiteY8" fmla="*/ 148591 h 4973099"/>
              <a:gd name="connsiteX9" fmla="*/ 5612588 w 6858001"/>
              <a:gd name="connsiteY9" fmla="*/ 163887 h 4973099"/>
              <a:gd name="connsiteX10" fmla="*/ 5456911 w 6858001"/>
              <a:gd name="connsiteY10" fmla="*/ 177839 h 4973099"/>
              <a:gd name="connsiteX11" fmla="*/ 5303978 w 6858001"/>
              <a:gd name="connsiteY11" fmla="*/ 189941 h 4973099"/>
              <a:gd name="connsiteX12" fmla="*/ 5148987 w 6858001"/>
              <a:gd name="connsiteY12" fmla="*/ 202044 h 4973099"/>
              <a:gd name="connsiteX13" fmla="*/ 4996054 w 6858001"/>
              <a:gd name="connsiteY13" fmla="*/ 212129 h 4973099"/>
              <a:gd name="connsiteX14" fmla="*/ 4843120 w 6858001"/>
              <a:gd name="connsiteY14" fmla="*/ 220029 h 4973099"/>
              <a:gd name="connsiteX15" fmla="*/ 4690873 w 6858001"/>
              <a:gd name="connsiteY15" fmla="*/ 228266 h 4973099"/>
              <a:gd name="connsiteX16" fmla="*/ 4539997 w 6858001"/>
              <a:gd name="connsiteY16" fmla="*/ 235157 h 4973099"/>
              <a:gd name="connsiteX17" fmla="*/ 4390492 w 6858001"/>
              <a:gd name="connsiteY17" fmla="*/ 240032 h 4973099"/>
              <a:gd name="connsiteX18" fmla="*/ 4240988 w 6858001"/>
              <a:gd name="connsiteY18" fmla="*/ 244234 h 4973099"/>
              <a:gd name="connsiteX19" fmla="*/ 4092855 w 6858001"/>
              <a:gd name="connsiteY19" fmla="*/ 248268 h 4973099"/>
              <a:gd name="connsiteX20" fmla="*/ 3946780 w 6858001"/>
              <a:gd name="connsiteY20" fmla="*/ 250117 h 4973099"/>
              <a:gd name="connsiteX21" fmla="*/ 3800704 w 6858001"/>
              <a:gd name="connsiteY21" fmla="*/ 252134 h 4973099"/>
              <a:gd name="connsiteX22" fmla="*/ 3656686 w 6858001"/>
              <a:gd name="connsiteY22" fmla="*/ 253143 h 4973099"/>
              <a:gd name="connsiteX23" fmla="*/ 3514040 w 6858001"/>
              <a:gd name="connsiteY23" fmla="*/ 252134 h 4973099"/>
              <a:gd name="connsiteX24" fmla="*/ 3372765 w 6858001"/>
              <a:gd name="connsiteY24" fmla="*/ 252134 h 4973099"/>
              <a:gd name="connsiteX25" fmla="*/ 3232862 w 6858001"/>
              <a:gd name="connsiteY25" fmla="*/ 250117 h 4973099"/>
              <a:gd name="connsiteX26" fmla="*/ 3095702 w 6858001"/>
              <a:gd name="connsiteY26" fmla="*/ 247092 h 4973099"/>
              <a:gd name="connsiteX27" fmla="*/ 2959914 w 6858001"/>
              <a:gd name="connsiteY27" fmla="*/ 244234 h 4973099"/>
              <a:gd name="connsiteX28" fmla="*/ 2826868 w 6858001"/>
              <a:gd name="connsiteY28" fmla="*/ 241040 h 4973099"/>
              <a:gd name="connsiteX29" fmla="*/ 2694509 w 6858001"/>
              <a:gd name="connsiteY29" fmla="*/ 236166 h 4973099"/>
              <a:gd name="connsiteX30" fmla="*/ 2564208 w 6858001"/>
              <a:gd name="connsiteY30" fmla="*/ 230955 h 4973099"/>
              <a:gd name="connsiteX31" fmla="*/ 2436649 w 6858001"/>
              <a:gd name="connsiteY31" fmla="*/ 226249 h 4973099"/>
              <a:gd name="connsiteX32" fmla="*/ 2187703 w 6858001"/>
              <a:gd name="connsiteY32" fmla="*/ 212969 h 4973099"/>
              <a:gd name="connsiteX33" fmla="*/ 1949045 w 6858001"/>
              <a:gd name="connsiteY33" fmla="*/ 198850 h 4973099"/>
              <a:gd name="connsiteX34" fmla="*/ 1719988 w 6858001"/>
              <a:gd name="connsiteY34" fmla="*/ 184058 h 4973099"/>
              <a:gd name="connsiteX35" fmla="*/ 1503275 w 6858001"/>
              <a:gd name="connsiteY35" fmla="*/ 167753 h 4973099"/>
              <a:gd name="connsiteX36" fmla="*/ 1296163 w 6858001"/>
              <a:gd name="connsiteY36" fmla="*/ 150776 h 4973099"/>
              <a:gd name="connsiteX37" fmla="*/ 1104139 w 6858001"/>
              <a:gd name="connsiteY37" fmla="*/ 132455 h 4973099"/>
              <a:gd name="connsiteX38" fmla="*/ 923774 w 6858001"/>
              <a:gd name="connsiteY38" fmla="*/ 114469 h 4973099"/>
              <a:gd name="connsiteX39" fmla="*/ 757810 w 6858001"/>
              <a:gd name="connsiteY39" fmla="*/ 96484 h 4973099"/>
              <a:gd name="connsiteX40" fmla="*/ 605563 w 6858001"/>
              <a:gd name="connsiteY40" fmla="*/ 79507 h 4973099"/>
              <a:gd name="connsiteX41" fmla="*/ 470460 w 6858001"/>
              <a:gd name="connsiteY41" fmla="*/ 63370 h 4973099"/>
              <a:gd name="connsiteX42" fmla="*/ 348388 w 6858001"/>
              <a:gd name="connsiteY42" fmla="*/ 48074 h 4973099"/>
              <a:gd name="connsiteX43" fmla="*/ 245518 w 6858001"/>
              <a:gd name="connsiteY43" fmla="*/ 35299 h 4973099"/>
              <a:gd name="connsiteX44" fmla="*/ 159107 w 6858001"/>
              <a:gd name="connsiteY44" fmla="*/ 23197 h 4973099"/>
              <a:gd name="connsiteX45" fmla="*/ 40463 w 6858001"/>
              <a:gd name="connsiteY45" fmla="*/ 5883 h 4973099"/>
              <a:gd name="connsiteX46" fmla="*/ 1 w 6858001"/>
              <a:gd name="connsiteY46" fmla="*/ 0 h 4973099"/>
              <a:gd name="connsiteX47" fmla="*/ 1 w 6858001"/>
              <a:gd name="connsiteY47" fmla="*/ 897889 h 4973099"/>
              <a:gd name="connsiteX48" fmla="*/ 0 w 6858001"/>
              <a:gd name="connsiteY48" fmla="*/ 897889 h 4973099"/>
              <a:gd name="connsiteX49" fmla="*/ 0 w 6858001"/>
              <a:gd name="connsiteY49" fmla="*/ 4973099 h 4973099"/>
              <a:gd name="connsiteX50" fmla="*/ 6858000 w 6858001"/>
              <a:gd name="connsiteY50" fmla="*/ 4973099 h 4973099"/>
              <a:gd name="connsiteX51" fmla="*/ 6858000 w 6858001"/>
              <a:gd name="connsiteY51" fmla="*/ 1344715 h 497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73099">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897889"/>
                </a:lnTo>
                <a:lnTo>
                  <a:pt x="0" y="897889"/>
                </a:lnTo>
                <a:lnTo>
                  <a:pt x="0" y="4973099"/>
                </a:lnTo>
                <a:lnTo>
                  <a:pt x="6858000" y="4973099"/>
                </a:lnTo>
                <a:lnTo>
                  <a:pt x="6858000" y="1344715"/>
                </a:lnTo>
                <a:close/>
              </a:path>
            </a:pathLst>
          </a:custGeom>
          <a:ln>
            <a:noFill/>
          </a:ln>
        </p:spPr>
      </p:sp>
      <p:sp>
        <p:nvSpPr>
          <p:cNvPr id="42" name="Rectangle 41">
            <a:extLst>
              <a:ext uri="{FF2B5EF4-FFF2-40B4-BE49-F238E27FC236}">
                <a16:creationId xmlns:a16="http://schemas.microsoft.com/office/drawing/2014/main" id="{9B431DB1-C0E3-4F79-91B4-129125256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2" name="Graphic 6" descr="Books">
            <a:extLst>
              <a:ext uri="{FF2B5EF4-FFF2-40B4-BE49-F238E27FC236}">
                <a16:creationId xmlns:a16="http://schemas.microsoft.com/office/drawing/2014/main" id="{D9ADDDE8-7045-481E-A66E-EF358D97D0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854" y="1712893"/>
            <a:ext cx="3431749" cy="3431749"/>
          </a:xfrm>
          <a:prstGeom prst="rect">
            <a:avLst/>
          </a:prstGeom>
          <a:effectLst/>
        </p:spPr>
      </p:pic>
    </p:spTree>
    <p:extLst>
      <p:ext uri="{BB962C8B-B14F-4D97-AF65-F5344CB8AC3E}">
        <p14:creationId xmlns:p14="http://schemas.microsoft.com/office/powerpoint/2010/main" val="139249743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7A870-792F-784C-B30F-566954239028}"/>
              </a:ext>
            </a:extLst>
          </p:cNvPr>
          <p:cNvSpPr>
            <a:spLocks noGrp="1"/>
          </p:cNvSpPr>
          <p:nvPr>
            <p:ph type="title"/>
          </p:nvPr>
        </p:nvSpPr>
        <p:spPr>
          <a:xfrm>
            <a:off x="128517" y="2701575"/>
            <a:ext cx="10396882" cy="1151965"/>
          </a:xfrm>
        </p:spPr>
        <p:txBody>
          <a:bodyPr/>
          <a:lstStyle/>
          <a:p>
            <a:r>
              <a:rPr lang="en-US" dirty="0"/>
              <a:t>Enter </a:t>
            </a:r>
            <a:r>
              <a:rPr lang="en-US" dirty="0" err="1"/>
              <a:t>Kahoot</a:t>
            </a:r>
            <a:r>
              <a:rPr lang="en-US" dirty="0"/>
              <a:t> code</a:t>
            </a:r>
          </a:p>
        </p:txBody>
      </p:sp>
      <p:sp>
        <p:nvSpPr>
          <p:cNvPr id="3" name="Content Placeholder 2">
            <a:extLst>
              <a:ext uri="{FF2B5EF4-FFF2-40B4-BE49-F238E27FC236}">
                <a16:creationId xmlns:a16="http://schemas.microsoft.com/office/drawing/2014/main" id="{39EC59AC-CAE6-E74F-A968-B3976B91ABB5}"/>
              </a:ext>
            </a:extLst>
          </p:cNvPr>
          <p:cNvSpPr>
            <a:spLocks noGrp="1"/>
          </p:cNvSpPr>
          <p:nvPr>
            <p:ph sz="quarter" idx="13"/>
          </p:nvPr>
        </p:nvSpPr>
        <p:spPr>
          <a:xfrm>
            <a:off x="128517" y="3480133"/>
            <a:ext cx="3916541" cy="1689689"/>
          </a:xfrm>
        </p:spPr>
        <p:txBody>
          <a:bodyPr>
            <a:normAutofit/>
          </a:bodyPr>
          <a:lstStyle/>
          <a:p>
            <a:pPr marL="0" indent="0">
              <a:buNone/>
            </a:pPr>
            <a:r>
              <a:rPr lang="en-US" sz="5400" b="1" dirty="0"/>
              <a:t>9720082</a:t>
            </a:r>
            <a:endParaRPr lang="en-US" sz="10000" dirty="0"/>
          </a:p>
        </p:txBody>
      </p:sp>
      <p:sp>
        <p:nvSpPr>
          <p:cNvPr id="4" name="Title 1">
            <a:extLst>
              <a:ext uri="{FF2B5EF4-FFF2-40B4-BE49-F238E27FC236}">
                <a16:creationId xmlns:a16="http://schemas.microsoft.com/office/drawing/2014/main" id="{9C7D54CF-09AC-514B-B9D5-C3FBD7B9B696}"/>
              </a:ext>
            </a:extLst>
          </p:cNvPr>
          <p:cNvSpPr txBox="1">
            <a:spLocks/>
          </p:cNvSpPr>
          <p:nvPr/>
        </p:nvSpPr>
        <p:spPr>
          <a:xfrm>
            <a:off x="128517" y="0"/>
            <a:ext cx="10396882"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US" dirty="0"/>
              <a:t>Go to </a:t>
            </a:r>
          </a:p>
        </p:txBody>
      </p:sp>
      <p:sp>
        <p:nvSpPr>
          <p:cNvPr id="6" name="Content Placeholder 2">
            <a:extLst>
              <a:ext uri="{FF2B5EF4-FFF2-40B4-BE49-F238E27FC236}">
                <a16:creationId xmlns:a16="http://schemas.microsoft.com/office/drawing/2014/main" id="{B5C1CA92-A70B-154D-A569-71FEBD8658AB}"/>
              </a:ext>
            </a:extLst>
          </p:cNvPr>
          <p:cNvSpPr txBox="1">
            <a:spLocks/>
          </p:cNvSpPr>
          <p:nvPr/>
        </p:nvSpPr>
        <p:spPr>
          <a:xfrm>
            <a:off x="128517" y="735224"/>
            <a:ext cx="5194110" cy="1689689"/>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US" sz="3500" dirty="0"/>
              <a:t>https://</a:t>
            </a:r>
            <a:r>
              <a:rPr lang="en-US" sz="3500" dirty="0" err="1"/>
              <a:t>kahoot.it</a:t>
            </a:r>
            <a:endParaRPr lang="en-US" sz="3500" dirty="0"/>
          </a:p>
        </p:txBody>
      </p:sp>
    </p:spTree>
    <p:extLst>
      <p:ext uri="{BB962C8B-B14F-4D97-AF65-F5344CB8AC3E}">
        <p14:creationId xmlns:p14="http://schemas.microsoft.com/office/powerpoint/2010/main" val="294428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 name="Picture 41">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7" name="Picture 43">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9" name="Oval 45">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1" name="Picture 47">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2" name="Picture 49">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3" name="Rectangle 51">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4" name="Rectangle 53">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7173B6-5248-1F4D-A0A7-1582B48FC95E}"/>
              </a:ext>
            </a:extLst>
          </p:cNvPr>
          <p:cNvSpPr>
            <a:spLocks noGrp="1"/>
          </p:cNvSpPr>
          <p:nvPr>
            <p:ph type="title"/>
          </p:nvPr>
        </p:nvSpPr>
        <p:spPr>
          <a:xfrm>
            <a:off x="7385967" y="1325880"/>
            <a:ext cx="4158334" cy="3066507"/>
          </a:xfrm>
        </p:spPr>
        <p:txBody>
          <a:bodyPr vert="horz" lIns="91440" tIns="45720" rIns="91440" bIns="45720" rtlCol="0" anchor="b">
            <a:normAutofit/>
          </a:bodyPr>
          <a:lstStyle/>
          <a:p>
            <a:pPr>
              <a:lnSpc>
                <a:spcPct val="90000"/>
              </a:lnSpc>
            </a:pPr>
            <a:r>
              <a:rPr lang="en-US" sz="1800" b="0" i="0" kern="1200" dirty="0">
                <a:solidFill>
                  <a:srgbClr val="EBEBEB"/>
                </a:solidFill>
                <a:latin typeface="+mj-lt"/>
                <a:ea typeface="+mj-ea"/>
                <a:cs typeface="+mj-cs"/>
              </a:rPr>
              <a:t>“A COOP plays an important role while selecting candidates for interviews.  It would be no exaggeration to say that it can easily tip the scales between candidates’ resumes.  Previous job experience in the interviewee’s field of study is considered a strong indicator of their engagement and initiative with their curricula via application.”</a:t>
            </a:r>
          </a:p>
        </p:txBody>
      </p:sp>
      <p:sp>
        <p:nvSpPr>
          <p:cNvPr id="3" name="Text Placeholder 2">
            <a:extLst>
              <a:ext uri="{FF2B5EF4-FFF2-40B4-BE49-F238E27FC236}">
                <a16:creationId xmlns:a16="http://schemas.microsoft.com/office/drawing/2014/main" id="{D894C439-0C90-0C44-8141-2179BF723CD5}"/>
              </a:ext>
            </a:extLst>
          </p:cNvPr>
          <p:cNvSpPr>
            <a:spLocks noGrp="1"/>
          </p:cNvSpPr>
          <p:nvPr>
            <p:ph type="body" sz="half" idx="2"/>
          </p:nvPr>
        </p:nvSpPr>
        <p:spPr>
          <a:xfrm>
            <a:off x="7385967" y="4588329"/>
            <a:ext cx="4158334" cy="1621508"/>
          </a:xfrm>
        </p:spPr>
        <p:txBody>
          <a:bodyPr vert="horz" lIns="91440" tIns="45720" rIns="91440" bIns="45720" rtlCol="0" anchor="t">
            <a:normAutofit/>
          </a:bodyPr>
          <a:lstStyle/>
          <a:p>
            <a:r>
              <a:rPr lang="en-US" sz="1800" cap="all">
                <a:solidFill>
                  <a:schemeClr val="tx2">
                    <a:lumMod val="40000"/>
                    <a:lumOff val="60000"/>
                  </a:schemeClr>
                </a:solidFill>
              </a:rPr>
              <a:t>Christopher – process engineer - dupont</a:t>
            </a:r>
          </a:p>
        </p:txBody>
      </p:sp>
      <p:sp>
        <p:nvSpPr>
          <p:cNvPr id="56"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964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58" name="Freeform: Shape 57">
            <a:extLst>
              <a:ext uri="{FF2B5EF4-FFF2-40B4-BE49-F238E27FC236}">
                <a16:creationId xmlns:a16="http://schemas.microsoft.com/office/drawing/2014/main" id="{D8B22DE2-C518-4F77-BE90-E1B6B1909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68960" y="-68960"/>
            <a:ext cx="6858001" cy="6995918"/>
          </a:xfrm>
          <a:custGeom>
            <a:avLst/>
            <a:gdLst>
              <a:gd name="connsiteX0" fmla="*/ 6858001 w 6858001"/>
              <a:gd name="connsiteY0" fmla="*/ 1344715 h 6995918"/>
              <a:gd name="connsiteX1" fmla="*/ 6858001 w 6858001"/>
              <a:gd name="connsiteY1" fmla="*/ 1177 h 6995918"/>
              <a:gd name="connsiteX2" fmla="*/ 6702324 w 6858001"/>
              <a:gd name="connsiteY2" fmla="*/ 26222 h 6995918"/>
              <a:gd name="connsiteX3" fmla="*/ 6547333 w 6858001"/>
              <a:gd name="connsiteY3" fmla="*/ 50091 h 6995918"/>
              <a:gd name="connsiteX4" fmla="*/ 6391657 w 6858001"/>
              <a:gd name="connsiteY4" fmla="*/ 73455 h 6995918"/>
              <a:gd name="connsiteX5" fmla="*/ 6235294 w 6858001"/>
              <a:gd name="connsiteY5" fmla="*/ 93458 h 6995918"/>
              <a:gd name="connsiteX6" fmla="*/ 6079618 w 6858001"/>
              <a:gd name="connsiteY6" fmla="*/ 113629 h 6995918"/>
              <a:gd name="connsiteX7" fmla="*/ 5923255 w 6858001"/>
              <a:gd name="connsiteY7" fmla="*/ 132455 h 6995918"/>
              <a:gd name="connsiteX8" fmla="*/ 5768950 w 6858001"/>
              <a:gd name="connsiteY8" fmla="*/ 148591 h 6995918"/>
              <a:gd name="connsiteX9" fmla="*/ 5612588 w 6858001"/>
              <a:gd name="connsiteY9" fmla="*/ 163887 h 6995918"/>
              <a:gd name="connsiteX10" fmla="*/ 5456911 w 6858001"/>
              <a:gd name="connsiteY10" fmla="*/ 177839 h 6995918"/>
              <a:gd name="connsiteX11" fmla="*/ 5303978 w 6858001"/>
              <a:gd name="connsiteY11" fmla="*/ 189941 h 6995918"/>
              <a:gd name="connsiteX12" fmla="*/ 5148987 w 6858001"/>
              <a:gd name="connsiteY12" fmla="*/ 202044 h 6995918"/>
              <a:gd name="connsiteX13" fmla="*/ 4996054 w 6858001"/>
              <a:gd name="connsiteY13" fmla="*/ 212129 h 6995918"/>
              <a:gd name="connsiteX14" fmla="*/ 4843120 w 6858001"/>
              <a:gd name="connsiteY14" fmla="*/ 220029 h 6995918"/>
              <a:gd name="connsiteX15" fmla="*/ 4690873 w 6858001"/>
              <a:gd name="connsiteY15" fmla="*/ 228266 h 6995918"/>
              <a:gd name="connsiteX16" fmla="*/ 4539997 w 6858001"/>
              <a:gd name="connsiteY16" fmla="*/ 235157 h 6995918"/>
              <a:gd name="connsiteX17" fmla="*/ 4390492 w 6858001"/>
              <a:gd name="connsiteY17" fmla="*/ 240032 h 6995918"/>
              <a:gd name="connsiteX18" fmla="*/ 4240988 w 6858001"/>
              <a:gd name="connsiteY18" fmla="*/ 244234 h 6995918"/>
              <a:gd name="connsiteX19" fmla="*/ 4092855 w 6858001"/>
              <a:gd name="connsiteY19" fmla="*/ 248268 h 6995918"/>
              <a:gd name="connsiteX20" fmla="*/ 3946780 w 6858001"/>
              <a:gd name="connsiteY20" fmla="*/ 250117 h 6995918"/>
              <a:gd name="connsiteX21" fmla="*/ 3800704 w 6858001"/>
              <a:gd name="connsiteY21" fmla="*/ 252134 h 6995918"/>
              <a:gd name="connsiteX22" fmla="*/ 3656686 w 6858001"/>
              <a:gd name="connsiteY22" fmla="*/ 253143 h 6995918"/>
              <a:gd name="connsiteX23" fmla="*/ 3514040 w 6858001"/>
              <a:gd name="connsiteY23" fmla="*/ 252134 h 6995918"/>
              <a:gd name="connsiteX24" fmla="*/ 3372765 w 6858001"/>
              <a:gd name="connsiteY24" fmla="*/ 252134 h 6995918"/>
              <a:gd name="connsiteX25" fmla="*/ 3232862 w 6858001"/>
              <a:gd name="connsiteY25" fmla="*/ 250117 h 6995918"/>
              <a:gd name="connsiteX26" fmla="*/ 3095702 w 6858001"/>
              <a:gd name="connsiteY26" fmla="*/ 247092 h 6995918"/>
              <a:gd name="connsiteX27" fmla="*/ 2959914 w 6858001"/>
              <a:gd name="connsiteY27" fmla="*/ 244234 h 6995918"/>
              <a:gd name="connsiteX28" fmla="*/ 2826868 w 6858001"/>
              <a:gd name="connsiteY28" fmla="*/ 241040 h 6995918"/>
              <a:gd name="connsiteX29" fmla="*/ 2694509 w 6858001"/>
              <a:gd name="connsiteY29" fmla="*/ 236166 h 6995918"/>
              <a:gd name="connsiteX30" fmla="*/ 2564208 w 6858001"/>
              <a:gd name="connsiteY30" fmla="*/ 230955 h 6995918"/>
              <a:gd name="connsiteX31" fmla="*/ 2436649 w 6858001"/>
              <a:gd name="connsiteY31" fmla="*/ 226249 h 6995918"/>
              <a:gd name="connsiteX32" fmla="*/ 2187703 w 6858001"/>
              <a:gd name="connsiteY32" fmla="*/ 212969 h 6995918"/>
              <a:gd name="connsiteX33" fmla="*/ 1949045 w 6858001"/>
              <a:gd name="connsiteY33" fmla="*/ 198850 h 6995918"/>
              <a:gd name="connsiteX34" fmla="*/ 1719988 w 6858001"/>
              <a:gd name="connsiteY34" fmla="*/ 184058 h 6995918"/>
              <a:gd name="connsiteX35" fmla="*/ 1503275 w 6858001"/>
              <a:gd name="connsiteY35" fmla="*/ 167753 h 6995918"/>
              <a:gd name="connsiteX36" fmla="*/ 1296163 w 6858001"/>
              <a:gd name="connsiteY36" fmla="*/ 150776 h 6995918"/>
              <a:gd name="connsiteX37" fmla="*/ 1104139 w 6858001"/>
              <a:gd name="connsiteY37" fmla="*/ 132455 h 6995918"/>
              <a:gd name="connsiteX38" fmla="*/ 923774 w 6858001"/>
              <a:gd name="connsiteY38" fmla="*/ 114469 h 6995918"/>
              <a:gd name="connsiteX39" fmla="*/ 757810 w 6858001"/>
              <a:gd name="connsiteY39" fmla="*/ 96484 h 6995918"/>
              <a:gd name="connsiteX40" fmla="*/ 605563 w 6858001"/>
              <a:gd name="connsiteY40" fmla="*/ 79507 h 6995918"/>
              <a:gd name="connsiteX41" fmla="*/ 470460 w 6858001"/>
              <a:gd name="connsiteY41" fmla="*/ 63370 h 6995918"/>
              <a:gd name="connsiteX42" fmla="*/ 348388 w 6858001"/>
              <a:gd name="connsiteY42" fmla="*/ 48074 h 6995918"/>
              <a:gd name="connsiteX43" fmla="*/ 245518 w 6858001"/>
              <a:gd name="connsiteY43" fmla="*/ 35299 h 6995918"/>
              <a:gd name="connsiteX44" fmla="*/ 159107 w 6858001"/>
              <a:gd name="connsiteY44" fmla="*/ 23197 h 6995918"/>
              <a:gd name="connsiteX45" fmla="*/ 40463 w 6858001"/>
              <a:gd name="connsiteY45" fmla="*/ 5883 h 6995918"/>
              <a:gd name="connsiteX46" fmla="*/ 1 w 6858001"/>
              <a:gd name="connsiteY46" fmla="*/ 0 h 6995918"/>
              <a:gd name="connsiteX47" fmla="*/ 1 w 6858001"/>
              <a:gd name="connsiteY47" fmla="*/ 905354 h 6995918"/>
              <a:gd name="connsiteX48" fmla="*/ 0 w 6858001"/>
              <a:gd name="connsiteY48" fmla="*/ 905354 h 6995918"/>
              <a:gd name="connsiteX49" fmla="*/ 0 w 6858001"/>
              <a:gd name="connsiteY49" fmla="*/ 6995918 h 6995918"/>
              <a:gd name="connsiteX50" fmla="*/ 6858000 w 6858001"/>
              <a:gd name="connsiteY50" fmla="*/ 6995918 h 6995918"/>
              <a:gd name="connsiteX51" fmla="*/ 6858000 w 6858001"/>
              <a:gd name="connsiteY51" fmla="*/ 1344715 h 69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95918">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905354"/>
                </a:lnTo>
                <a:lnTo>
                  <a:pt x="0" y="905354"/>
                </a:lnTo>
                <a:lnTo>
                  <a:pt x="0" y="6995918"/>
                </a:lnTo>
                <a:lnTo>
                  <a:pt x="6858000" y="6995918"/>
                </a:lnTo>
                <a:lnTo>
                  <a:pt x="6858000" y="1344715"/>
                </a:lnTo>
                <a:close/>
              </a:path>
            </a:pathLst>
          </a:custGeom>
          <a:ln>
            <a:noFill/>
          </a:ln>
        </p:spPr>
      </p:sp>
      <p:sp>
        <p:nvSpPr>
          <p:cNvPr id="60" name="Rectangle 59">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6" name="Chart 5">
            <a:extLst>
              <a:ext uri="{FF2B5EF4-FFF2-40B4-BE49-F238E27FC236}">
                <a16:creationId xmlns:a16="http://schemas.microsoft.com/office/drawing/2014/main" id="{12600AB2-4B7A-C94B-9CDC-FB2B1BFE72DA}"/>
              </a:ext>
            </a:extLst>
          </p:cNvPr>
          <p:cNvGraphicFramePr/>
          <p:nvPr>
            <p:extLst>
              <p:ext uri="{D42A27DB-BD31-4B8C-83A1-F6EECF244321}">
                <p14:modId xmlns:p14="http://schemas.microsoft.com/office/powerpoint/2010/main" val="3723553050"/>
              </p:ext>
            </p:extLst>
          </p:nvPr>
        </p:nvGraphicFramePr>
        <p:xfrm>
          <a:off x="643854" y="647698"/>
          <a:ext cx="5450557" cy="556213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26107703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32B0205-9A48-E649-9B7D-A52E550F517A}"/>
              </a:ext>
            </a:extLst>
          </p:cNvPr>
          <p:cNvSpPr>
            <a:spLocks noGrp="1"/>
          </p:cNvSpPr>
          <p:nvPr>
            <p:ph type="title"/>
          </p:nvPr>
        </p:nvSpPr>
        <p:spPr>
          <a:xfrm>
            <a:off x="648930" y="629267"/>
            <a:ext cx="9252154" cy="1016654"/>
          </a:xfrm>
        </p:spPr>
        <p:txBody>
          <a:bodyPr>
            <a:normAutofit/>
          </a:bodyPr>
          <a:lstStyle/>
          <a:p>
            <a:r>
              <a:rPr lang="en-US">
                <a:solidFill>
                  <a:srgbClr val="EBEBEB"/>
                </a:solidFill>
              </a:rPr>
              <a:t>Why?</a:t>
            </a:r>
          </a:p>
        </p:txBody>
      </p:sp>
      <p:sp>
        <p:nvSpPr>
          <p:cNvPr id="14" name="Rectangle 13">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DA1D8414-6AA7-4438-BDAB-5A975EFBAEA1}"/>
              </a:ext>
            </a:extLst>
          </p:cNvPr>
          <p:cNvGraphicFramePr>
            <a:graphicFrameLocks noGrp="1"/>
          </p:cNvGraphicFramePr>
          <p:nvPr>
            <p:ph idx="1"/>
            <p:extLst>
              <p:ext uri="{D42A27DB-BD31-4B8C-83A1-F6EECF244321}">
                <p14:modId xmlns:p14="http://schemas.microsoft.com/office/powerpoint/2010/main" val="1475387366"/>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984182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F8F9-A886-054F-8CAF-408925BEAB5F}"/>
              </a:ext>
            </a:extLst>
          </p:cNvPr>
          <p:cNvSpPr>
            <a:spLocks noGrp="1"/>
          </p:cNvSpPr>
          <p:nvPr>
            <p:ph type="ctrTitle"/>
          </p:nvPr>
        </p:nvSpPr>
        <p:spPr>
          <a:xfrm>
            <a:off x="965505" y="623571"/>
            <a:ext cx="10260990" cy="3523885"/>
          </a:xfrm>
        </p:spPr>
        <p:txBody>
          <a:bodyPr>
            <a:normAutofit/>
          </a:bodyPr>
          <a:lstStyle/>
          <a:p>
            <a:pPr algn="ctr">
              <a:lnSpc>
                <a:spcPct val="90000"/>
              </a:lnSpc>
            </a:pPr>
            <a:r>
              <a:rPr lang="en-US" sz="4000" dirty="0">
                <a:solidFill>
                  <a:srgbClr val="EBEBEB"/>
                </a:solidFill>
              </a:rPr>
              <a:t>How would you describe the value of having an internship or co-op experience?</a:t>
            </a:r>
            <a:endParaRPr lang="en-US" sz="3800" dirty="0"/>
          </a:p>
        </p:txBody>
      </p:sp>
    </p:spTree>
    <p:extLst>
      <p:ext uri="{BB962C8B-B14F-4D97-AF65-F5344CB8AC3E}">
        <p14:creationId xmlns:p14="http://schemas.microsoft.com/office/powerpoint/2010/main" val="1013901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7A870-792F-784C-B30F-566954239028}"/>
              </a:ext>
            </a:extLst>
          </p:cNvPr>
          <p:cNvSpPr>
            <a:spLocks noGrp="1"/>
          </p:cNvSpPr>
          <p:nvPr>
            <p:ph type="title"/>
          </p:nvPr>
        </p:nvSpPr>
        <p:spPr>
          <a:xfrm>
            <a:off x="128517" y="2701575"/>
            <a:ext cx="10396882" cy="1151965"/>
          </a:xfrm>
        </p:spPr>
        <p:txBody>
          <a:bodyPr/>
          <a:lstStyle/>
          <a:p>
            <a:r>
              <a:rPr lang="en-US" dirty="0"/>
              <a:t>Enter </a:t>
            </a:r>
            <a:r>
              <a:rPr lang="en-US" dirty="0" err="1"/>
              <a:t>Kahoot</a:t>
            </a:r>
            <a:r>
              <a:rPr lang="en-US" dirty="0"/>
              <a:t> code</a:t>
            </a:r>
          </a:p>
        </p:txBody>
      </p:sp>
      <p:sp>
        <p:nvSpPr>
          <p:cNvPr id="3" name="Content Placeholder 2">
            <a:extLst>
              <a:ext uri="{FF2B5EF4-FFF2-40B4-BE49-F238E27FC236}">
                <a16:creationId xmlns:a16="http://schemas.microsoft.com/office/drawing/2014/main" id="{39EC59AC-CAE6-E74F-A968-B3976B91ABB5}"/>
              </a:ext>
            </a:extLst>
          </p:cNvPr>
          <p:cNvSpPr>
            <a:spLocks noGrp="1"/>
          </p:cNvSpPr>
          <p:nvPr>
            <p:ph sz="quarter" idx="13"/>
          </p:nvPr>
        </p:nvSpPr>
        <p:spPr>
          <a:xfrm>
            <a:off x="128517" y="3480133"/>
            <a:ext cx="3079632" cy="1689689"/>
          </a:xfrm>
        </p:spPr>
        <p:txBody>
          <a:bodyPr>
            <a:normAutofit/>
          </a:bodyPr>
          <a:lstStyle/>
          <a:p>
            <a:pPr marL="0" indent="0">
              <a:buNone/>
            </a:pPr>
            <a:r>
              <a:rPr lang="en-US" sz="5400" b="1" dirty="0"/>
              <a:t>9720082</a:t>
            </a:r>
            <a:endParaRPr lang="en-US" sz="10000" dirty="0"/>
          </a:p>
        </p:txBody>
      </p:sp>
      <p:sp>
        <p:nvSpPr>
          <p:cNvPr id="4" name="Title 1">
            <a:extLst>
              <a:ext uri="{FF2B5EF4-FFF2-40B4-BE49-F238E27FC236}">
                <a16:creationId xmlns:a16="http://schemas.microsoft.com/office/drawing/2014/main" id="{9C7D54CF-09AC-514B-B9D5-C3FBD7B9B696}"/>
              </a:ext>
            </a:extLst>
          </p:cNvPr>
          <p:cNvSpPr txBox="1">
            <a:spLocks/>
          </p:cNvSpPr>
          <p:nvPr/>
        </p:nvSpPr>
        <p:spPr>
          <a:xfrm>
            <a:off x="128517" y="0"/>
            <a:ext cx="10396882"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US" dirty="0"/>
              <a:t>Go to </a:t>
            </a:r>
          </a:p>
        </p:txBody>
      </p:sp>
      <p:sp>
        <p:nvSpPr>
          <p:cNvPr id="6" name="Content Placeholder 2">
            <a:extLst>
              <a:ext uri="{FF2B5EF4-FFF2-40B4-BE49-F238E27FC236}">
                <a16:creationId xmlns:a16="http://schemas.microsoft.com/office/drawing/2014/main" id="{B5C1CA92-A70B-154D-A569-71FEBD8658AB}"/>
              </a:ext>
            </a:extLst>
          </p:cNvPr>
          <p:cNvSpPr txBox="1">
            <a:spLocks/>
          </p:cNvSpPr>
          <p:nvPr/>
        </p:nvSpPr>
        <p:spPr>
          <a:xfrm>
            <a:off x="128517" y="735224"/>
            <a:ext cx="5194110" cy="1689689"/>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US" sz="3500" dirty="0"/>
              <a:t>https://</a:t>
            </a:r>
            <a:r>
              <a:rPr lang="en-US" sz="3500" dirty="0" err="1"/>
              <a:t>kahoot.it</a:t>
            </a:r>
            <a:endParaRPr lang="en-US" sz="3500" dirty="0"/>
          </a:p>
        </p:txBody>
      </p:sp>
    </p:spTree>
    <p:extLst>
      <p:ext uri="{BB962C8B-B14F-4D97-AF65-F5344CB8AC3E}">
        <p14:creationId xmlns:p14="http://schemas.microsoft.com/office/powerpoint/2010/main" val="3899160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2" name="Picture 3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4" name="Oval 3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6" name="Picture 3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8" name="Picture 3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0" name="Rectangle 3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7173B6-5248-1F4D-A0A7-1582B48FC95E}"/>
              </a:ext>
            </a:extLst>
          </p:cNvPr>
          <p:cNvSpPr>
            <a:spLocks noGrp="1"/>
          </p:cNvSpPr>
          <p:nvPr>
            <p:ph type="title"/>
          </p:nvPr>
        </p:nvSpPr>
        <p:spPr>
          <a:xfrm>
            <a:off x="4872012" y="1447800"/>
            <a:ext cx="5222325" cy="3329581"/>
          </a:xfrm>
        </p:spPr>
        <p:txBody>
          <a:bodyPr vert="horz" lIns="91440" tIns="45720" rIns="91440" bIns="45720" rtlCol="0" anchor="b">
            <a:normAutofit/>
          </a:bodyPr>
          <a:lstStyle/>
          <a:p>
            <a:pPr>
              <a:lnSpc>
                <a:spcPct val="90000"/>
              </a:lnSpc>
            </a:pPr>
            <a:r>
              <a:rPr lang="en-US" sz="1800" b="0" i="0" kern="1200" dirty="0">
                <a:solidFill>
                  <a:srgbClr val="EBEBEB"/>
                </a:solidFill>
                <a:latin typeface="+mj-lt"/>
                <a:ea typeface="+mj-ea"/>
                <a:cs typeface="+mj-cs"/>
              </a:rPr>
              <a:t>“…taking the theory and fundamental principles of what you're learning in school and actually having them apply in a real-life experience…seeing the experiment or manufacturing line come to life and produce a product that can do so much…it's just the experience of learning and applying that is irreplaceable.”</a:t>
            </a:r>
            <a:br>
              <a:rPr lang="en-US" sz="1800" b="0" i="0" kern="1200" dirty="0">
                <a:solidFill>
                  <a:srgbClr val="EBEBEB"/>
                </a:solidFill>
                <a:latin typeface="+mj-lt"/>
                <a:ea typeface="+mj-ea"/>
                <a:cs typeface="+mj-cs"/>
              </a:rPr>
            </a:br>
            <a:endParaRPr lang="en-US" sz="1800" b="0" i="0" kern="1200" dirty="0">
              <a:solidFill>
                <a:srgbClr val="EBEBEB"/>
              </a:solidFill>
              <a:latin typeface="+mj-lt"/>
              <a:ea typeface="+mj-ea"/>
              <a:cs typeface="+mj-cs"/>
            </a:endParaRPr>
          </a:p>
        </p:txBody>
      </p:sp>
      <p:sp>
        <p:nvSpPr>
          <p:cNvPr id="3" name="Text Placeholder 2">
            <a:extLst>
              <a:ext uri="{FF2B5EF4-FFF2-40B4-BE49-F238E27FC236}">
                <a16:creationId xmlns:a16="http://schemas.microsoft.com/office/drawing/2014/main" id="{D894C439-0C90-0C44-8141-2179BF723CD5}"/>
              </a:ext>
            </a:extLst>
          </p:cNvPr>
          <p:cNvSpPr>
            <a:spLocks noGrp="1"/>
          </p:cNvSpPr>
          <p:nvPr>
            <p:ph type="body" sz="half" idx="2"/>
          </p:nvPr>
        </p:nvSpPr>
        <p:spPr>
          <a:xfrm>
            <a:off x="4872012" y="4777380"/>
            <a:ext cx="5222326" cy="861420"/>
          </a:xfrm>
        </p:spPr>
        <p:txBody>
          <a:bodyPr vert="horz" lIns="91440" tIns="45720" rIns="91440" bIns="45720" rtlCol="0" anchor="t">
            <a:normAutofit/>
          </a:bodyPr>
          <a:lstStyle/>
          <a:p>
            <a:r>
              <a:rPr lang="en-US" sz="2000" cap="all" dirty="0">
                <a:solidFill>
                  <a:schemeClr val="tx2">
                    <a:lumMod val="40000"/>
                    <a:lumOff val="60000"/>
                  </a:schemeClr>
                </a:solidFill>
              </a:rPr>
              <a:t>Gennie – Program manager- GAF</a:t>
            </a:r>
          </a:p>
        </p:txBody>
      </p:sp>
      <p:sp>
        <p:nvSpPr>
          <p:cNvPr id="44"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6" name="Freeform: Shape 45">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Rectangle 47">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8C2985DC-1A47-4B40-B581-68E7BC649801}"/>
              </a:ext>
            </a:extLst>
          </p:cNvPr>
          <p:cNvPicPr>
            <a:picLocks noChangeAspect="1"/>
          </p:cNvPicPr>
          <p:nvPr/>
        </p:nvPicPr>
        <p:blipFill>
          <a:blip r:embed="rId7"/>
          <a:stretch>
            <a:fillRect/>
          </a:stretch>
        </p:blipFill>
        <p:spPr>
          <a:xfrm>
            <a:off x="647240" y="2107226"/>
            <a:ext cx="2936836" cy="2872147"/>
          </a:xfrm>
          <a:prstGeom prst="rect">
            <a:avLst/>
          </a:prstGeom>
          <a:effectLst/>
        </p:spPr>
      </p:pic>
    </p:spTree>
    <p:extLst>
      <p:ext uri="{BB962C8B-B14F-4D97-AF65-F5344CB8AC3E}">
        <p14:creationId xmlns:p14="http://schemas.microsoft.com/office/powerpoint/2010/main" val="2612307313"/>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2B0205-9A48-E649-9B7D-A52E550F517A}"/>
              </a:ext>
            </a:extLst>
          </p:cNvPr>
          <p:cNvSpPr>
            <a:spLocks noGrp="1"/>
          </p:cNvSpPr>
          <p:nvPr>
            <p:ph type="title"/>
          </p:nvPr>
        </p:nvSpPr>
        <p:spPr>
          <a:xfrm>
            <a:off x="643855" y="108488"/>
            <a:ext cx="3108626" cy="6749512"/>
          </a:xfrm>
        </p:spPr>
        <p:txBody>
          <a:bodyPr anchor="ctr">
            <a:normAutofit/>
          </a:bodyPr>
          <a:lstStyle/>
          <a:p>
            <a:r>
              <a:rPr lang="en-US" sz="3200" dirty="0">
                <a:solidFill>
                  <a:srgbClr val="F2F2F2"/>
                </a:solidFill>
              </a:rPr>
              <a:t>Why?</a:t>
            </a:r>
          </a:p>
        </p:txBody>
      </p:sp>
      <p:sp>
        <p:nvSpPr>
          <p:cNvPr id="12" name="Freeform: Shape 11">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6" name="Rectangle 15">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07E934D6-AC3B-480C-88C5-452FC099068E}"/>
              </a:ext>
            </a:extLst>
          </p:cNvPr>
          <p:cNvGraphicFramePr>
            <a:graphicFrameLocks noGrp="1"/>
          </p:cNvGraphicFramePr>
          <p:nvPr>
            <p:ph idx="1"/>
            <p:extLst>
              <p:ext uri="{D42A27DB-BD31-4B8C-83A1-F6EECF244321}">
                <p14:modId xmlns:p14="http://schemas.microsoft.com/office/powerpoint/2010/main" val="1904977739"/>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419070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F8F9-A886-054F-8CAF-408925BEAB5F}"/>
              </a:ext>
            </a:extLst>
          </p:cNvPr>
          <p:cNvSpPr>
            <a:spLocks noGrp="1"/>
          </p:cNvSpPr>
          <p:nvPr>
            <p:ph type="ctrTitle"/>
          </p:nvPr>
        </p:nvSpPr>
        <p:spPr>
          <a:xfrm>
            <a:off x="965505" y="623571"/>
            <a:ext cx="10260990" cy="3523885"/>
          </a:xfrm>
        </p:spPr>
        <p:txBody>
          <a:bodyPr>
            <a:normAutofit/>
          </a:bodyPr>
          <a:lstStyle/>
          <a:p>
            <a:pPr algn="ctr">
              <a:lnSpc>
                <a:spcPct val="90000"/>
              </a:lnSpc>
            </a:pPr>
            <a:r>
              <a:rPr lang="en-US" sz="4000" dirty="0">
                <a:solidFill>
                  <a:srgbClr val="EBEBEB"/>
                </a:solidFill>
              </a:rPr>
              <a:t>Any additional feedback/comments you have on the subject.</a:t>
            </a:r>
            <a:endParaRPr lang="en-US" sz="3800" dirty="0"/>
          </a:p>
        </p:txBody>
      </p:sp>
    </p:spTree>
    <p:extLst>
      <p:ext uri="{BB962C8B-B14F-4D97-AF65-F5344CB8AC3E}">
        <p14:creationId xmlns:p14="http://schemas.microsoft.com/office/powerpoint/2010/main" val="3433743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7CE7E771-B2A2-4ECC-A142-9EE91360C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7173B6-5248-1F4D-A0A7-1582B48FC95E}"/>
              </a:ext>
            </a:extLst>
          </p:cNvPr>
          <p:cNvSpPr>
            <a:spLocks noGrp="1"/>
          </p:cNvSpPr>
          <p:nvPr>
            <p:ph type="title"/>
          </p:nvPr>
        </p:nvSpPr>
        <p:spPr>
          <a:xfrm>
            <a:off x="6749410" y="1325880"/>
            <a:ext cx="4794889" cy="3066507"/>
          </a:xfrm>
        </p:spPr>
        <p:txBody>
          <a:bodyPr vert="horz" lIns="91440" tIns="45720" rIns="91440" bIns="45720" rtlCol="0" anchor="b">
            <a:normAutofit/>
          </a:bodyPr>
          <a:lstStyle/>
          <a:p>
            <a:r>
              <a:rPr lang="en-US" sz="5400" b="0" i="0" kern="1200">
                <a:solidFill>
                  <a:srgbClr val="FFFFFF"/>
                </a:solidFill>
                <a:latin typeface="+mj-lt"/>
                <a:ea typeface="+mj-ea"/>
                <a:cs typeface="+mj-cs"/>
              </a:rPr>
              <a:t>GET OUT AND START APPLYING</a:t>
            </a:r>
          </a:p>
        </p:txBody>
      </p:sp>
      <p:sp>
        <p:nvSpPr>
          <p:cNvPr id="3" name="Text Placeholder 2">
            <a:extLst>
              <a:ext uri="{FF2B5EF4-FFF2-40B4-BE49-F238E27FC236}">
                <a16:creationId xmlns:a16="http://schemas.microsoft.com/office/drawing/2014/main" id="{D894C439-0C90-0C44-8141-2179BF723CD5}"/>
              </a:ext>
            </a:extLst>
          </p:cNvPr>
          <p:cNvSpPr>
            <a:spLocks noGrp="1"/>
          </p:cNvSpPr>
          <p:nvPr>
            <p:ph type="body" sz="half" idx="2"/>
          </p:nvPr>
        </p:nvSpPr>
        <p:spPr>
          <a:xfrm>
            <a:off x="6749410" y="4588329"/>
            <a:ext cx="4794889" cy="1629591"/>
          </a:xfrm>
        </p:spPr>
        <p:txBody>
          <a:bodyPr vert="horz" lIns="91440" tIns="45720" rIns="91440" bIns="45720" rtlCol="0" anchor="t">
            <a:normAutofit/>
          </a:bodyPr>
          <a:lstStyle/>
          <a:p>
            <a:r>
              <a:rPr lang="en-US" sz="1800" cap="all" dirty="0">
                <a:solidFill>
                  <a:schemeClr val="tx2">
                    <a:lumMod val="40000"/>
                    <a:lumOff val="60000"/>
                  </a:schemeClr>
                </a:solidFill>
              </a:rPr>
              <a:t>Everyone</a:t>
            </a:r>
          </a:p>
        </p:txBody>
      </p:sp>
      <p:sp>
        <p:nvSpPr>
          <p:cNvPr id="25" name="Rectangle 24">
            <a:extLst>
              <a:ext uri="{FF2B5EF4-FFF2-40B4-BE49-F238E27FC236}">
                <a16:creationId xmlns:a16="http://schemas.microsoft.com/office/drawing/2014/main" id="{A7BBD3EC-0A47-4EC5-AD8A-5D1EA575B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4">
            <a:extLst>
              <a:ext uri="{FF2B5EF4-FFF2-40B4-BE49-F238E27FC236}">
                <a16:creationId xmlns:a16="http://schemas.microsoft.com/office/drawing/2014/main" id="{371FE0AF-1F85-4630-8329-7533D73172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591673"/>
            <a:ext cx="4809175" cy="5626247"/>
          </a:xfrm>
          <a:prstGeom prst="roundRect">
            <a:avLst>
              <a:gd name="adj" fmla="val 0"/>
            </a:avLst>
          </a:prstGeom>
          <a:solidFill>
            <a:schemeClr val="bg1"/>
          </a:solidFill>
          <a:ln w="12700">
            <a:solidFill>
              <a:schemeClr val="bg2"/>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5493447-585E-44AB-89AE-0ED8EF6EC0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6" name="Chart 5">
            <a:extLst>
              <a:ext uri="{FF2B5EF4-FFF2-40B4-BE49-F238E27FC236}">
                <a16:creationId xmlns:a16="http://schemas.microsoft.com/office/drawing/2014/main" id="{12600AB2-4B7A-C94B-9CDC-FB2B1BFE72DA}"/>
              </a:ext>
            </a:extLst>
          </p:cNvPr>
          <p:cNvGraphicFramePr/>
          <p:nvPr>
            <p:extLst>
              <p:ext uri="{D42A27DB-BD31-4B8C-83A1-F6EECF244321}">
                <p14:modId xmlns:p14="http://schemas.microsoft.com/office/powerpoint/2010/main" val="3075886503"/>
              </p:ext>
            </p:extLst>
          </p:nvPr>
        </p:nvGraphicFramePr>
        <p:xfrm>
          <a:off x="1127254" y="1078987"/>
          <a:ext cx="3744772" cy="341681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181817206"/>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9" name="Picture 8">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1" name="Oval 10">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5" name="Picture 14">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7" name="Rectangle 16">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C5997D7-FC10-594F-AD35-7A0EE216E052}"/>
              </a:ext>
            </a:extLst>
          </p:cNvPr>
          <p:cNvSpPr>
            <a:spLocks noGrp="1"/>
          </p:cNvSpPr>
          <p:nvPr>
            <p:ph type="title"/>
          </p:nvPr>
        </p:nvSpPr>
        <p:spPr>
          <a:xfrm>
            <a:off x="4654295" y="1266958"/>
            <a:ext cx="6808362" cy="4528457"/>
          </a:xfrm>
        </p:spPr>
        <p:txBody>
          <a:bodyPr vert="horz" lIns="91440" tIns="45720" rIns="91440" bIns="45720" rtlCol="0" anchor="ctr">
            <a:normAutofit/>
          </a:bodyPr>
          <a:lstStyle/>
          <a:p>
            <a:r>
              <a:rPr lang="en-US" sz="6100" b="0" i="0" kern="1200" dirty="0">
                <a:solidFill>
                  <a:schemeClr val="tx2"/>
                </a:solidFill>
                <a:latin typeface="+mj-lt"/>
                <a:ea typeface="+mj-ea"/>
                <a:cs typeface="+mj-cs"/>
              </a:rPr>
              <a:t>Getting the Coop/Internship</a:t>
            </a:r>
          </a:p>
        </p:txBody>
      </p:sp>
      <p:cxnSp>
        <p:nvCxnSpPr>
          <p:cNvPr id="19" name="Straight Connector 18">
            <a:extLst>
              <a:ext uri="{FF2B5EF4-FFF2-40B4-BE49-F238E27FC236}">
                <a16:creationId xmlns:a16="http://schemas.microsoft.com/office/drawing/2014/main" id="{179C4C8E-197B-4679-AE96-B5147F971C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bg2">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666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7A870-792F-784C-B30F-566954239028}"/>
              </a:ext>
            </a:extLst>
          </p:cNvPr>
          <p:cNvSpPr>
            <a:spLocks noGrp="1"/>
          </p:cNvSpPr>
          <p:nvPr>
            <p:ph type="title"/>
          </p:nvPr>
        </p:nvSpPr>
        <p:spPr>
          <a:xfrm>
            <a:off x="128517" y="2701575"/>
            <a:ext cx="10396882" cy="1151965"/>
          </a:xfrm>
        </p:spPr>
        <p:txBody>
          <a:bodyPr/>
          <a:lstStyle/>
          <a:p>
            <a:r>
              <a:rPr lang="en-US" dirty="0"/>
              <a:t>Enter </a:t>
            </a:r>
            <a:r>
              <a:rPr lang="en-US" dirty="0" err="1"/>
              <a:t>Kahoot</a:t>
            </a:r>
            <a:r>
              <a:rPr lang="en-US" dirty="0"/>
              <a:t> code</a:t>
            </a:r>
          </a:p>
        </p:txBody>
      </p:sp>
      <p:sp>
        <p:nvSpPr>
          <p:cNvPr id="3" name="Content Placeholder 2">
            <a:extLst>
              <a:ext uri="{FF2B5EF4-FFF2-40B4-BE49-F238E27FC236}">
                <a16:creationId xmlns:a16="http://schemas.microsoft.com/office/drawing/2014/main" id="{39EC59AC-CAE6-E74F-A968-B3976B91ABB5}"/>
              </a:ext>
            </a:extLst>
          </p:cNvPr>
          <p:cNvSpPr>
            <a:spLocks noGrp="1"/>
          </p:cNvSpPr>
          <p:nvPr>
            <p:ph sz="quarter" idx="13"/>
          </p:nvPr>
        </p:nvSpPr>
        <p:spPr>
          <a:xfrm>
            <a:off x="128517" y="3480133"/>
            <a:ext cx="4954927" cy="1689689"/>
          </a:xfrm>
        </p:spPr>
        <p:txBody>
          <a:bodyPr>
            <a:normAutofit/>
          </a:bodyPr>
          <a:lstStyle/>
          <a:p>
            <a:pPr marL="0" indent="0">
              <a:buNone/>
            </a:pPr>
            <a:r>
              <a:rPr lang="en-US" sz="4800" b="1" dirty="0">
                <a:latin typeface="montserrat"/>
              </a:rPr>
              <a:t>9720082</a:t>
            </a:r>
            <a:endParaRPr lang="en-US" sz="9600" dirty="0"/>
          </a:p>
        </p:txBody>
      </p:sp>
      <p:sp>
        <p:nvSpPr>
          <p:cNvPr id="4" name="Title 1">
            <a:extLst>
              <a:ext uri="{FF2B5EF4-FFF2-40B4-BE49-F238E27FC236}">
                <a16:creationId xmlns:a16="http://schemas.microsoft.com/office/drawing/2014/main" id="{9C7D54CF-09AC-514B-B9D5-C3FBD7B9B696}"/>
              </a:ext>
            </a:extLst>
          </p:cNvPr>
          <p:cNvSpPr txBox="1">
            <a:spLocks/>
          </p:cNvSpPr>
          <p:nvPr/>
        </p:nvSpPr>
        <p:spPr>
          <a:xfrm>
            <a:off x="128517" y="0"/>
            <a:ext cx="10396882"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US" dirty="0"/>
              <a:t>Go to </a:t>
            </a:r>
          </a:p>
        </p:txBody>
      </p:sp>
      <p:sp>
        <p:nvSpPr>
          <p:cNvPr id="6" name="Content Placeholder 2">
            <a:extLst>
              <a:ext uri="{FF2B5EF4-FFF2-40B4-BE49-F238E27FC236}">
                <a16:creationId xmlns:a16="http://schemas.microsoft.com/office/drawing/2014/main" id="{B5C1CA92-A70B-154D-A569-71FEBD8658AB}"/>
              </a:ext>
            </a:extLst>
          </p:cNvPr>
          <p:cNvSpPr txBox="1">
            <a:spLocks/>
          </p:cNvSpPr>
          <p:nvPr/>
        </p:nvSpPr>
        <p:spPr>
          <a:xfrm>
            <a:off x="128517" y="735224"/>
            <a:ext cx="5194110" cy="1689689"/>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US" sz="3500" dirty="0"/>
              <a:t>https://</a:t>
            </a:r>
            <a:r>
              <a:rPr lang="en-US" sz="3500" dirty="0" err="1"/>
              <a:t>kahoot.it</a:t>
            </a:r>
            <a:endParaRPr lang="en-US" sz="3500" dirty="0"/>
          </a:p>
        </p:txBody>
      </p:sp>
    </p:spTree>
    <p:extLst>
      <p:ext uri="{BB962C8B-B14F-4D97-AF65-F5344CB8AC3E}">
        <p14:creationId xmlns:p14="http://schemas.microsoft.com/office/powerpoint/2010/main" val="1083639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66" name="Picture 65">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8" name="Oval 67">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0" name="Picture 69">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2" name="Picture 71">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74" name="Rectangle 73">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76" name="Rectangle 75">
            <a:extLst>
              <a:ext uri="{FF2B5EF4-FFF2-40B4-BE49-F238E27FC236}">
                <a16:creationId xmlns:a16="http://schemas.microsoft.com/office/drawing/2014/main" id="{859FEF9A-9073-4D0C-AE3F-4B05B7C78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F3C28380-E9C5-4DCE-B5C1-4AA895BF65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80" name="Picture 79">
            <a:extLst>
              <a:ext uri="{FF2B5EF4-FFF2-40B4-BE49-F238E27FC236}">
                <a16:creationId xmlns:a16="http://schemas.microsoft.com/office/drawing/2014/main" id="{1E55D28D-C2E2-4760-9A13-C5F71FE7516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82" name="Picture 81">
            <a:extLst>
              <a:ext uri="{FF2B5EF4-FFF2-40B4-BE49-F238E27FC236}">
                <a16:creationId xmlns:a16="http://schemas.microsoft.com/office/drawing/2014/main" id="{69995C4B-8CD5-40DB-8530-565CC08966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84" name="Oval 83">
            <a:extLst>
              <a:ext uri="{FF2B5EF4-FFF2-40B4-BE49-F238E27FC236}">
                <a16:creationId xmlns:a16="http://schemas.microsoft.com/office/drawing/2014/main" id="{4A050BCC-0CE3-4398-8A11-7F2AFE718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6" name="Picture 85">
            <a:extLst>
              <a:ext uri="{FF2B5EF4-FFF2-40B4-BE49-F238E27FC236}">
                <a16:creationId xmlns:a16="http://schemas.microsoft.com/office/drawing/2014/main" id="{E2054B8B-C60C-495C-AAFE-111588B9AA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8" name="Freeform 5">
            <a:extLst>
              <a:ext uri="{FF2B5EF4-FFF2-40B4-BE49-F238E27FC236}">
                <a16:creationId xmlns:a16="http://schemas.microsoft.com/office/drawing/2014/main" id="{9A868E46-760C-4803-96E3-94D7FF55D3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06AA3C2F-1F7D-A644-B167-A885C8BB0C49}"/>
              </a:ext>
            </a:extLst>
          </p:cNvPr>
          <p:cNvSpPr>
            <a:spLocks noGrp="1"/>
          </p:cNvSpPr>
          <p:nvPr>
            <p:ph type="title"/>
          </p:nvPr>
        </p:nvSpPr>
        <p:spPr>
          <a:xfrm>
            <a:off x="4652707" y="1333500"/>
            <a:ext cx="6240580" cy="4191000"/>
          </a:xfrm>
        </p:spPr>
        <p:txBody>
          <a:bodyPr vert="horz" lIns="91440" tIns="45720" rIns="91440" bIns="45720" rtlCol="0" anchor="ctr">
            <a:normAutofit/>
          </a:bodyPr>
          <a:lstStyle/>
          <a:p>
            <a:pPr>
              <a:lnSpc>
                <a:spcPct val="90000"/>
              </a:lnSpc>
            </a:pPr>
            <a:r>
              <a:rPr lang="en-US" sz="2300" b="0" i="0" u="sng" kern="1200" dirty="0">
                <a:solidFill>
                  <a:schemeClr val="tx2"/>
                </a:solidFill>
                <a:latin typeface="+mj-lt"/>
                <a:ea typeface="+mj-ea"/>
                <a:cs typeface="+mj-cs"/>
              </a:rPr>
              <a:t>Before</a:t>
            </a:r>
            <a:br>
              <a:rPr lang="en-US" sz="2300" b="0" i="0" u="sng" kern="1200" dirty="0">
                <a:solidFill>
                  <a:schemeClr val="tx2"/>
                </a:solidFill>
                <a:latin typeface="+mj-lt"/>
                <a:ea typeface="+mj-ea"/>
                <a:cs typeface="+mj-cs"/>
              </a:rPr>
            </a:br>
            <a:r>
              <a:rPr lang="en-US" sz="2300" b="0" i="0" kern="1200" dirty="0">
                <a:solidFill>
                  <a:schemeClr val="tx2"/>
                </a:solidFill>
                <a:latin typeface="+mj-lt"/>
                <a:ea typeface="+mj-ea"/>
                <a:cs typeface="+mj-cs"/>
              </a:rPr>
              <a:t>- Research</a:t>
            </a:r>
            <a:br>
              <a:rPr lang="en-US" sz="2300" b="0" i="0" kern="1200" dirty="0">
                <a:solidFill>
                  <a:schemeClr val="tx2"/>
                </a:solidFill>
                <a:latin typeface="+mj-lt"/>
                <a:ea typeface="+mj-ea"/>
                <a:cs typeface="+mj-cs"/>
              </a:rPr>
            </a:br>
            <a:r>
              <a:rPr lang="en-US" sz="2300" b="0" i="0" kern="1200" dirty="0">
                <a:solidFill>
                  <a:schemeClr val="tx2"/>
                </a:solidFill>
                <a:latin typeface="+mj-lt"/>
                <a:ea typeface="+mj-ea"/>
                <a:cs typeface="+mj-cs"/>
              </a:rPr>
              <a:t>- Resumes</a:t>
            </a:r>
            <a:br>
              <a:rPr lang="en-US" sz="2300" b="0" i="0" kern="1200" dirty="0">
                <a:solidFill>
                  <a:schemeClr val="tx2"/>
                </a:solidFill>
                <a:latin typeface="+mj-lt"/>
                <a:ea typeface="+mj-ea"/>
                <a:cs typeface="+mj-cs"/>
              </a:rPr>
            </a:br>
            <a:br>
              <a:rPr lang="en-US" sz="2300" b="0" i="0" kern="1200" dirty="0">
                <a:solidFill>
                  <a:schemeClr val="tx2"/>
                </a:solidFill>
                <a:latin typeface="+mj-lt"/>
                <a:ea typeface="+mj-ea"/>
                <a:cs typeface="+mj-cs"/>
              </a:rPr>
            </a:br>
            <a:r>
              <a:rPr lang="en-US" sz="2300" b="0" i="0" u="sng" kern="1200" dirty="0">
                <a:solidFill>
                  <a:schemeClr val="tx2"/>
                </a:solidFill>
                <a:latin typeface="+mj-lt"/>
                <a:ea typeface="+mj-ea"/>
                <a:cs typeface="+mj-cs"/>
              </a:rPr>
              <a:t>During</a:t>
            </a:r>
            <a:br>
              <a:rPr lang="en-US" sz="2300" b="0" i="0" kern="1200" dirty="0">
                <a:solidFill>
                  <a:schemeClr val="tx2"/>
                </a:solidFill>
                <a:latin typeface="+mj-lt"/>
                <a:ea typeface="+mj-ea"/>
                <a:cs typeface="+mj-cs"/>
              </a:rPr>
            </a:br>
            <a:r>
              <a:rPr lang="en-US" sz="2300" b="0" i="0" kern="1200" dirty="0">
                <a:solidFill>
                  <a:schemeClr val="tx2"/>
                </a:solidFill>
                <a:latin typeface="+mj-lt"/>
                <a:ea typeface="+mj-ea"/>
                <a:cs typeface="+mj-cs"/>
              </a:rPr>
              <a:t>- STAR Method</a:t>
            </a:r>
            <a:br>
              <a:rPr lang="en-US" sz="2300" b="0" i="0" kern="1200" dirty="0">
                <a:solidFill>
                  <a:schemeClr val="tx2"/>
                </a:solidFill>
                <a:latin typeface="+mj-lt"/>
                <a:ea typeface="+mj-ea"/>
                <a:cs typeface="+mj-cs"/>
              </a:rPr>
            </a:br>
            <a:r>
              <a:rPr lang="en-US" sz="2300" b="0" i="0" kern="1200" dirty="0">
                <a:solidFill>
                  <a:schemeClr val="tx2"/>
                </a:solidFill>
                <a:latin typeface="+mj-lt"/>
                <a:ea typeface="+mj-ea"/>
                <a:cs typeface="+mj-cs"/>
              </a:rPr>
              <a:t>- Questions</a:t>
            </a:r>
            <a:br>
              <a:rPr lang="en-US" sz="2300" b="0" i="0" kern="1200" dirty="0">
                <a:solidFill>
                  <a:schemeClr val="tx2"/>
                </a:solidFill>
                <a:latin typeface="+mj-lt"/>
                <a:ea typeface="+mj-ea"/>
                <a:cs typeface="+mj-cs"/>
              </a:rPr>
            </a:br>
            <a:br>
              <a:rPr lang="en-US" sz="2300" b="0" i="0" kern="1200" dirty="0">
                <a:solidFill>
                  <a:schemeClr val="tx2"/>
                </a:solidFill>
                <a:latin typeface="+mj-lt"/>
                <a:ea typeface="+mj-ea"/>
                <a:cs typeface="+mj-cs"/>
              </a:rPr>
            </a:br>
            <a:r>
              <a:rPr lang="en-US" sz="2300" b="0" i="0" u="sng" kern="1200" dirty="0">
                <a:solidFill>
                  <a:schemeClr val="tx2"/>
                </a:solidFill>
                <a:latin typeface="+mj-lt"/>
                <a:ea typeface="+mj-ea"/>
                <a:cs typeface="+mj-cs"/>
              </a:rPr>
              <a:t>After</a:t>
            </a:r>
            <a:br>
              <a:rPr lang="en-US" sz="2300" b="0" i="0" u="sng" kern="1200" dirty="0">
                <a:solidFill>
                  <a:schemeClr val="tx2"/>
                </a:solidFill>
                <a:latin typeface="+mj-lt"/>
                <a:ea typeface="+mj-ea"/>
                <a:cs typeface="+mj-cs"/>
              </a:rPr>
            </a:br>
            <a:r>
              <a:rPr lang="en-US" sz="2300" b="0" i="0" kern="1200" dirty="0">
                <a:solidFill>
                  <a:schemeClr val="tx2"/>
                </a:solidFill>
                <a:latin typeface="+mj-lt"/>
                <a:ea typeface="+mj-ea"/>
                <a:cs typeface="+mj-cs"/>
              </a:rPr>
              <a:t>- Self evaluation</a:t>
            </a:r>
            <a:br>
              <a:rPr lang="en-US" sz="2300" b="0" i="0" kern="1200" dirty="0">
                <a:solidFill>
                  <a:schemeClr val="tx2"/>
                </a:solidFill>
                <a:latin typeface="+mj-lt"/>
                <a:ea typeface="+mj-ea"/>
                <a:cs typeface="+mj-cs"/>
              </a:rPr>
            </a:br>
            <a:r>
              <a:rPr lang="en-US" sz="2300" b="0" i="0" kern="1200" dirty="0">
                <a:solidFill>
                  <a:schemeClr val="tx2"/>
                </a:solidFill>
                <a:latin typeface="+mj-lt"/>
                <a:ea typeface="+mj-ea"/>
                <a:cs typeface="+mj-cs"/>
              </a:rPr>
              <a:t>- Follow-up</a:t>
            </a:r>
            <a:br>
              <a:rPr lang="en-US" sz="2300" b="0" i="0" kern="1200" dirty="0">
                <a:solidFill>
                  <a:schemeClr val="tx2"/>
                </a:solidFill>
                <a:latin typeface="+mj-lt"/>
                <a:ea typeface="+mj-ea"/>
                <a:cs typeface="+mj-cs"/>
              </a:rPr>
            </a:br>
            <a:endParaRPr lang="en-US" sz="2300" b="0" i="0" kern="1200" dirty="0">
              <a:solidFill>
                <a:schemeClr val="tx2"/>
              </a:solidFill>
              <a:latin typeface="+mj-lt"/>
              <a:ea typeface="+mj-ea"/>
              <a:cs typeface="+mj-cs"/>
            </a:endParaRPr>
          </a:p>
        </p:txBody>
      </p:sp>
      <p:cxnSp>
        <p:nvCxnSpPr>
          <p:cNvPr id="90" name="Straight Connector 89">
            <a:extLst>
              <a:ext uri="{FF2B5EF4-FFF2-40B4-BE49-F238E27FC236}">
                <a16:creationId xmlns:a16="http://schemas.microsoft.com/office/drawing/2014/main" id="{C632DB3C-29C8-435B-832E-2A0003319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61021" y="1828800"/>
            <a:ext cx="0" cy="3200400"/>
          </a:xfrm>
          <a:prstGeom prst="line">
            <a:avLst/>
          </a:prstGeom>
          <a:ln w="19050" cap="sq">
            <a:solidFill>
              <a:schemeClr val="bg2">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144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E43F081-0584-DE40-A15C-C7AD45659D14}"/>
              </a:ext>
            </a:extLst>
          </p:cNvPr>
          <p:cNvSpPr>
            <a:spLocks noGrp="1"/>
          </p:cNvSpPr>
          <p:nvPr>
            <p:ph type="title"/>
          </p:nvPr>
        </p:nvSpPr>
        <p:spPr>
          <a:xfrm>
            <a:off x="648930" y="629267"/>
            <a:ext cx="9252154" cy="1016654"/>
          </a:xfrm>
        </p:spPr>
        <p:txBody>
          <a:bodyPr>
            <a:normAutofit/>
          </a:bodyPr>
          <a:lstStyle/>
          <a:p>
            <a:r>
              <a:rPr lang="en-US">
                <a:solidFill>
                  <a:srgbClr val="EBEBEB"/>
                </a:solidFill>
              </a:rPr>
              <a:t>Before</a:t>
            </a:r>
          </a:p>
        </p:txBody>
      </p:sp>
      <p:sp>
        <p:nvSpPr>
          <p:cNvPr id="14"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DD43CFB1-068E-4520-81A2-E17B94EF2F88}"/>
              </a:ext>
            </a:extLst>
          </p:cNvPr>
          <p:cNvGraphicFramePr>
            <a:graphicFrameLocks noGrp="1"/>
          </p:cNvGraphicFramePr>
          <p:nvPr>
            <p:ph idx="1"/>
            <p:extLst>
              <p:ext uri="{D42A27DB-BD31-4B8C-83A1-F6EECF244321}">
                <p14:modId xmlns:p14="http://schemas.microsoft.com/office/powerpoint/2010/main" val="418903804"/>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6147352"/>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500DE07-4A46-284B-871E-FE112E445AFE}"/>
              </a:ext>
            </a:extLst>
          </p:cNvPr>
          <p:cNvSpPr>
            <a:spLocks noGrp="1"/>
          </p:cNvSpPr>
          <p:nvPr>
            <p:ph type="title"/>
          </p:nvPr>
        </p:nvSpPr>
        <p:spPr>
          <a:xfrm>
            <a:off x="648930" y="629267"/>
            <a:ext cx="9252154" cy="1016654"/>
          </a:xfrm>
        </p:spPr>
        <p:txBody>
          <a:bodyPr>
            <a:normAutofit/>
          </a:bodyPr>
          <a:lstStyle/>
          <a:p>
            <a:r>
              <a:rPr lang="en-US">
                <a:solidFill>
                  <a:srgbClr val="EBEBEB"/>
                </a:solidFill>
              </a:rPr>
              <a:t>During</a:t>
            </a:r>
          </a:p>
        </p:txBody>
      </p:sp>
      <p:sp>
        <p:nvSpPr>
          <p:cNvPr id="14"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B73EF51D-EB3A-4AF1-B6D0-FF33D71F85D7}"/>
              </a:ext>
            </a:extLst>
          </p:cNvPr>
          <p:cNvGraphicFramePr>
            <a:graphicFrameLocks noGrp="1"/>
          </p:cNvGraphicFramePr>
          <p:nvPr>
            <p:ph idx="1"/>
            <p:extLst>
              <p:ext uri="{D42A27DB-BD31-4B8C-83A1-F6EECF244321}">
                <p14:modId xmlns:p14="http://schemas.microsoft.com/office/powerpoint/2010/main" val="4074535545"/>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0635416"/>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8BB831B-43CD-B046-8CD2-BF2C0AB82B80}"/>
              </a:ext>
            </a:extLst>
          </p:cNvPr>
          <p:cNvSpPr>
            <a:spLocks noGrp="1"/>
          </p:cNvSpPr>
          <p:nvPr>
            <p:ph type="title"/>
          </p:nvPr>
        </p:nvSpPr>
        <p:spPr>
          <a:xfrm>
            <a:off x="648930" y="629267"/>
            <a:ext cx="9252154" cy="1016654"/>
          </a:xfrm>
        </p:spPr>
        <p:txBody>
          <a:bodyPr>
            <a:normAutofit/>
          </a:bodyPr>
          <a:lstStyle/>
          <a:p>
            <a:r>
              <a:rPr lang="en-US">
                <a:solidFill>
                  <a:srgbClr val="EBEBEB"/>
                </a:solidFill>
              </a:rPr>
              <a:t>After</a:t>
            </a:r>
          </a:p>
        </p:txBody>
      </p:sp>
      <p:sp>
        <p:nvSpPr>
          <p:cNvPr id="14"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99240816-FC5B-49FD-B065-5AD2A392BD6E}"/>
              </a:ext>
            </a:extLst>
          </p:cNvPr>
          <p:cNvGraphicFramePr>
            <a:graphicFrameLocks noGrp="1"/>
          </p:cNvGraphicFramePr>
          <p:nvPr>
            <p:ph idx="1"/>
            <p:extLst>
              <p:ext uri="{D42A27DB-BD31-4B8C-83A1-F6EECF244321}">
                <p14:modId xmlns:p14="http://schemas.microsoft.com/office/powerpoint/2010/main" val="1202655254"/>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1290092"/>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3C0CB-CDC1-2647-931D-EC6D07D41BAF}"/>
              </a:ext>
            </a:extLst>
          </p:cNvPr>
          <p:cNvSpPr>
            <a:spLocks noGrp="1"/>
          </p:cNvSpPr>
          <p:nvPr>
            <p:ph type="ctrTitle"/>
          </p:nvPr>
        </p:nvSpPr>
        <p:spPr>
          <a:xfrm>
            <a:off x="4654295" y="1266958"/>
            <a:ext cx="6808362" cy="4528457"/>
          </a:xfrm>
        </p:spPr>
        <p:txBody>
          <a:bodyPr anchor="ctr">
            <a:normAutofit/>
          </a:bodyPr>
          <a:lstStyle/>
          <a:p>
            <a:r>
              <a:rPr lang="en-US" dirty="0"/>
              <a:t>Getting the most out of your work experience</a:t>
            </a:r>
          </a:p>
        </p:txBody>
      </p:sp>
      <p:cxnSp>
        <p:nvCxnSpPr>
          <p:cNvPr id="7" name="Straight Connector 6">
            <a:extLst>
              <a:ext uri="{FF2B5EF4-FFF2-40B4-BE49-F238E27FC236}">
                <a16:creationId xmlns:a16="http://schemas.microsoft.com/office/drawing/2014/main" id="{179C4C8E-197B-4679-AE96-B5147F971C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bg2">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222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34A28AAD-AAC9-4644-95BC-981F25A457B1}"/>
              </a:ext>
            </a:extLst>
          </p:cNvPr>
          <p:cNvGraphicFramePr>
            <a:graphicFrameLocks noGrp="1"/>
          </p:cNvGraphicFramePr>
          <p:nvPr>
            <p:ph idx="1"/>
            <p:extLst>
              <p:ext uri="{D42A27DB-BD31-4B8C-83A1-F6EECF244321}">
                <p14:modId xmlns:p14="http://schemas.microsoft.com/office/powerpoint/2010/main" val="4292818686"/>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528786"/>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5B63E-6B39-9348-BF68-1B91806FEF3B}"/>
              </a:ext>
            </a:extLst>
          </p:cNvPr>
          <p:cNvSpPr>
            <a:spLocks noGrp="1"/>
          </p:cNvSpPr>
          <p:nvPr>
            <p:ph type="ctrTitle"/>
          </p:nvPr>
        </p:nvSpPr>
        <p:spPr>
          <a:xfrm>
            <a:off x="4654295" y="1266958"/>
            <a:ext cx="6808362" cy="4528457"/>
          </a:xfrm>
        </p:spPr>
        <p:txBody>
          <a:bodyPr anchor="ctr">
            <a:normAutofit/>
          </a:bodyPr>
          <a:lstStyle/>
          <a:p>
            <a:r>
              <a:rPr lang="en-US" dirty="0"/>
              <a:t>Key things to do before leaving</a:t>
            </a:r>
          </a:p>
        </p:txBody>
      </p:sp>
      <p:cxnSp>
        <p:nvCxnSpPr>
          <p:cNvPr id="7" name="Straight Connector 6">
            <a:extLst>
              <a:ext uri="{FF2B5EF4-FFF2-40B4-BE49-F238E27FC236}">
                <a16:creationId xmlns:a16="http://schemas.microsoft.com/office/drawing/2014/main" id="{179C4C8E-197B-4679-AE96-B5147F971C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bg2">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922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1933EE7-EE4A-C941-83C2-49E2A9E76C08}"/>
              </a:ext>
            </a:extLst>
          </p:cNvPr>
          <p:cNvSpPr>
            <a:spLocks noGrp="1"/>
          </p:cNvSpPr>
          <p:nvPr>
            <p:ph type="title"/>
          </p:nvPr>
        </p:nvSpPr>
        <p:spPr>
          <a:xfrm>
            <a:off x="648930" y="629267"/>
            <a:ext cx="9252154" cy="1016654"/>
          </a:xfrm>
        </p:spPr>
        <p:txBody>
          <a:bodyPr>
            <a:normAutofit/>
          </a:bodyPr>
          <a:lstStyle/>
          <a:p>
            <a:endParaRPr lang="en-US">
              <a:solidFill>
                <a:srgbClr val="EBEBEB"/>
              </a:solidFill>
            </a:endParaRPr>
          </a:p>
        </p:txBody>
      </p:sp>
      <p:sp>
        <p:nvSpPr>
          <p:cNvPr id="14"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9555F869-906F-4838-90C0-AC3CE4CF8F4D}"/>
              </a:ext>
            </a:extLst>
          </p:cNvPr>
          <p:cNvGraphicFramePr>
            <a:graphicFrameLocks noGrp="1"/>
          </p:cNvGraphicFramePr>
          <p:nvPr>
            <p:ph idx="1"/>
            <p:extLst>
              <p:ext uri="{D42A27DB-BD31-4B8C-83A1-F6EECF244321}">
                <p14:modId xmlns:p14="http://schemas.microsoft.com/office/powerpoint/2010/main" val="3409413870"/>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2251633"/>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A1B65-DA17-1548-BD98-E7B92AEBC9A0}"/>
              </a:ext>
            </a:extLst>
          </p:cNvPr>
          <p:cNvSpPr>
            <a:spLocks noGrp="1"/>
          </p:cNvSpPr>
          <p:nvPr>
            <p:ph type="ctrTitle"/>
          </p:nvPr>
        </p:nvSpPr>
        <p:spPr>
          <a:xfrm>
            <a:off x="4654295" y="1266958"/>
            <a:ext cx="6808362" cy="4528457"/>
          </a:xfrm>
        </p:spPr>
        <p:txBody>
          <a:bodyPr anchor="ctr">
            <a:normAutofit/>
          </a:bodyPr>
          <a:lstStyle/>
          <a:p>
            <a:r>
              <a:rPr lang="en-US" dirty="0"/>
              <a:t>Benefits</a:t>
            </a:r>
          </a:p>
        </p:txBody>
      </p:sp>
      <p:cxnSp>
        <p:nvCxnSpPr>
          <p:cNvPr id="7" name="Straight Connector 6">
            <a:extLst>
              <a:ext uri="{FF2B5EF4-FFF2-40B4-BE49-F238E27FC236}">
                <a16:creationId xmlns:a16="http://schemas.microsoft.com/office/drawing/2014/main" id="{179C4C8E-197B-4679-AE96-B5147F971C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bg2">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738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A84AF33C-037C-411A-B948-7E0B459DD713}"/>
              </a:ext>
            </a:extLst>
          </p:cNvPr>
          <p:cNvGraphicFramePr>
            <a:graphicFrameLocks noGrp="1"/>
          </p:cNvGraphicFramePr>
          <p:nvPr>
            <p:ph idx="1"/>
            <p:extLst>
              <p:ext uri="{D42A27DB-BD31-4B8C-83A1-F6EECF244321}">
                <p14:modId xmlns:p14="http://schemas.microsoft.com/office/powerpoint/2010/main" val="3753642905"/>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259130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53F5C-6A15-D446-A7A9-9003B0813AA5}"/>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2CA0C6E3-F5DB-CA46-8DB2-8993479195CB}"/>
              </a:ext>
            </a:extLst>
          </p:cNvPr>
          <p:cNvSpPr>
            <a:spLocks noGrp="1"/>
          </p:cNvSpPr>
          <p:nvPr>
            <p:ph idx="1"/>
          </p:nvPr>
        </p:nvSpPr>
        <p:spPr/>
        <p:txBody>
          <a:bodyPr/>
          <a:lstStyle/>
          <a:p>
            <a:r>
              <a:rPr lang="en-US" dirty="0"/>
              <a:t>Background</a:t>
            </a:r>
          </a:p>
          <a:p>
            <a:r>
              <a:rPr lang="en-US" dirty="0"/>
              <a:t>Coop vs Internship</a:t>
            </a:r>
          </a:p>
          <a:p>
            <a:r>
              <a:rPr lang="en-US" dirty="0"/>
              <a:t>Student and Employer Feedback</a:t>
            </a:r>
          </a:p>
          <a:p>
            <a:r>
              <a:rPr lang="en-US" dirty="0"/>
              <a:t>Pathway</a:t>
            </a:r>
          </a:p>
          <a:p>
            <a:pPr lvl="1"/>
            <a:r>
              <a:rPr lang="en-US" dirty="0"/>
              <a:t>Getting the internship/Coop</a:t>
            </a:r>
          </a:p>
          <a:p>
            <a:pPr lvl="1"/>
            <a:r>
              <a:rPr lang="en-US" dirty="0"/>
              <a:t>Getting the most out of your work experience </a:t>
            </a:r>
          </a:p>
          <a:p>
            <a:pPr lvl="1"/>
            <a:r>
              <a:rPr lang="en-US" dirty="0"/>
              <a:t>Key things to do before leaving</a:t>
            </a:r>
          </a:p>
          <a:p>
            <a:r>
              <a:rPr lang="en-US" dirty="0"/>
              <a:t>Benefits</a:t>
            </a:r>
          </a:p>
        </p:txBody>
      </p:sp>
    </p:spTree>
    <p:extLst>
      <p:ext uri="{BB962C8B-B14F-4D97-AF65-F5344CB8AC3E}">
        <p14:creationId xmlns:p14="http://schemas.microsoft.com/office/powerpoint/2010/main" val="24695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4B927-598E-9A4F-8407-456411E30131}"/>
              </a:ext>
            </a:extLst>
          </p:cNvPr>
          <p:cNvSpPr>
            <a:spLocks noGrp="1"/>
          </p:cNvSpPr>
          <p:nvPr>
            <p:ph type="ctrTitle"/>
          </p:nvPr>
        </p:nvSpPr>
        <p:spPr/>
        <p:txBody>
          <a:bodyPr/>
          <a:lstStyle/>
          <a:p>
            <a:r>
              <a:rPr lang="en-US" dirty="0"/>
              <a:t>Questions?</a:t>
            </a:r>
          </a:p>
        </p:txBody>
      </p:sp>
      <p:sp>
        <p:nvSpPr>
          <p:cNvPr id="3" name="Subtitle 2">
            <a:extLst>
              <a:ext uri="{FF2B5EF4-FFF2-40B4-BE49-F238E27FC236}">
                <a16:creationId xmlns:a16="http://schemas.microsoft.com/office/drawing/2014/main" id="{E6AEE9A9-0EDE-FC47-A761-633ED0AA42E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09852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101D1BC-12F3-6F4F-A1B5-10A92B939E58}"/>
              </a:ext>
            </a:extLst>
          </p:cNvPr>
          <p:cNvSpPr>
            <a:spLocks noGrp="1"/>
          </p:cNvSpPr>
          <p:nvPr>
            <p:ph type="title"/>
          </p:nvPr>
        </p:nvSpPr>
        <p:spPr>
          <a:xfrm>
            <a:off x="648930" y="629267"/>
            <a:ext cx="9252154" cy="1016654"/>
          </a:xfrm>
        </p:spPr>
        <p:txBody>
          <a:bodyPr>
            <a:normAutofit/>
          </a:bodyPr>
          <a:lstStyle/>
          <a:p>
            <a:r>
              <a:rPr lang="en-US">
                <a:solidFill>
                  <a:srgbClr val="EBEBEB"/>
                </a:solidFill>
              </a:rPr>
              <a:t>Background </a:t>
            </a:r>
          </a:p>
        </p:txBody>
      </p:sp>
      <p:sp>
        <p:nvSpPr>
          <p:cNvPr id="16" name="Rectangle 15">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Freeform: Shape 17">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7" name="Content Placeholder 2">
            <a:extLst>
              <a:ext uri="{FF2B5EF4-FFF2-40B4-BE49-F238E27FC236}">
                <a16:creationId xmlns:a16="http://schemas.microsoft.com/office/drawing/2014/main" id="{2F0D8980-063D-4164-AF42-A3497F8674E9}"/>
              </a:ext>
            </a:extLst>
          </p:cNvPr>
          <p:cNvGraphicFramePr>
            <a:graphicFrameLocks noGrp="1"/>
          </p:cNvGraphicFramePr>
          <p:nvPr>
            <p:ph sz="quarter" idx="13"/>
            <p:extLst>
              <p:ext uri="{D42A27DB-BD31-4B8C-83A1-F6EECF244321}">
                <p14:modId xmlns:p14="http://schemas.microsoft.com/office/powerpoint/2010/main" val="3696200069"/>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4CD43BDB-16E3-214B-BB64-BFD80494A366}"/>
              </a:ext>
            </a:extLst>
          </p:cNvPr>
          <p:cNvSpPr txBox="1"/>
          <p:nvPr/>
        </p:nvSpPr>
        <p:spPr>
          <a:xfrm>
            <a:off x="-2526224" y="4866468"/>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40EE55EE-6454-9B4E-A3AD-83AD0C3006CB}"/>
              </a:ext>
            </a:extLst>
          </p:cNvPr>
          <p:cNvSpPr txBox="1"/>
          <p:nvPr/>
        </p:nvSpPr>
        <p:spPr>
          <a:xfrm>
            <a:off x="-2169763" y="280519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3613662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7A870-792F-784C-B30F-566954239028}"/>
              </a:ext>
            </a:extLst>
          </p:cNvPr>
          <p:cNvSpPr>
            <a:spLocks noGrp="1"/>
          </p:cNvSpPr>
          <p:nvPr>
            <p:ph type="title"/>
          </p:nvPr>
        </p:nvSpPr>
        <p:spPr>
          <a:xfrm>
            <a:off x="128517" y="2701575"/>
            <a:ext cx="10396882" cy="1151965"/>
          </a:xfrm>
        </p:spPr>
        <p:txBody>
          <a:bodyPr/>
          <a:lstStyle/>
          <a:p>
            <a:r>
              <a:rPr lang="en-US" dirty="0"/>
              <a:t>Enter </a:t>
            </a:r>
            <a:r>
              <a:rPr lang="en-US" dirty="0" err="1"/>
              <a:t>Kahoot</a:t>
            </a:r>
            <a:r>
              <a:rPr lang="en-US" dirty="0"/>
              <a:t> code</a:t>
            </a:r>
          </a:p>
        </p:txBody>
      </p:sp>
      <p:sp>
        <p:nvSpPr>
          <p:cNvPr id="3" name="Content Placeholder 2">
            <a:extLst>
              <a:ext uri="{FF2B5EF4-FFF2-40B4-BE49-F238E27FC236}">
                <a16:creationId xmlns:a16="http://schemas.microsoft.com/office/drawing/2014/main" id="{39EC59AC-CAE6-E74F-A968-B3976B91ABB5}"/>
              </a:ext>
            </a:extLst>
          </p:cNvPr>
          <p:cNvSpPr>
            <a:spLocks noGrp="1"/>
          </p:cNvSpPr>
          <p:nvPr>
            <p:ph sz="quarter" idx="13"/>
          </p:nvPr>
        </p:nvSpPr>
        <p:spPr>
          <a:xfrm>
            <a:off x="128517" y="3480133"/>
            <a:ext cx="4954927" cy="1689689"/>
          </a:xfrm>
        </p:spPr>
        <p:txBody>
          <a:bodyPr>
            <a:normAutofit/>
          </a:bodyPr>
          <a:lstStyle/>
          <a:p>
            <a:pPr marL="0" indent="0">
              <a:buNone/>
            </a:pPr>
            <a:r>
              <a:rPr lang="en-US" sz="4800" b="1" dirty="0">
                <a:latin typeface="montserrat"/>
              </a:rPr>
              <a:t>9720082</a:t>
            </a:r>
            <a:endParaRPr lang="en-US" sz="9600" dirty="0"/>
          </a:p>
        </p:txBody>
      </p:sp>
      <p:sp>
        <p:nvSpPr>
          <p:cNvPr id="4" name="Title 1">
            <a:extLst>
              <a:ext uri="{FF2B5EF4-FFF2-40B4-BE49-F238E27FC236}">
                <a16:creationId xmlns:a16="http://schemas.microsoft.com/office/drawing/2014/main" id="{9C7D54CF-09AC-514B-B9D5-C3FBD7B9B696}"/>
              </a:ext>
            </a:extLst>
          </p:cNvPr>
          <p:cNvSpPr txBox="1">
            <a:spLocks/>
          </p:cNvSpPr>
          <p:nvPr/>
        </p:nvSpPr>
        <p:spPr>
          <a:xfrm>
            <a:off x="128517" y="0"/>
            <a:ext cx="10396882"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US" dirty="0"/>
              <a:t>Go to </a:t>
            </a:r>
          </a:p>
        </p:txBody>
      </p:sp>
      <p:sp>
        <p:nvSpPr>
          <p:cNvPr id="6" name="Content Placeholder 2">
            <a:extLst>
              <a:ext uri="{FF2B5EF4-FFF2-40B4-BE49-F238E27FC236}">
                <a16:creationId xmlns:a16="http://schemas.microsoft.com/office/drawing/2014/main" id="{B5C1CA92-A70B-154D-A569-71FEBD8658AB}"/>
              </a:ext>
            </a:extLst>
          </p:cNvPr>
          <p:cNvSpPr txBox="1">
            <a:spLocks/>
          </p:cNvSpPr>
          <p:nvPr/>
        </p:nvSpPr>
        <p:spPr>
          <a:xfrm>
            <a:off x="128517" y="735224"/>
            <a:ext cx="5194110" cy="1689689"/>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US" sz="3500" dirty="0"/>
              <a:t>https://</a:t>
            </a:r>
            <a:r>
              <a:rPr lang="en-US" sz="3500" dirty="0" err="1"/>
              <a:t>kahoot.it</a:t>
            </a:r>
            <a:endParaRPr lang="en-US" sz="3500" dirty="0"/>
          </a:p>
        </p:txBody>
      </p:sp>
    </p:spTree>
    <p:extLst>
      <p:ext uri="{BB962C8B-B14F-4D97-AF65-F5344CB8AC3E}">
        <p14:creationId xmlns:p14="http://schemas.microsoft.com/office/powerpoint/2010/main" val="102117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F63E3-723C-DE42-AF9C-02B98512945C}"/>
              </a:ext>
            </a:extLst>
          </p:cNvPr>
          <p:cNvSpPr>
            <a:spLocks noGrp="1"/>
          </p:cNvSpPr>
          <p:nvPr>
            <p:ph type="title"/>
          </p:nvPr>
        </p:nvSpPr>
        <p:spPr/>
        <p:txBody>
          <a:bodyPr/>
          <a:lstStyle/>
          <a:p>
            <a:r>
              <a:rPr lang="en-US" dirty="0"/>
              <a:t>Type of job</a:t>
            </a:r>
          </a:p>
        </p:txBody>
      </p:sp>
      <p:sp>
        <p:nvSpPr>
          <p:cNvPr id="3" name="Content Placeholder 2">
            <a:extLst>
              <a:ext uri="{FF2B5EF4-FFF2-40B4-BE49-F238E27FC236}">
                <a16:creationId xmlns:a16="http://schemas.microsoft.com/office/drawing/2014/main" id="{F2F5E5DF-EC08-9046-B742-6052E9687D28}"/>
              </a:ext>
            </a:extLst>
          </p:cNvPr>
          <p:cNvSpPr>
            <a:spLocks noGrp="1"/>
          </p:cNvSpPr>
          <p:nvPr>
            <p:ph sz="half" idx="1"/>
          </p:nvPr>
        </p:nvSpPr>
        <p:spPr/>
        <p:txBody>
          <a:bodyPr/>
          <a:lstStyle/>
          <a:p>
            <a:r>
              <a:rPr lang="en-US" dirty="0"/>
              <a:t>Coop</a:t>
            </a:r>
          </a:p>
          <a:p>
            <a:pPr lvl="1"/>
            <a:r>
              <a:rPr lang="en-US" dirty="0"/>
              <a:t>Longer</a:t>
            </a:r>
          </a:p>
          <a:p>
            <a:pPr lvl="1"/>
            <a:r>
              <a:rPr lang="en-US" dirty="0"/>
              <a:t>Higher pay over time</a:t>
            </a:r>
          </a:p>
          <a:p>
            <a:pPr lvl="1"/>
            <a:r>
              <a:rPr lang="en-US" dirty="0"/>
              <a:t>In-depth </a:t>
            </a:r>
          </a:p>
          <a:p>
            <a:pPr lvl="1"/>
            <a:r>
              <a:rPr lang="en-US" dirty="0"/>
              <a:t>One company</a:t>
            </a:r>
          </a:p>
          <a:p>
            <a:pPr lvl="1"/>
            <a:endParaRPr lang="en-US" dirty="0"/>
          </a:p>
        </p:txBody>
      </p:sp>
      <p:sp>
        <p:nvSpPr>
          <p:cNvPr id="4" name="Content Placeholder 3">
            <a:extLst>
              <a:ext uri="{FF2B5EF4-FFF2-40B4-BE49-F238E27FC236}">
                <a16:creationId xmlns:a16="http://schemas.microsoft.com/office/drawing/2014/main" id="{5E190672-CECD-3249-AF63-2AA04709B33C}"/>
              </a:ext>
            </a:extLst>
          </p:cNvPr>
          <p:cNvSpPr>
            <a:spLocks noGrp="1"/>
          </p:cNvSpPr>
          <p:nvPr>
            <p:ph sz="half" idx="2"/>
          </p:nvPr>
        </p:nvSpPr>
        <p:spPr/>
        <p:txBody>
          <a:bodyPr/>
          <a:lstStyle/>
          <a:p>
            <a:r>
              <a:rPr lang="en-US" dirty="0"/>
              <a:t>Internship</a:t>
            </a:r>
          </a:p>
          <a:p>
            <a:pPr lvl="1"/>
            <a:r>
              <a:rPr lang="en-US" dirty="0"/>
              <a:t>Shorter </a:t>
            </a:r>
          </a:p>
          <a:p>
            <a:pPr lvl="1"/>
            <a:r>
              <a:rPr lang="en-US" dirty="0"/>
              <a:t>Lower pay </a:t>
            </a:r>
          </a:p>
          <a:p>
            <a:pPr lvl="1"/>
            <a:r>
              <a:rPr lang="en-US" dirty="0"/>
              <a:t>Less developed</a:t>
            </a:r>
          </a:p>
          <a:p>
            <a:pPr lvl="1"/>
            <a:r>
              <a:rPr lang="en-US" dirty="0"/>
              <a:t>Multiple companies </a:t>
            </a:r>
          </a:p>
          <a:p>
            <a:endParaRPr lang="en-US" dirty="0"/>
          </a:p>
        </p:txBody>
      </p:sp>
    </p:spTree>
    <p:extLst>
      <p:ext uri="{BB962C8B-B14F-4D97-AF65-F5344CB8AC3E}">
        <p14:creationId xmlns:p14="http://schemas.microsoft.com/office/powerpoint/2010/main" val="3360694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6A7696F-0553-7247-97B9-F1C80C54C062}"/>
              </a:ext>
            </a:extLst>
          </p:cNvPr>
          <p:cNvSpPr>
            <a:spLocks noGrp="1"/>
          </p:cNvSpPr>
          <p:nvPr>
            <p:ph type="title"/>
          </p:nvPr>
        </p:nvSpPr>
        <p:spPr>
          <a:xfrm>
            <a:off x="648930" y="629267"/>
            <a:ext cx="9252154" cy="1016654"/>
          </a:xfrm>
        </p:spPr>
        <p:txBody>
          <a:bodyPr>
            <a:normAutofit/>
          </a:bodyPr>
          <a:lstStyle/>
          <a:p>
            <a:r>
              <a:rPr lang="en-US">
                <a:solidFill>
                  <a:srgbClr val="EBEBEB"/>
                </a:solidFill>
              </a:rPr>
              <a:t>Student Feedback</a:t>
            </a:r>
          </a:p>
        </p:txBody>
      </p:sp>
      <p:sp>
        <p:nvSpPr>
          <p:cNvPr id="14"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51CE63D3-63B6-4685-BD95-EECABD65E68B}"/>
              </a:ext>
            </a:extLst>
          </p:cNvPr>
          <p:cNvGraphicFramePr>
            <a:graphicFrameLocks noGrp="1"/>
          </p:cNvGraphicFramePr>
          <p:nvPr>
            <p:ph idx="1"/>
            <p:extLst>
              <p:ext uri="{D42A27DB-BD31-4B8C-83A1-F6EECF244321}">
                <p14:modId xmlns:p14="http://schemas.microsoft.com/office/powerpoint/2010/main" val="1644168910"/>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65157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85D5AA8-773B-469A-8802-9645A4DC9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89ED5F7-8269-4F20-B77F-70D4AA7A9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873202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75AF42C-C556-454E-B2D3-2C917CB81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 name="Picture 1">
            <a:extLst>
              <a:ext uri="{FF2B5EF4-FFF2-40B4-BE49-F238E27FC236}">
                <a16:creationId xmlns:a16="http://schemas.microsoft.com/office/drawing/2014/main" id="{9E5582A9-9518-4A4D-B2C9-70B2098E001A}"/>
              </a:ext>
            </a:extLst>
          </p:cNvPr>
          <p:cNvPicPr>
            <a:picLocks noChangeAspect="1"/>
          </p:cNvPicPr>
          <p:nvPr/>
        </p:nvPicPr>
        <p:blipFill>
          <a:blip r:embed="rId4"/>
          <a:stretch>
            <a:fillRect/>
          </a:stretch>
        </p:blipFill>
        <p:spPr>
          <a:xfrm>
            <a:off x="2695571" y="1123527"/>
            <a:ext cx="4604800" cy="4604800"/>
          </a:xfrm>
          <a:prstGeom prst="rect">
            <a:avLst/>
          </a:prstGeom>
        </p:spPr>
      </p:pic>
    </p:spTree>
    <p:extLst>
      <p:ext uri="{BB962C8B-B14F-4D97-AF65-F5344CB8AC3E}">
        <p14:creationId xmlns:p14="http://schemas.microsoft.com/office/powerpoint/2010/main" val="3687890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1B6F8F9-A886-054F-8CAF-408925BEAB5F}"/>
              </a:ext>
            </a:extLst>
          </p:cNvPr>
          <p:cNvSpPr>
            <a:spLocks noGrp="1"/>
          </p:cNvSpPr>
          <p:nvPr>
            <p:ph type="ctrTitle"/>
          </p:nvPr>
        </p:nvSpPr>
        <p:spPr>
          <a:xfrm>
            <a:off x="965505" y="623571"/>
            <a:ext cx="10260990" cy="3523885"/>
          </a:xfrm>
        </p:spPr>
        <p:txBody>
          <a:bodyPr>
            <a:normAutofit/>
          </a:bodyPr>
          <a:lstStyle/>
          <a:p>
            <a:pPr algn="ctr">
              <a:lnSpc>
                <a:spcPct val="90000"/>
              </a:lnSpc>
            </a:pPr>
            <a:r>
              <a:rPr lang="en-US" sz="3800" dirty="0"/>
              <a:t>Does a previous coop or internship have an effect on choosing who to interview from a pool of candidates? (ex. a resume with a coop or internship experience vs a resume without)</a:t>
            </a:r>
          </a:p>
        </p:txBody>
      </p:sp>
      <p:sp>
        <p:nvSpPr>
          <p:cNvPr id="12" name="Freeform: Shape 11">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9100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2129</TotalTime>
  <Words>450</Words>
  <Application>Microsoft Macintosh PowerPoint</Application>
  <PresentationFormat>Widescreen</PresentationFormat>
  <Paragraphs>137</Paragraphs>
  <Slides>30</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Century Gothic</vt:lpstr>
      <vt:lpstr>montserrat</vt:lpstr>
      <vt:lpstr>Wingdings</vt:lpstr>
      <vt:lpstr>Wingdings 3</vt:lpstr>
      <vt:lpstr>Ion</vt:lpstr>
      <vt:lpstr>WHY EXPIERENCE IS AS VALUABLE AS YOUR COLLEGE DEGREE</vt:lpstr>
      <vt:lpstr>Enter Kahoot code</vt:lpstr>
      <vt:lpstr>Table of Contents</vt:lpstr>
      <vt:lpstr>Background </vt:lpstr>
      <vt:lpstr>Enter Kahoot code</vt:lpstr>
      <vt:lpstr>Type of job</vt:lpstr>
      <vt:lpstr>Student Feedback</vt:lpstr>
      <vt:lpstr>PowerPoint Presentation</vt:lpstr>
      <vt:lpstr>Does a previous coop or internship have an effect on choosing who to interview from a pool of candidates? (ex. a resume with a coop or internship experience vs a resume without)</vt:lpstr>
      <vt:lpstr>Enter Kahoot code</vt:lpstr>
      <vt:lpstr>“A COOP plays an important role while selecting candidates for interviews.  It would be no exaggeration to say that it can easily tip the scales between candidates’ resumes.  Previous job experience in the interviewee’s field of study is considered a strong indicator of their engagement and initiative with their curricula via application.”</vt:lpstr>
      <vt:lpstr>Why?</vt:lpstr>
      <vt:lpstr>How would you describe the value of having an internship or co-op experience?</vt:lpstr>
      <vt:lpstr>Enter Kahoot code</vt:lpstr>
      <vt:lpstr>“…taking the theory and fundamental principles of what you're learning in school and actually having them apply in a real-life experience…seeing the experiment or manufacturing line come to life and produce a product that can do so much…it's just the experience of learning and applying that is irreplaceable.” </vt:lpstr>
      <vt:lpstr>Why?</vt:lpstr>
      <vt:lpstr>Any additional feedback/comments you have on the subject.</vt:lpstr>
      <vt:lpstr>GET OUT AND START APPLYING</vt:lpstr>
      <vt:lpstr>Getting the Coop/Internship</vt:lpstr>
      <vt:lpstr>Before - Research - Resumes  During - STAR Method - Questions  After - Self evaluation - Follow-up </vt:lpstr>
      <vt:lpstr>Before</vt:lpstr>
      <vt:lpstr>During</vt:lpstr>
      <vt:lpstr>After</vt:lpstr>
      <vt:lpstr>Getting the most out of your work experience</vt:lpstr>
      <vt:lpstr>PowerPoint Presentation</vt:lpstr>
      <vt:lpstr>Key things to do before leaving</vt:lpstr>
      <vt:lpstr>PowerPoint Presentation</vt:lpstr>
      <vt:lpstr>Benefits</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EXPIERENCE IS AS VALUABLE AS YOUR COLLEGE DEGREE</dc:title>
  <dc:creator>Lucas Wylie</dc:creator>
  <cp:lastModifiedBy>Lucas Wylie</cp:lastModifiedBy>
  <cp:revision>4</cp:revision>
  <dcterms:created xsi:type="dcterms:W3CDTF">2018-10-27T05:24:02Z</dcterms:created>
  <dcterms:modified xsi:type="dcterms:W3CDTF">2018-11-05T03:43:09Z</dcterms:modified>
</cp:coreProperties>
</file>