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b2cd97d35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b2cd97d35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6714c169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6714c169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2cd97d35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b2cd97d35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bb231937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bb231937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80911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80911a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50059" y="964829"/>
            <a:ext cx="7490400" cy="6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050059" y="1659386"/>
            <a:ext cx="7490400" cy="28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1004182" y="974677"/>
            <a:ext cx="75462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263032" y="-733932"/>
            <a:ext cx="3028200" cy="75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5633144" y="1655911"/>
            <a:ext cx="3810000" cy="1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636199" y="-287489"/>
            <a:ext cx="3810000" cy="5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/>
          <a:lstStyle>
            <a:lvl1pPr marL="457200" lvl="0" indent="-4318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84494" y="771525"/>
            <a:ext cx="7546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984494" y="1525068"/>
            <a:ext cx="7546200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84494" y="930371"/>
            <a:ext cx="75462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984493" y="945139"/>
            <a:ext cx="75855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89371" y="1426608"/>
            <a:ext cx="37410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781094" y="1426608"/>
            <a:ext cx="3744600" cy="31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94338" y="935293"/>
            <a:ext cx="7546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994337" y="1391246"/>
            <a:ext cx="3745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994338" y="1871067"/>
            <a:ext cx="37458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787792" y="1391246"/>
            <a:ext cx="37527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787792" y="1871067"/>
            <a:ext cx="37527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501498" y="4767264"/>
            <a:ext cx="842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747619" y="984517"/>
            <a:ext cx="2786700" cy="6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3575050" y="984517"/>
            <a:ext cx="4975200" cy="3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747619" y="1682033"/>
            <a:ext cx="2786700" cy="28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792288" y="3570912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1792288" y="777771"/>
            <a:ext cx="5486400" cy="27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1792288" y="4010735"/>
            <a:ext cx="54864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4494" y="771525"/>
            <a:ext cx="75462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DC125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DC12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4494" y="1525068"/>
            <a:ext cx="7546200" cy="30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70406" y="4767264"/>
            <a:ext cx="852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080649" y="4764530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636164" y="4764530"/>
            <a:ext cx="1298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 descr="banner_replacemen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9143999" cy="8814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518200" y="1668275"/>
            <a:ext cx="8387700" cy="654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Arial"/>
                <a:ea typeface="Arial"/>
                <a:cs typeface="Arial"/>
                <a:sym typeface="Arial"/>
              </a:rPr>
              <a:t>University of Michigan 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Arial"/>
                <a:ea typeface="Arial"/>
                <a:cs typeface="Arial"/>
                <a:sym typeface="Arial"/>
              </a:rPr>
              <a:t>AIChE Chapter: Mentorship</a:t>
            </a:r>
            <a:endParaRPr sz="4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President: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Fritz Hyde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Mentorship Co-Chairs: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Elaine Parkanzky and Elias Tavarez</a:t>
            </a: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25860"/>
          <a:stretch/>
        </p:blipFill>
        <p:spPr>
          <a:xfrm>
            <a:off x="4399525" y="2511575"/>
            <a:ext cx="3441482" cy="19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564350" y="7963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What’s the Purpose of a Mentorship Program?</a:t>
            </a:r>
            <a:endParaRPr sz="2400"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623400" y="121822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Foster a community between under and upperclassmen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Provide resources and knowledge to underclassmen who may </a:t>
            </a:r>
            <a:r>
              <a:rPr lang="en" sz="1800">
                <a:solidFill>
                  <a:srgbClr val="FFFFFF"/>
                </a:solidFill>
              </a:rPr>
              <a:t>dsadasdasdasdasdasd</a:t>
            </a:r>
            <a:r>
              <a:rPr lang="en" sz="1800"/>
              <a:t> not know much about Chemical Engineering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Create opportunities for students to network and learn about </a:t>
            </a:r>
            <a:r>
              <a:rPr lang="en" sz="1800">
                <a:solidFill>
                  <a:srgbClr val="FFFFFF"/>
                </a:solidFill>
              </a:rPr>
              <a:t>dsadasdasdasdddsad</a:t>
            </a:r>
            <a:r>
              <a:rPr lang="en" sz="1800"/>
              <a:t> companies or graduate schools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Host fun events throughout the year to build relationships</a:t>
            </a:r>
            <a:endParaRPr sz="1800"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1225" y="1320201"/>
            <a:ext cx="1486425" cy="264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125" y="3057350"/>
            <a:ext cx="2327901" cy="149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984493" y="945139"/>
            <a:ext cx="7585500" cy="447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Mentorship Events</a:t>
            </a:r>
            <a:endParaRPr sz="3000"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989371" y="1426608"/>
            <a:ext cx="3741000" cy="313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b="1"/>
              <a:t>Social Mentorship</a:t>
            </a:r>
            <a:endParaRPr sz="2400" b="1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Welcome Back Ice Cream Social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Mentor-Mentee Socials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Outreach Committee events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2"/>
          </p:nvPr>
        </p:nvSpPr>
        <p:spPr>
          <a:xfrm>
            <a:off x="4781094" y="1426608"/>
            <a:ext cx="3744600" cy="313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 b="1"/>
              <a:t>Industry Mentorship</a:t>
            </a:r>
            <a:endParaRPr sz="2400" b="1"/>
          </a:p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Night with Industry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Professional Mentorship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Plant Tours</a:t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24" y="2866825"/>
            <a:ext cx="926293" cy="164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3513" y="2990288"/>
            <a:ext cx="1985579" cy="1489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9798" y="2946049"/>
            <a:ext cx="2103560" cy="1577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564350" y="7963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Starting Mentorship in your Chapter!</a:t>
            </a:r>
            <a:endParaRPr sz="3000"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704725" y="12366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Talk to your advisor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Set reasonable goals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Build on your successes and failures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Reach out to corporate contacts and discuss objectives</a:t>
            </a: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576" y="1140650"/>
            <a:ext cx="1823350" cy="224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300" y="2571750"/>
            <a:ext cx="2541823" cy="19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704725" y="12366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ADVERTISE, ADVERTISE, ADVERTISE!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Social media, word of mouth, etc.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Incentives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Point system with rewards, such as free dinners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Inclusive and positive mindset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Keep your head up, establishing mentorship </a:t>
            </a:r>
            <a:r>
              <a:rPr lang="en" sz="1800">
                <a:solidFill>
                  <a:srgbClr val="FFFFFF"/>
                </a:solidFill>
              </a:rPr>
              <a:t>kdksandkasndkjndkjnkjnkjnkjnkjn</a:t>
            </a:r>
            <a:r>
              <a:rPr lang="en" sz="1800"/>
              <a:t> is a marathon, not a sprint</a:t>
            </a:r>
            <a:endParaRPr sz="18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564350" y="7963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Maintaining a Successful Program</a:t>
            </a:r>
            <a:endParaRPr sz="30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650" y="868525"/>
            <a:ext cx="1519749" cy="177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824" y="2895000"/>
            <a:ext cx="2033348" cy="15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/>
              <a:t>Questions?</a:t>
            </a:r>
            <a:br>
              <a:rPr lang="en" sz="4800" b="1"/>
            </a:br>
            <a:r>
              <a:rPr lang="en" b="1"/>
              <a:t>aichementorship18-19@umich.edu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Mich C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(16:9)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UMich ChemE</vt:lpstr>
      <vt:lpstr> University of Michigan  AIChE Chapter: Mentorship  President: Fritz Hyde  Mentorship Co-Chairs: Elaine Parkanzky and Elias Tavarez </vt:lpstr>
      <vt:lpstr>What’s the Purpose of a Mentorship Program?</vt:lpstr>
      <vt:lpstr>Mentorship Events</vt:lpstr>
      <vt:lpstr>Starting Mentorship in your Chapter!</vt:lpstr>
      <vt:lpstr>Maintaining a Successful Program</vt:lpstr>
      <vt:lpstr>Questions? aichementorship18-19@umich.edu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University of Michigan  AIChE Chapter: Mentorship  President: Fritz Hyde  Mentorship Co-Chairs: Elaine Parkanzky and Elias Tavarez </dc:title>
  <cp:lastModifiedBy>elaine parkanzky</cp:lastModifiedBy>
  <cp:revision>1</cp:revision>
  <dcterms:modified xsi:type="dcterms:W3CDTF">2018-10-29T16:37:40Z</dcterms:modified>
</cp:coreProperties>
</file>