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7" r:id="rId3"/>
    <p:sldId id="257" r:id="rId4"/>
    <p:sldId id="259" r:id="rId5"/>
    <p:sldId id="278" r:id="rId6"/>
    <p:sldId id="280" r:id="rId7"/>
    <p:sldId id="260" r:id="rId8"/>
    <p:sldId id="263" r:id="rId9"/>
    <p:sldId id="264" r:id="rId10"/>
    <p:sldId id="258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61" r:id="rId20"/>
    <p:sldId id="267" r:id="rId21"/>
    <p:sldId id="268" r:id="rId22"/>
    <p:sldId id="262" r:id="rId23"/>
    <p:sldId id="265" r:id="rId24"/>
    <p:sldId id="26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5D"/>
    <a:srgbClr val="5CAEE1"/>
    <a:srgbClr val="FFCC00"/>
    <a:srgbClr val="FDD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88768" autoAdjust="0"/>
  </p:normalViewPr>
  <p:slideViewPr>
    <p:cSldViewPr snapToGrid="0">
      <p:cViewPr varScale="1">
        <p:scale>
          <a:sx n="97" d="100"/>
          <a:sy n="97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97F29-5C0F-4744-94B3-18607205A5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15CB3F-423A-41DF-95F7-8D5EACF5CB41}">
      <dgm:prSet phldrT="[Text]"/>
      <dgm:spPr>
        <a:ln>
          <a:noFill/>
        </a:ln>
      </dgm:spPr>
      <dgm:t>
        <a:bodyPr/>
        <a:lstStyle/>
        <a:p>
          <a:r>
            <a:rPr lang="en-US" dirty="0"/>
            <a:t>Chair</a:t>
          </a:r>
        </a:p>
      </dgm:t>
    </dgm:pt>
    <dgm:pt modelId="{892F6876-4870-4780-A450-4016E6184F6A}" type="parTrans" cxnId="{4755C622-A581-4F91-A15A-3396467210A7}">
      <dgm:prSet/>
      <dgm:spPr/>
      <dgm:t>
        <a:bodyPr/>
        <a:lstStyle/>
        <a:p>
          <a:endParaRPr lang="en-US"/>
        </a:p>
      </dgm:t>
    </dgm:pt>
    <dgm:pt modelId="{4ED29374-193D-41DA-946B-FC370C5CF258}" type="sibTrans" cxnId="{4755C622-A581-4F91-A15A-3396467210A7}">
      <dgm:prSet/>
      <dgm:spPr/>
      <dgm:t>
        <a:bodyPr/>
        <a:lstStyle/>
        <a:p>
          <a:endParaRPr lang="en-US"/>
        </a:p>
      </dgm:t>
    </dgm:pt>
    <dgm:pt modelId="{65B1BD60-CDA3-414C-AF04-7665E7919522}" type="asst">
      <dgm:prSet phldrT="[Text]"/>
      <dgm:spPr>
        <a:ln>
          <a:noFill/>
        </a:ln>
      </dgm:spPr>
      <dgm:t>
        <a:bodyPr/>
        <a:lstStyle/>
        <a:p>
          <a:r>
            <a:rPr lang="en-US" dirty="0"/>
            <a:t>Vice Chair</a:t>
          </a:r>
        </a:p>
      </dgm:t>
    </dgm:pt>
    <dgm:pt modelId="{9216434E-9A12-4C4A-809B-75BE6ADAC9D8}" type="parTrans" cxnId="{2E5C198E-6371-41FC-A270-A5679567B885}">
      <dgm:prSet/>
      <dgm:spPr>
        <a:ln>
          <a:solidFill>
            <a:srgbClr val="5CAEE1"/>
          </a:solidFill>
        </a:ln>
      </dgm:spPr>
      <dgm:t>
        <a:bodyPr/>
        <a:lstStyle/>
        <a:p>
          <a:endParaRPr lang="en-US"/>
        </a:p>
      </dgm:t>
    </dgm:pt>
    <dgm:pt modelId="{8C4CFBBA-58ED-41CD-9ADC-16E77E289F88}" type="sibTrans" cxnId="{2E5C198E-6371-41FC-A270-A5679567B885}">
      <dgm:prSet/>
      <dgm:spPr/>
      <dgm:t>
        <a:bodyPr/>
        <a:lstStyle/>
        <a:p>
          <a:endParaRPr lang="en-US"/>
        </a:p>
      </dgm:t>
    </dgm:pt>
    <dgm:pt modelId="{1F67DADA-0081-4AFD-A4E1-6766708312D8}">
      <dgm:prSet phldrT="[Text]"/>
      <dgm:spPr>
        <a:ln>
          <a:noFill/>
        </a:ln>
      </dgm:spPr>
      <dgm:t>
        <a:bodyPr/>
        <a:lstStyle/>
        <a:p>
          <a:r>
            <a:rPr lang="en-US" dirty="0"/>
            <a:t>Programming Director</a:t>
          </a:r>
        </a:p>
      </dgm:t>
    </dgm:pt>
    <dgm:pt modelId="{68E3937F-9DA8-441D-AA72-9B929861A46D}" type="parTrans" cxnId="{96E8AAD0-C662-45DE-99EF-3D85683AA75E}">
      <dgm:prSet/>
      <dgm:spPr>
        <a:ln>
          <a:solidFill>
            <a:srgbClr val="5CAEE1"/>
          </a:solidFill>
        </a:ln>
      </dgm:spPr>
      <dgm:t>
        <a:bodyPr/>
        <a:lstStyle/>
        <a:p>
          <a:endParaRPr lang="en-US"/>
        </a:p>
      </dgm:t>
    </dgm:pt>
    <dgm:pt modelId="{3BFF77DC-D083-4EAD-8648-621DB3357D84}" type="sibTrans" cxnId="{96E8AAD0-C662-45DE-99EF-3D85683AA75E}">
      <dgm:prSet/>
      <dgm:spPr/>
      <dgm:t>
        <a:bodyPr/>
        <a:lstStyle/>
        <a:p>
          <a:endParaRPr lang="en-US"/>
        </a:p>
      </dgm:t>
    </dgm:pt>
    <dgm:pt modelId="{37521118-9EA6-4936-9DB3-F5534E2F8023}">
      <dgm:prSet phldrT="[Text]"/>
      <dgm:spPr>
        <a:ln>
          <a:noFill/>
        </a:ln>
      </dgm:spPr>
      <dgm:t>
        <a:bodyPr/>
        <a:lstStyle/>
        <a:p>
          <a:r>
            <a:rPr lang="en-US" dirty="0"/>
            <a:t>Global Director</a:t>
          </a:r>
        </a:p>
      </dgm:t>
    </dgm:pt>
    <dgm:pt modelId="{1CCAC163-1841-417B-BD8A-AAC9C5645A8D}" type="parTrans" cxnId="{A5D692AB-0954-440B-91B6-9EBA57337718}">
      <dgm:prSet/>
      <dgm:spPr>
        <a:ln>
          <a:solidFill>
            <a:srgbClr val="5CAEE1"/>
          </a:solidFill>
        </a:ln>
      </dgm:spPr>
      <dgm:t>
        <a:bodyPr/>
        <a:lstStyle/>
        <a:p>
          <a:endParaRPr lang="en-US"/>
        </a:p>
      </dgm:t>
    </dgm:pt>
    <dgm:pt modelId="{A11069A8-3258-4251-96F1-B5F63808B047}" type="sibTrans" cxnId="{A5D692AB-0954-440B-91B6-9EBA57337718}">
      <dgm:prSet/>
      <dgm:spPr/>
      <dgm:t>
        <a:bodyPr/>
        <a:lstStyle/>
        <a:p>
          <a:endParaRPr lang="en-US"/>
        </a:p>
      </dgm:t>
    </dgm:pt>
    <dgm:pt modelId="{B266E195-1DE5-429D-B591-1279D861419A}">
      <dgm:prSet phldrT="[Text]"/>
      <dgm:spPr>
        <a:ln>
          <a:noFill/>
        </a:ln>
      </dgm:spPr>
      <dgm:t>
        <a:bodyPr/>
        <a:lstStyle/>
        <a:p>
          <a:r>
            <a:rPr lang="en-US" dirty="0"/>
            <a:t>National Director</a:t>
          </a:r>
        </a:p>
      </dgm:t>
    </dgm:pt>
    <dgm:pt modelId="{BC2EC0AE-BD05-48E3-AD75-60009B8DBACA}" type="parTrans" cxnId="{02483F45-62F6-4C14-BD58-1A0C89A13CF1}">
      <dgm:prSet/>
      <dgm:spPr>
        <a:ln>
          <a:solidFill>
            <a:srgbClr val="5CAEE1"/>
          </a:solidFill>
        </a:ln>
      </dgm:spPr>
      <dgm:t>
        <a:bodyPr/>
        <a:lstStyle/>
        <a:p>
          <a:endParaRPr lang="en-US"/>
        </a:p>
      </dgm:t>
    </dgm:pt>
    <dgm:pt modelId="{2ECD4A43-228E-4492-B606-82A64DB42511}" type="sibTrans" cxnId="{02483F45-62F6-4C14-BD58-1A0C89A13CF1}">
      <dgm:prSet/>
      <dgm:spPr/>
      <dgm:t>
        <a:bodyPr/>
        <a:lstStyle/>
        <a:p>
          <a:endParaRPr lang="en-US"/>
        </a:p>
      </dgm:t>
    </dgm:pt>
    <dgm:pt modelId="{E7148FEF-8FF2-436D-B38D-2D3BAF0F98F8}">
      <dgm:prSet phldrT="[Text]"/>
      <dgm:spPr>
        <a:solidFill>
          <a:srgbClr val="FF9933"/>
        </a:solidFill>
        <a:ln>
          <a:noFill/>
        </a:ln>
      </dgm:spPr>
      <dgm:t>
        <a:bodyPr/>
        <a:lstStyle/>
        <a:p>
          <a:r>
            <a:rPr lang="en-US" dirty="0"/>
            <a:t>Conference Experience</a:t>
          </a:r>
        </a:p>
      </dgm:t>
    </dgm:pt>
    <dgm:pt modelId="{665D05AB-488D-433D-82CA-155B41F59AA4}" type="parTrans" cxnId="{B8C1D778-FC25-47AD-8E48-A455A356EE4A}">
      <dgm:prSet/>
      <dgm:spPr>
        <a:ln>
          <a:solidFill>
            <a:srgbClr val="FF9933"/>
          </a:solidFill>
        </a:ln>
      </dgm:spPr>
      <dgm:t>
        <a:bodyPr/>
        <a:lstStyle/>
        <a:p>
          <a:endParaRPr lang="en-US"/>
        </a:p>
      </dgm:t>
    </dgm:pt>
    <dgm:pt modelId="{5BE14C96-0756-4CC5-B516-EAF7A63DA3DF}" type="sibTrans" cxnId="{B8C1D778-FC25-47AD-8E48-A455A356EE4A}">
      <dgm:prSet/>
      <dgm:spPr/>
      <dgm:t>
        <a:bodyPr/>
        <a:lstStyle/>
        <a:p>
          <a:endParaRPr lang="en-US"/>
        </a:p>
      </dgm:t>
    </dgm:pt>
    <dgm:pt modelId="{31FCAEFC-049D-4C28-AB1C-92D7409309B2}">
      <dgm:prSet phldrT="[Text]"/>
      <dgm:spPr>
        <a:solidFill>
          <a:srgbClr val="FF9933"/>
        </a:solidFill>
        <a:ln>
          <a:noFill/>
        </a:ln>
      </dgm:spPr>
      <dgm:t>
        <a:bodyPr/>
        <a:lstStyle/>
        <a:p>
          <a:r>
            <a:rPr lang="en-US" dirty="0"/>
            <a:t>Publications</a:t>
          </a:r>
        </a:p>
      </dgm:t>
    </dgm:pt>
    <dgm:pt modelId="{C778EDC2-C9FF-4A38-96DB-B718CE829FAB}" type="parTrans" cxnId="{1AE56F2B-E1B5-48D8-9FCB-0C8DEB820EBD}">
      <dgm:prSet/>
      <dgm:spPr>
        <a:ln>
          <a:solidFill>
            <a:srgbClr val="FF9933"/>
          </a:solidFill>
        </a:ln>
      </dgm:spPr>
      <dgm:t>
        <a:bodyPr/>
        <a:lstStyle/>
        <a:p>
          <a:endParaRPr lang="en-US"/>
        </a:p>
      </dgm:t>
    </dgm:pt>
    <dgm:pt modelId="{002E29C3-A9D6-406D-9D7D-C4630FCDEC38}" type="sibTrans" cxnId="{1AE56F2B-E1B5-48D8-9FCB-0C8DEB820EBD}">
      <dgm:prSet/>
      <dgm:spPr/>
      <dgm:t>
        <a:bodyPr/>
        <a:lstStyle/>
        <a:p>
          <a:endParaRPr lang="en-US"/>
        </a:p>
      </dgm:t>
    </dgm:pt>
    <dgm:pt modelId="{1F682485-12B2-41FD-ABA3-AA6F599F09F9}">
      <dgm:prSet phldrT="[Text]"/>
      <dgm:spPr>
        <a:solidFill>
          <a:srgbClr val="FF9933"/>
        </a:solidFill>
        <a:ln>
          <a:noFill/>
        </a:ln>
      </dgm:spPr>
      <dgm:t>
        <a:bodyPr/>
        <a:lstStyle/>
        <a:p>
          <a:r>
            <a:rPr lang="en-US" dirty="0"/>
            <a:t>K-12 Outreach</a:t>
          </a:r>
        </a:p>
      </dgm:t>
    </dgm:pt>
    <dgm:pt modelId="{C4B37575-3B87-4E60-8437-B5EB156BB66A}" type="parTrans" cxnId="{6D104D05-8096-44D1-816D-FCAC0E366C47}">
      <dgm:prSet/>
      <dgm:spPr>
        <a:ln>
          <a:solidFill>
            <a:srgbClr val="FF9933"/>
          </a:solidFill>
        </a:ln>
      </dgm:spPr>
      <dgm:t>
        <a:bodyPr/>
        <a:lstStyle/>
        <a:p>
          <a:endParaRPr lang="en-US"/>
        </a:p>
      </dgm:t>
    </dgm:pt>
    <dgm:pt modelId="{DBE5B002-647C-4A2C-9C1C-7E9CDCA98220}" type="sibTrans" cxnId="{6D104D05-8096-44D1-816D-FCAC0E366C47}">
      <dgm:prSet/>
      <dgm:spPr/>
      <dgm:t>
        <a:bodyPr/>
        <a:lstStyle/>
        <a:p>
          <a:endParaRPr lang="en-US"/>
        </a:p>
      </dgm:t>
    </dgm:pt>
    <dgm:pt modelId="{7890219F-FABC-49F4-A661-C08922A19095}">
      <dgm:prSet phldrT="[Text]"/>
      <dgm:spPr>
        <a:solidFill>
          <a:srgbClr val="FF9933"/>
        </a:solidFill>
        <a:ln>
          <a:noFill/>
        </a:ln>
      </dgm:spPr>
      <dgm:t>
        <a:bodyPr/>
        <a:lstStyle/>
        <a:p>
          <a:r>
            <a:rPr lang="en-US" dirty="0"/>
            <a:t>Sister Chapter</a:t>
          </a:r>
        </a:p>
      </dgm:t>
    </dgm:pt>
    <dgm:pt modelId="{2CDA093E-76D7-4199-97CB-C69B53D4CDE5}" type="parTrans" cxnId="{13F4C48B-62D6-4C40-83C9-45583A815C57}">
      <dgm:prSet/>
      <dgm:spPr>
        <a:ln>
          <a:solidFill>
            <a:srgbClr val="FF9933"/>
          </a:solidFill>
        </a:ln>
      </dgm:spPr>
      <dgm:t>
        <a:bodyPr/>
        <a:lstStyle/>
        <a:p>
          <a:endParaRPr lang="en-US"/>
        </a:p>
      </dgm:t>
    </dgm:pt>
    <dgm:pt modelId="{8D0B57F8-FA18-401E-AFB1-40B8B18531AA}" type="sibTrans" cxnId="{13F4C48B-62D6-4C40-83C9-45583A815C57}">
      <dgm:prSet/>
      <dgm:spPr/>
      <dgm:t>
        <a:bodyPr/>
        <a:lstStyle/>
        <a:p>
          <a:endParaRPr lang="en-US"/>
        </a:p>
      </dgm:t>
    </dgm:pt>
    <dgm:pt modelId="{63B6155D-7231-45F9-AFD3-D5E7B508322F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Asia-Pacific</a:t>
          </a:r>
        </a:p>
      </dgm:t>
    </dgm:pt>
    <dgm:pt modelId="{12BA9EC6-5C73-4F68-93F4-9D005E23C1D9}" type="parTrans" cxnId="{D6347372-5C26-462E-9C18-9C44A492D412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765129E6-E127-4A65-B90D-5DA8F76741BE}" type="sibTrans" cxnId="{D6347372-5C26-462E-9C18-9C44A492D412}">
      <dgm:prSet/>
      <dgm:spPr/>
      <dgm:t>
        <a:bodyPr/>
        <a:lstStyle/>
        <a:p>
          <a:endParaRPr lang="en-US"/>
        </a:p>
      </dgm:t>
    </dgm:pt>
    <dgm:pt modelId="{E19C13CD-01B0-4022-A055-FC30000621D6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Europe and Africa</a:t>
          </a:r>
        </a:p>
      </dgm:t>
    </dgm:pt>
    <dgm:pt modelId="{C7FEE3D4-52EE-47E0-89B2-F8EFF9C16D06}" type="parTrans" cxnId="{9B9A7F62-EFDD-4097-8D09-C99AD0879D95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E22C7497-C64A-46B4-B4FA-D5447B9277F8}" type="sibTrans" cxnId="{9B9A7F62-EFDD-4097-8D09-C99AD0879D95}">
      <dgm:prSet/>
      <dgm:spPr/>
      <dgm:t>
        <a:bodyPr/>
        <a:lstStyle/>
        <a:p>
          <a:endParaRPr lang="en-US"/>
        </a:p>
      </dgm:t>
    </dgm:pt>
    <dgm:pt modelId="{ED4DD159-43A9-4474-926F-966FFDD25510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Latin America</a:t>
          </a:r>
        </a:p>
      </dgm:t>
    </dgm:pt>
    <dgm:pt modelId="{E56DCE92-1918-4389-8867-7A5D5ADA0B7B}" type="parTrans" cxnId="{40B580D1-7AC7-4026-BE02-AF70B0899BD1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EF77AD9F-512C-4E5F-9A2A-DD8C808DF53D}" type="sibTrans" cxnId="{40B580D1-7AC7-4026-BE02-AF70B0899BD1}">
      <dgm:prSet/>
      <dgm:spPr/>
      <dgm:t>
        <a:bodyPr/>
        <a:lstStyle/>
        <a:p>
          <a:endParaRPr lang="en-US"/>
        </a:p>
      </dgm:t>
    </dgm:pt>
    <dgm:pt modelId="{A7A857CD-ADE6-4A83-BE94-1A39BE35FC5B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Middle East</a:t>
          </a:r>
        </a:p>
      </dgm:t>
    </dgm:pt>
    <dgm:pt modelId="{BF8667FD-DC04-47E2-A729-9835260FB0FA}" type="parTrans" cxnId="{D5CE8BC6-FDEB-405F-BB30-E91ACA660CFD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75F994E5-76DC-4DFC-AF86-7399D98BA52F}" type="sibTrans" cxnId="{D5CE8BC6-FDEB-405F-BB30-E91ACA660CFD}">
      <dgm:prSet/>
      <dgm:spPr/>
      <dgm:t>
        <a:bodyPr/>
        <a:lstStyle/>
        <a:p>
          <a:endParaRPr lang="en-US"/>
        </a:p>
      </dgm:t>
    </dgm:pt>
    <dgm:pt modelId="{76C7B608-BB77-4C5D-80B2-FE347E369DF6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Southern Asia</a:t>
          </a:r>
        </a:p>
      </dgm:t>
    </dgm:pt>
    <dgm:pt modelId="{77CCB66F-EA57-4062-94EF-01389939413D}" type="parTrans" cxnId="{D3B79FD9-17A4-4CD0-802D-DFB67A7665E2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04523ADB-3C0A-4C27-BAB4-FDEE51C53D55}" type="sibTrans" cxnId="{D3B79FD9-17A4-4CD0-802D-DFB67A7665E2}">
      <dgm:prSet/>
      <dgm:spPr/>
      <dgm:t>
        <a:bodyPr/>
        <a:lstStyle/>
        <a:p>
          <a:endParaRPr lang="en-US"/>
        </a:p>
      </dgm:t>
    </dgm:pt>
    <dgm:pt modelId="{04B182B7-34CB-4524-AC80-75208867DDDA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Mid-America</a:t>
          </a:r>
        </a:p>
      </dgm:t>
    </dgm:pt>
    <dgm:pt modelId="{E7309BBC-E622-4C7B-80FD-BBFFDB0BB98D}" type="parTrans" cxnId="{8B6557CA-E7E2-42D8-B8DD-99BB3A4E1656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EDFCF546-4646-4762-9C5C-8BB3506DB312}" type="sibTrans" cxnId="{8B6557CA-E7E2-42D8-B8DD-99BB3A4E1656}">
      <dgm:prSet/>
      <dgm:spPr/>
      <dgm:t>
        <a:bodyPr/>
        <a:lstStyle/>
        <a:p>
          <a:endParaRPr lang="en-US"/>
        </a:p>
      </dgm:t>
    </dgm:pt>
    <dgm:pt modelId="{F084B7BA-3265-41C6-99BD-87D87BDFD16B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Mid-Atlantic</a:t>
          </a:r>
        </a:p>
      </dgm:t>
    </dgm:pt>
    <dgm:pt modelId="{66B0B4BC-B5C1-4A7E-901A-D1622C44E5D2}" type="parTrans" cxnId="{1FB83426-5426-4FFB-A4C1-084903C02C7E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C78EED7C-60C5-4FC7-85EA-A347464849BD}" type="sibTrans" cxnId="{1FB83426-5426-4FFB-A4C1-084903C02C7E}">
      <dgm:prSet/>
      <dgm:spPr/>
      <dgm:t>
        <a:bodyPr/>
        <a:lstStyle/>
        <a:p>
          <a:endParaRPr lang="en-US"/>
        </a:p>
      </dgm:t>
    </dgm:pt>
    <dgm:pt modelId="{D193A2FC-04D3-4710-99B1-AEE9BF366882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North Central</a:t>
          </a:r>
        </a:p>
      </dgm:t>
    </dgm:pt>
    <dgm:pt modelId="{8B3325BB-28A3-48A5-A547-24B67006C282}" type="parTrans" cxnId="{576F100E-DED3-44A8-995A-8EBE72E521FE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029CA516-D1C8-4F62-AA96-910F535D4CF0}" type="sibTrans" cxnId="{576F100E-DED3-44A8-995A-8EBE72E521FE}">
      <dgm:prSet/>
      <dgm:spPr/>
      <dgm:t>
        <a:bodyPr/>
        <a:lstStyle/>
        <a:p>
          <a:endParaRPr lang="en-US"/>
        </a:p>
      </dgm:t>
    </dgm:pt>
    <dgm:pt modelId="{D0B47B82-1695-453D-867D-E4AF17A58672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Northeast</a:t>
          </a:r>
        </a:p>
      </dgm:t>
    </dgm:pt>
    <dgm:pt modelId="{5D7A722C-6997-43A2-9D10-1E289B6A07D5}" type="parTrans" cxnId="{A76B5550-8985-4809-A1DF-69FD3CD06C0A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9C29DC4C-9D74-4F2F-9669-9782B9A14F0F}" type="sibTrans" cxnId="{A76B5550-8985-4809-A1DF-69FD3CD06C0A}">
      <dgm:prSet/>
      <dgm:spPr/>
      <dgm:t>
        <a:bodyPr/>
        <a:lstStyle/>
        <a:p>
          <a:endParaRPr lang="en-US"/>
        </a:p>
      </dgm:t>
    </dgm:pt>
    <dgm:pt modelId="{0261B7E4-E8D7-4D77-B9E9-988719FF8282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Pacific Northwest</a:t>
          </a:r>
        </a:p>
      </dgm:t>
    </dgm:pt>
    <dgm:pt modelId="{680425BB-795A-4E01-8C4C-6337D0C761E4}" type="parTrans" cxnId="{D7D45E7C-0B32-485C-89EE-F83BFCDA8DF0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C35C3C58-8C4D-4123-8807-E0CD0F243DBF}" type="sibTrans" cxnId="{D7D45E7C-0B32-485C-89EE-F83BFCDA8DF0}">
      <dgm:prSet/>
      <dgm:spPr/>
      <dgm:t>
        <a:bodyPr/>
        <a:lstStyle/>
        <a:p>
          <a:endParaRPr lang="en-US"/>
        </a:p>
      </dgm:t>
    </dgm:pt>
    <dgm:pt modelId="{A2F6A1F5-7773-4C61-93EA-DB2F595154D2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Rocky Mountain</a:t>
          </a:r>
        </a:p>
      </dgm:t>
    </dgm:pt>
    <dgm:pt modelId="{01EC89F7-701D-4A48-A960-EEA4B045885E}" type="parTrans" cxnId="{2385569F-9DD0-40CB-93CE-194C28EEBDA9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26F6B643-C2C6-4752-8200-62B0F20AB0EC}" type="sibTrans" cxnId="{2385569F-9DD0-40CB-93CE-194C28EEBDA9}">
      <dgm:prSet/>
      <dgm:spPr/>
      <dgm:t>
        <a:bodyPr/>
        <a:lstStyle/>
        <a:p>
          <a:endParaRPr lang="en-US"/>
        </a:p>
      </dgm:t>
    </dgm:pt>
    <dgm:pt modelId="{0CA1705C-0CBB-413D-B40D-5ACFD2184363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Southern</a:t>
          </a:r>
        </a:p>
      </dgm:t>
    </dgm:pt>
    <dgm:pt modelId="{740DD024-4754-4568-892F-DED7ED4EF248}" type="parTrans" cxnId="{58D809F5-D354-4121-83B4-DFD1F83771E0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6A86351A-B3AE-4C94-931A-D4963EC21767}" type="sibTrans" cxnId="{58D809F5-D354-4121-83B4-DFD1F83771E0}">
      <dgm:prSet/>
      <dgm:spPr/>
      <dgm:t>
        <a:bodyPr/>
        <a:lstStyle/>
        <a:p>
          <a:endParaRPr lang="en-US"/>
        </a:p>
      </dgm:t>
    </dgm:pt>
    <dgm:pt modelId="{F04202DA-69BD-41CA-8D0A-91D199D446E6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Southwest</a:t>
          </a:r>
        </a:p>
      </dgm:t>
    </dgm:pt>
    <dgm:pt modelId="{71A7ABB3-487D-4AC1-95E1-A38111DE87C5}" type="parTrans" cxnId="{4377DCC8-EF0D-457D-B7CF-59C01CA3A4F1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B6577E19-24CA-476C-BE29-617F0DA7978E}" type="sibTrans" cxnId="{4377DCC8-EF0D-457D-B7CF-59C01CA3A4F1}">
      <dgm:prSet/>
      <dgm:spPr/>
      <dgm:t>
        <a:bodyPr/>
        <a:lstStyle/>
        <a:p>
          <a:endParaRPr lang="en-US"/>
        </a:p>
      </dgm:t>
    </dgm:pt>
    <dgm:pt modelId="{3A12FAF1-BC20-4BEA-BCB0-C0329FAB6A81}">
      <dgm:prSet phldrT="[Text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n-US" dirty="0"/>
            <a:t>Western</a:t>
          </a:r>
        </a:p>
      </dgm:t>
    </dgm:pt>
    <dgm:pt modelId="{D09431A8-93C4-4D38-B90F-718BF8814672}" type="parTrans" cxnId="{55FE7C8B-DB2B-40B9-BFA8-9BE63460978D}">
      <dgm:prSet/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9ACE54C6-77D2-4CFA-958D-3CEAD7E29547}" type="sibTrans" cxnId="{55FE7C8B-DB2B-40B9-BFA8-9BE63460978D}">
      <dgm:prSet/>
      <dgm:spPr/>
      <dgm:t>
        <a:bodyPr/>
        <a:lstStyle/>
        <a:p>
          <a:endParaRPr lang="en-US"/>
        </a:p>
      </dgm:t>
    </dgm:pt>
    <dgm:pt modelId="{980560C1-D591-488E-8F3F-2FC39A415023}" type="pres">
      <dgm:prSet presAssocID="{EA197F29-5C0F-4744-94B3-18607205A5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9BB6C8-4E5D-4470-B97E-7F540A8732F8}" type="pres">
      <dgm:prSet presAssocID="{8C15CB3F-423A-41DF-95F7-8D5EACF5CB41}" presName="hierRoot1" presStyleCnt="0">
        <dgm:presLayoutVars>
          <dgm:hierBranch val="init"/>
        </dgm:presLayoutVars>
      </dgm:prSet>
      <dgm:spPr/>
    </dgm:pt>
    <dgm:pt modelId="{4A26D9FF-3E54-4E44-9252-53DFEA20824F}" type="pres">
      <dgm:prSet presAssocID="{8C15CB3F-423A-41DF-95F7-8D5EACF5CB41}" presName="rootComposite1" presStyleCnt="0"/>
      <dgm:spPr/>
    </dgm:pt>
    <dgm:pt modelId="{73373072-2F51-4FEE-8409-63D145F6D4A0}" type="pres">
      <dgm:prSet presAssocID="{8C15CB3F-423A-41DF-95F7-8D5EACF5CB41}" presName="rootText1" presStyleLbl="node0" presStyleIdx="0" presStyleCnt="1">
        <dgm:presLayoutVars>
          <dgm:chPref val="3"/>
        </dgm:presLayoutVars>
      </dgm:prSet>
      <dgm:spPr/>
    </dgm:pt>
    <dgm:pt modelId="{20CD551D-A43A-4A90-86EA-7643CA8E57AB}" type="pres">
      <dgm:prSet presAssocID="{8C15CB3F-423A-41DF-95F7-8D5EACF5CB41}" presName="rootConnector1" presStyleLbl="node1" presStyleIdx="0" presStyleCnt="0"/>
      <dgm:spPr/>
    </dgm:pt>
    <dgm:pt modelId="{4260B980-5F10-4187-BF1E-633ED0DFCE6D}" type="pres">
      <dgm:prSet presAssocID="{8C15CB3F-423A-41DF-95F7-8D5EACF5CB41}" presName="hierChild2" presStyleCnt="0"/>
      <dgm:spPr/>
    </dgm:pt>
    <dgm:pt modelId="{C9825501-5646-4225-90B5-2870B541B6CE}" type="pres">
      <dgm:prSet presAssocID="{68E3937F-9DA8-441D-AA72-9B929861A46D}" presName="Name37" presStyleLbl="parChTrans1D2" presStyleIdx="0" presStyleCnt="4"/>
      <dgm:spPr/>
    </dgm:pt>
    <dgm:pt modelId="{C5555FE4-22B5-4E68-93D3-CDBC473877ED}" type="pres">
      <dgm:prSet presAssocID="{1F67DADA-0081-4AFD-A4E1-6766708312D8}" presName="hierRoot2" presStyleCnt="0">
        <dgm:presLayoutVars>
          <dgm:hierBranch val="init"/>
        </dgm:presLayoutVars>
      </dgm:prSet>
      <dgm:spPr/>
    </dgm:pt>
    <dgm:pt modelId="{1EB6655E-7DFC-4B03-90DB-15166F86E575}" type="pres">
      <dgm:prSet presAssocID="{1F67DADA-0081-4AFD-A4E1-6766708312D8}" presName="rootComposite" presStyleCnt="0"/>
      <dgm:spPr/>
    </dgm:pt>
    <dgm:pt modelId="{03B3813D-5355-455C-9E76-4C3D30504596}" type="pres">
      <dgm:prSet presAssocID="{1F67DADA-0081-4AFD-A4E1-6766708312D8}" presName="rootText" presStyleLbl="node2" presStyleIdx="0" presStyleCnt="3">
        <dgm:presLayoutVars>
          <dgm:chPref val="3"/>
        </dgm:presLayoutVars>
      </dgm:prSet>
      <dgm:spPr/>
    </dgm:pt>
    <dgm:pt modelId="{868373C9-7A56-401D-86A1-C4E895C68057}" type="pres">
      <dgm:prSet presAssocID="{1F67DADA-0081-4AFD-A4E1-6766708312D8}" presName="rootConnector" presStyleLbl="node2" presStyleIdx="0" presStyleCnt="3"/>
      <dgm:spPr/>
    </dgm:pt>
    <dgm:pt modelId="{C25BCB03-C29D-4CF9-BA32-5C96ABBA646D}" type="pres">
      <dgm:prSet presAssocID="{1F67DADA-0081-4AFD-A4E1-6766708312D8}" presName="hierChild4" presStyleCnt="0"/>
      <dgm:spPr/>
    </dgm:pt>
    <dgm:pt modelId="{64BD86C9-F83D-455E-AB22-7A63212BDD5A}" type="pres">
      <dgm:prSet presAssocID="{665D05AB-488D-433D-82CA-155B41F59AA4}" presName="Name37" presStyleLbl="parChTrans1D3" presStyleIdx="0" presStyleCnt="18"/>
      <dgm:spPr/>
    </dgm:pt>
    <dgm:pt modelId="{FDC61F6D-AC5A-4618-8D4C-AA55CE057146}" type="pres">
      <dgm:prSet presAssocID="{E7148FEF-8FF2-436D-B38D-2D3BAF0F98F8}" presName="hierRoot2" presStyleCnt="0">
        <dgm:presLayoutVars>
          <dgm:hierBranch val="init"/>
        </dgm:presLayoutVars>
      </dgm:prSet>
      <dgm:spPr/>
    </dgm:pt>
    <dgm:pt modelId="{2E2C054C-C1B1-41DF-9566-F1812CCF52F9}" type="pres">
      <dgm:prSet presAssocID="{E7148FEF-8FF2-436D-B38D-2D3BAF0F98F8}" presName="rootComposite" presStyleCnt="0"/>
      <dgm:spPr/>
    </dgm:pt>
    <dgm:pt modelId="{B72602FE-3EF2-4E8B-AE4C-7832325D304F}" type="pres">
      <dgm:prSet presAssocID="{E7148FEF-8FF2-436D-B38D-2D3BAF0F98F8}" presName="rootText" presStyleLbl="node3" presStyleIdx="0" presStyleCnt="18" custLinFactNeighborX="-5380">
        <dgm:presLayoutVars>
          <dgm:chPref val="3"/>
        </dgm:presLayoutVars>
      </dgm:prSet>
      <dgm:spPr/>
    </dgm:pt>
    <dgm:pt modelId="{0BC14383-CC60-4B5C-B83C-BB4724A33B8B}" type="pres">
      <dgm:prSet presAssocID="{E7148FEF-8FF2-436D-B38D-2D3BAF0F98F8}" presName="rootConnector" presStyleLbl="node3" presStyleIdx="0" presStyleCnt="18"/>
      <dgm:spPr/>
    </dgm:pt>
    <dgm:pt modelId="{D2CBA151-2270-4DDC-96B3-5C9E66DD137A}" type="pres">
      <dgm:prSet presAssocID="{E7148FEF-8FF2-436D-B38D-2D3BAF0F98F8}" presName="hierChild4" presStyleCnt="0"/>
      <dgm:spPr/>
    </dgm:pt>
    <dgm:pt modelId="{534BCF5F-DE3E-451D-83C7-ED9B0EDE4B87}" type="pres">
      <dgm:prSet presAssocID="{E7148FEF-8FF2-436D-B38D-2D3BAF0F98F8}" presName="hierChild5" presStyleCnt="0"/>
      <dgm:spPr/>
    </dgm:pt>
    <dgm:pt modelId="{8E355E29-5F32-4CB5-BAA6-89E867F44B17}" type="pres">
      <dgm:prSet presAssocID="{C778EDC2-C9FF-4A38-96DB-B718CE829FAB}" presName="Name37" presStyleLbl="parChTrans1D3" presStyleIdx="1" presStyleCnt="18"/>
      <dgm:spPr/>
    </dgm:pt>
    <dgm:pt modelId="{BDE73126-DD86-4C22-886B-8EFAFA84EB0C}" type="pres">
      <dgm:prSet presAssocID="{31FCAEFC-049D-4C28-AB1C-92D7409309B2}" presName="hierRoot2" presStyleCnt="0">
        <dgm:presLayoutVars>
          <dgm:hierBranch val="init"/>
        </dgm:presLayoutVars>
      </dgm:prSet>
      <dgm:spPr/>
    </dgm:pt>
    <dgm:pt modelId="{EA61660D-5D0A-4131-A0CA-1C16A564A961}" type="pres">
      <dgm:prSet presAssocID="{31FCAEFC-049D-4C28-AB1C-92D7409309B2}" presName="rootComposite" presStyleCnt="0"/>
      <dgm:spPr/>
    </dgm:pt>
    <dgm:pt modelId="{6CDF5C62-1100-429C-855C-3C9B38E4C5E3}" type="pres">
      <dgm:prSet presAssocID="{31FCAEFC-049D-4C28-AB1C-92D7409309B2}" presName="rootText" presStyleLbl="node3" presStyleIdx="1" presStyleCnt="18" custLinFactNeighborX="-5380">
        <dgm:presLayoutVars>
          <dgm:chPref val="3"/>
        </dgm:presLayoutVars>
      </dgm:prSet>
      <dgm:spPr/>
    </dgm:pt>
    <dgm:pt modelId="{3E15C33D-1BFA-4B14-AC0B-BAC4540AA016}" type="pres">
      <dgm:prSet presAssocID="{31FCAEFC-049D-4C28-AB1C-92D7409309B2}" presName="rootConnector" presStyleLbl="node3" presStyleIdx="1" presStyleCnt="18"/>
      <dgm:spPr/>
    </dgm:pt>
    <dgm:pt modelId="{B4BCE9C4-5853-4548-93A4-ECB6A9DCDC8B}" type="pres">
      <dgm:prSet presAssocID="{31FCAEFC-049D-4C28-AB1C-92D7409309B2}" presName="hierChild4" presStyleCnt="0"/>
      <dgm:spPr/>
    </dgm:pt>
    <dgm:pt modelId="{1623BF4D-EBF6-4396-89C8-C54A851033CC}" type="pres">
      <dgm:prSet presAssocID="{31FCAEFC-049D-4C28-AB1C-92D7409309B2}" presName="hierChild5" presStyleCnt="0"/>
      <dgm:spPr/>
    </dgm:pt>
    <dgm:pt modelId="{F74FB2DA-B4E3-4C97-8D22-2DAC65A44128}" type="pres">
      <dgm:prSet presAssocID="{C4B37575-3B87-4E60-8437-B5EB156BB66A}" presName="Name37" presStyleLbl="parChTrans1D3" presStyleIdx="2" presStyleCnt="18"/>
      <dgm:spPr/>
    </dgm:pt>
    <dgm:pt modelId="{11872314-1139-4B8B-B2D4-0E9957BDA197}" type="pres">
      <dgm:prSet presAssocID="{1F682485-12B2-41FD-ABA3-AA6F599F09F9}" presName="hierRoot2" presStyleCnt="0">
        <dgm:presLayoutVars>
          <dgm:hierBranch val="init"/>
        </dgm:presLayoutVars>
      </dgm:prSet>
      <dgm:spPr/>
    </dgm:pt>
    <dgm:pt modelId="{AE2EFA28-433F-4BC6-936B-1803C0BFE642}" type="pres">
      <dgm:prSet presAssocID="{1F682485-12B2-41FD-ABA3-AA6F599F09F9}" presName="rootComposite" presStyleCnt="0"/>
      <dgm:spPr/>
    </dgm:pt>
    <dgm:pt modelId="{94C235AF-464D-47C5-8D0A-065552E3008F}" type="pres">
      <dgm:prSet presAssocID="{1F682485-12B2-41FD-ABA3-AA6F599F09F9}" presName="rootText" presStyleLbl="node3" presStyleIdx="2" presStyleCnt="18" custLinFactNeighborX="-5380">
        <dgm:presLayoutVars>
          <dgm:chPref val="3"/>
        </dgm:presLayoutVars>
      </dgm:prSet>
      <dgm:spPr/>
    </dgm:pt>
    <dgm:pt modelId="{D78CAF9D-3C5B-4B0F-9208-0B317A06072F}" type="pres">
      <dgm:prSet presAssocID="{1F682485-12B2-41FD-ABA3-AA6F599F09F9}" presName="rootConnector" presStyleLbl="node3" presStyleIdx="2" presStyleCnt="18"/>
      <dgm:spPr/>
    </dgm:pt>
    <dgm:pt modelId="{C710E345-E51A-4435-830A-478388AEC49C}" type="pres">
      <dgm:prSet presAssocID="{1F682485-12B2-41FD-ABA3-AA6F599F09F9}" presName="hierChild4" presStyleCnt="0"/>
      <dgm:spPr/>
    </dgm:pt>
    <dgm:pt modelId="{67BC0A37-FC7E-4549-A02A-9EC3CC7C21D8}" type="pres">
      <dgm:prSet presAssocID="{1F682485-12B2-41FD-ABA3-AA6F599F09F9}" presName="hierChild5" presStyleCnt="0"/>
      <dgm:spPr/>
    </dgm:pt>
    <dgm:pt modelId="{A2D03D93-B17E-449E-9DB4-7C750A777972}" type="pres">
      <dgm:prSet presAssocID="{2CDA093E-76D7-4199-97CB-C69B53D4CDE5}" presName="Name37" presStyleLbl="parChTrans1D3" presStyleIdx="3" presStyleCnt="18"/>
      <dgm:spPr/>
    </dgm:pt>
    <dgm:pt modelId="{89D22189-FF38-4C8D-A8F1-1C6B5F1ABB54}" type="pres">
      <dgm:prSet presAssocID="{7890219F-FABC-49F4-A661-C08922A19095}" presName="hierRoot2" presStyleCnt="0">
        <dgm:presLayoutVars>
          <dgm:hierBranch val="init"/>
        </dgm:presLayoutVars>
      </dgm:prSet>
      <dgm:spPr/>
    </dgm:pt>
    <dgm:pt modelId="{91F08D92-ADAC-42DB-B290-CFCC5B67B50D}" type="pres">
      <dgm:prSet presAssocID="{7890219F-FABC-49F4-A661-C08922A19095}" presName="rootComposite" presStyleCnt="0"/>
      <dgm:spPr/>
    </dgm:pt>
    <dgm:pt modelId="{91E783B9-BAAE-4456-923B-5FFE669E433E}" type="pres">
      <dgm:prSet presAssocID="{7890219F-FABC-49F4-A661-C08922A19095}" presName="rootText" presStyleLbl="node3" presStyleIdx="3" presStyleCnt="18" custLinFactNeighborX="-5380">
        <dgm:presLayoutVars>
          <dgm:chPref val="3"/>
        </dgm:presLayoutVars>
      </dgm:prSet>
      <dgm:spPr/>
    </dgm:pt>
    <dgm:pt modelId="{A3777C5D-79A3-48D4-8A2B-3CD84602DA6F}" type="pres">
      <dgm:prSet presAssocID="{7890219F-FABC-49F4-A661-C08922A19095}" presName="rootConnector" presStyleLbl="node3" presStyleIdx="3" presStyleCnt="18"/>
      <dgm:spPr/>
    </dgm:pt>
    <dgm:pt modelId="{42A214BD-954F-453B-995D-0635A6199E4C}" type="pres">
      <dgm:prSet presAssocID="{7890219F-FABC-49F4-A661-C08922A19095}" presName="hierChild4" presStyleCnt="0"/>
      <dgm:spPr/>
    </dgm:pt>
    <dgm:pt modelId="{CF0C0F6D-0F67-4459-B388-4AD63619C15A}" type="pres">
      <dgm:prSet presAssocID="{7890219F-FABC-49F4-A661-C08922A19095}" presName="hierChild5" presStyleCnt="0"/>
      <dgm:spPr/>
    </dgm:pt>
    <dgm:pt modelId="{77148DB1-0002-4A00-BF24-DA532D306AC6}" type="pres">
      <dgm:prSet presAssocID="{1F67DADA-0081-4AFD-A4E1-6766708312D8}" presName="hierChild5" presStyleCnt="0"/>
      <dgm:spPr/>
    </dgm:pt>
    <dgm:pt modelId="{F659C3FD-1DC4-485F-B714-F53B432548B9}" type="pres">
      <dgm:prSet presAssocID="{1CCAC163-1841-417B-BD8A-AAC9C5645A8D}" presName="Name37" presStyleLbl="parChTrans1D2" presStyleIdx="1" presStyleCnt="4"/>
      <dgm:spPr/>
    </dgm:pt>
    <dgm:pt modelId="{FD19B416-26A4-4910-94FE-2A9CDC20CC42}" type="pres">
      <dgm:prSet presAssocID="{37521118-9EA6-4936-9DB3-F5534E2F8023}" presName="hierRoot2" presStyleCnt="0">
        <dgm:presLayoutVars>
          <dgm:hierBranch val="init"/>
        </dgm:presLayoutVars>
      </dgm:prSet>
      <dgm:spPr/>
    </dgm:pt>
    <dgm:pt modelId="{E8B856D5-AC2E-4FC8-891D-4ABF2E197E98}" type="pres">
      <dgm:prSet presAssocID="{37521118-9EA6-4936-9DB3-F5534E2F8023}" presName="rootComposite" presStyleCnt="0"/>
      <dgm:spPr/>
    </dgm:pt>
    <dgm:pt modelId="{9DFAA2AE-2B26-40AB-939A-FC495D1AF479}" type="pres">
      <dgm:prSet presAssocID="{37521118-9EA6-4936-9DB3-F5534E2F8023}" presName="rootText" presStyleLbl="node2" presStyleIdx="1" presStyleCnt="3">
        <dgm:presLayoutVars>
          <dgm:chPref val="3"/>
        </dgm:presLayoutVars>
      </dgm:prSet>
      <dgm:spPr/>
    </dgm:pt>
    <dgm:pt modelId="{673E26E2-E0F2-463E-A3B6-A7260CEAF406}" type="pres">
      <dgm:prSet presAssocID="{37521118-9EA6-4936-9DB3-F5534E2F8023}" presName="rootConnector" presStyleLbl="node2" presStyleIdx="1" presStyleCnt="3"/>
      <dgm:spPr/>
    </dgm:pt>
    <dgm:pt modelId="{904EAD56-9D27-4462-BCEC-2520CF53295F}" type="pres">
      <dgm:prSet presAssocID="{37521118-9EA6-4936-9DB3-F5534E2F8023}" presName="hierChild4" presStyleCnt="0"/>
      <dgm:spPr/>
    </dgm:pt>
    <dgm:pt modelId="{9A07D7EE-142B-464D-9389-21526129F74D}" type="pres">
      <dgm:prSet presAssocID="{12BA9EC6-5C73-4F68-93F4-9D005E23C1D9}" presName="Name37" presStyleLbl="parChTrans1D3" presStyleIdx="4" presStyleCnt="18"/>
      <dgm:spPr/>
    </dgm:pt>
    <dgm:pt modelId="{33F11CD8-FEEF-46DA-9497-201E1BECB485}" type="pres">
      <dgm:prSet presAssocID="{63B6155D-7231-45F9-AFD3-D5E7B508322F}" presName="hierRoot2" presStyleCnt="0">
        <dgm:presLayoutVars>
          <dgm:hierBranch val="init"/>
        </dgm:presLayoutVars>
      </dgm:prSet>
      <dgm:spPr/>
    </dgm:pt>
    <dgm:pt modelId="{4A1FEC33-9478-49EB-A257-1DC48D2D0178}" type="pres">
      <dgm:prSet presAssocID="{63B6155D-7231-45F9-AFD3-D5E7B508322F}" presName="rootComposite" presStyleCnt="0"/>
      <dgm:spPr/>
    </dgm:pt>
    <dgm:pt modelId="{0E6A8457-610C-46D5-8D80-9968753F5934}" type="pres">
      <dgm:prSet presAssocID="{63B6155D-7231-45F9-AFD3-D5E7B508322F}" presName="rootText" presStyleLbl="node3" presStyleIdx="4" presStyleCnt="18" custLinFactNeighborX="-2690">
        <dgm:presLayoutVars>
          <dgm:chPref val="3"/>
        </dgm:presLayoutVars>
      </dgm:prSet>
      <dgm:spPr/>
    </dgm:pt>
    <dgm:pt modelId="{BE5677E6-636E-4C6A-984B-E71F3CF6221D}" type="pres">
      <dgm:prSet presAssocID="{63B6155D-7231-45F9-AFD3-D5E7B508322F}" presName="rootConnector" presStyleLbl="node3" presStyleIdx="4" presStyleCnt="18"/>
      <dgm:spPr/>
    </dgm:pt>
    <dgm:pt modelId="{8B4AD2FB-6457-42A2-8361-C7A8496D9A9A}" type="pres">
      <dgm:prSet presAssocID="{63B6155D-7231-45F9-AFD3-D5E7B508322F}" presName="hierChild4" presStyleCnt="0"/>
      <dgm:spPr/>
    </dgm:pt>
    <dgm:pt modelId="{472EDD36-27DE-4A18-89E8-3FC474738D7E}" type="pres">
      <dgm:prSet presAssocID="{63B6155D-7231-45F9-AFD3-D5E7B508322F}" presName="hierChild5" presStyleCnt="0"/>
      <dgm:spPr/>
    </dgm:pt>
    <dgm:pt modelId="{3B987177-D1B6-4748-92BA-028FD37D01CA}" type="pres">
      <dgm:prSet presAssocID="{C7FEE3D4-52EE-47E0-89B2-F8EFF9C16D06}" presName="Name37" presStyleLbl="parChTrans1D3" presStyleIdx="5" presStyleCnt="18"/>
      <dgm:spPr/>
    </dgm:pt>
    <dgm:pt modelId="{AE1DB261-F10F-4D52-B6CB-3F0417F58E98}" type="pres">
      <dgm:prSet presAssocID="{E19C13CD-01B0-4022-A055-FC30000621D6}" presName="hierRoot2" presStyleCnt="0">
        <dgm:presLayoutVars>
          <dgm:hierBranch val="init"/>
        </dgm:presLayoutVars>
      </dgm:prSet>
      <dgm:spPr/>
    </dgm:pt>
    <dgm:pt modelId="{ADCBF10C-E287-48D6-A42D-E8497236308A}" type="pres">
      <dgm:prSet presAssocID="{E19C13CD-01B0-4022-A055-FC30000621D6}" presName="rootComposite" presStyleCnt="0"/>
      <dgm:spPr/>
    </dgm:pt>
    <dgm:pt modelId="{FDB652EA-0367-4811-A632-0A6DBB37675E}" type="pres">
      <dgm:prSet presAssocID="{E19C13CD-01B0-4022-A055-FC30000621D6}" presName="rootText" presStyleLbl="node3" presStyleIdx="5" presStyleCnt="18" custLinFactNeighborX="-2690">
        <dgm:presLayoutVars>
          <dgm:chPref val="3"/>
        </dgm:presLayoutVars>
      </dgm:prSet>
      <dgm:spPr/>
    </dgm:pt>
    <dgm:pt modelId="{EFD0C839-F14C-4ED9-8DFF-5E175FE0817A}" type="pres">
      <dgm:prSet presAssocID="{E19C13CD-01B0-4022-A055-FC30000621D6}" presName="rootConnector" presStyleLbl="node3" presStyleIdx="5" presStyleCnt="18"/>
      <dgm:spPr/>
    </dgm:pt>
    <dgm:pt modelId="{65525827-BF4F-4868-BAF4-1E1ED5F8ED46}" type="pres">
      <dgm:prSet presAssocID="{E19C13CD-01B0-4022-A055-FC30000621D6}" presName="hierChild4" presStyleCnt="0"/>
      <dgm:spPr/>
    </dgm:pt>
    <dgm:pt modelId="{AF96AC9C-0D8D-4226-86D7-E213F45AABA7}" type="pres">
      <dgm:prSet presAssocID="{E19C13CD-01B0-4022-A055-FC30000621D6}" presName="hierChild5" presStyleCnt="0"/>
      <dgm:spPr/>
    </dgm:pt>
    <dgm:pt modelId="{B89698A8-8683-473C-B620-EB844BACE6A8}" type="pres">
      <dgm:prSet presAssocID="{E56DCE92-1918-4389-8867-7A5D5ADA0B7B}" presName="Name37" presStyleLbl="parChTrans1D3" presStyleIdx="6" presStyleCnt="18"/>
      <dgm:spPr/>
    </dgm:pt>
    <dgm:pt modelId="{89181DF2-87FB-4040-9733-A6215B40AF7F}" type="pres">
      <dgm:prSet presAssocID="{ED4DD159-43A9-4474-926F-966FFDD25510}" presName="hierRoot2" presStyleCnt="0">
        <dgm:presLayoutVars>
          <dgm:hierBranch val="init"/>
        </dgm:presLayoutVars>
      </dgm:prSet>
      <dgm:spPr/>
    </dgm:pt>
    <dgm:pt modelId="{03F337BA-D5DF-468D-87E0-F2C7D0D588ED}" type="pres">
      <dgm:prSet presAssocID="{ED4DD159-43A9-4474-926F-966FFDD25510}" presName="rootComposite" presStyleCnt="0"/>
      <dgm:spPr/>
    </dgm:pt>
    <dgm:pt modelId="{2476F5F1-F719-406F-BA89-10CB38CE17A7}" type="pres">
      <dgm:prSet presAssocID="{ED4DD159-43A9-4474-926F-966FFDD25510}" presName="rootText" presStyleLbl="node3" presStyleIdx="6" presStyleCnt="18" custLinFactNeighborX="-2690">
        <dgm:presLayoutVars>
          <dgm:chPref val="3"/>
        </dgm:presLayoutVars>
      </dgm:prSet>
      <dgm:spPr/>
    </dgm:pt>
    <dgm:pt modelId="{64808BD8-4D18-4586-9288-00996600012A}" type="pres">
      <dgm:prSet presAssocID="{ED4DD159-43A9-4474-926F-966FFDD25510}" presName="rootConnector" presStyleLbl="node3" presStyleIdx="6" presStyleCnt="18"/>
      <dgm:spPr/>
    </dgm:pt>
    <dgm:pt modelId="{01E06304-C3E2-4071-A36D-388487CB50EE}" type="pres">
      <dgm:prSet presAssocID="{ED4DD159-43A9-4474-926F-966FFDD25510}" presName="hierChild4" presStyleCnt="0"/>
      <dgm:spPr/>
    </dgm:pt>
    <dgm:pt modelId="{38C60D32-9F38-4C8B-916A-1C99206D60EF}" type="pres">
      <dgm:prSet presAssocID="{ED4DD159-43A9-4474-926F-966FFDD25510}" presName="hierChild5" presStyleCnt="0"/>
      <dgm:spPr/>
    </dgm:pt>
    <dgm:pt modelId="{3319FE16-3B6B-4291-B57B-39D97BE73E0C}" type="pres">
      <dgm:prSet presAssocID="{BF8667FD-DC04-47E2-A729-9835260FB0FA}" presName="Name37" presStyleLbl="parChTrans1D3" presStyleIdx="7" presStyleCnt="18"/>
      <dgm:spPr/>
    </dgm:pt>
    <dgm:pt modelId="{70DFC239-9ED4-490F-8F81-9F2BE4AAA4A8}" type="pres">
      <dgm:prSet presAssocID="{A7A857CD-ADE6-4A83-BE94-1A39BE35FC5B}" presName="hierRoot2" presStyleCnt="0">
        <dgm:presLayoutVars>
          <dgm:hierBranch val="init"/>
        </dgm:presLayoutVars>
      </dgm:prSet>
      <dgm:spPr/>
    </dgm:pt>
    <dgm:pt modelId="{5980FA46-3246-4878-AA6A-B511E4610EC4}" type="pres">
      <dgm:prSet presAssocID="{A7A857CD-ADE6-4A83-BE94-1A39BE35FC5B}" presName="rootComposite" presStyleCnt="0"/>
      <dgm:spPr/>
    </dgm:pt>
    <dgm:pt modelId="{CEAA7153-79E6-46D9-B7D0-798898A3F623}" type="pres">
      <dgm:prSet presAssocID="{A7A857CD-ADE6-4A83-BE94-1A39BE35FC5B}" presName="rootText" presStyleLbl="node3" presStyleIdx="7" presStyleCnt="18" custLinFactNeighborX="-2690">
        <dgm:presLayoutVars>
          <dgm:chPref val="3"/>
        </dgm:presLayoutVars>
      </dgm:prSet>
      <dgm:spPr/>
    </dgm:pt>
    <dgm:pt modelId="{0F56663A-85CA-4154-83F6-7FCB50B076BD}" type="pres">
      <dgm:prSet presAssocID="{A7A857CD-ADE6-4A83-BE94-1A39BE35FC5B}" presName="rootConnector" presStyleLbl="node3" presStyleIdx="7" presStyleCnt="18"/>
      <dgm:spPr/>
    </dgm:pt>
    <dgm:pt modelId="{86630F42-425E-4270-85E7-AB3CFE45F8A0}" type="pres">
      <dgm:prSet presAssocID="{A7A857CD-ADE6-4A83-BE94-1A39BE35FC5B}" presName="hierChild4" presStyleCnt="0"/>
      <dgm:spPr/>
    </dgm:pt>
    <dgm:pt modelId="{26192816-0E87-4521-B156-FFACB1DBA40A}" type="pres">
      <dgm:prSet presAssocID="{A7A857CD-ADE6-4A83-BE94-1A39BE35FC5B}" presName="hierChild5" presStyleCnt="0"/>
      <dgm:spPr/>
    </dgm:pt>
    <dgm:pt modelId="{4AF1E6A7-06BF-4236-A610-861E0A030DF7}" type="pres">
      <dgm:prSet presAssocID="{77CCB66F-EA57-4062-94EF-01389939413D}" presName="Name37" presStyleLbl="parChTrans1D3" presStyleIdx="8" presStyleCnt="18"/>
      <dgm:spPr/>
    </dgm:pt>
    <dgm:pt modelId="{45B43510-D349-4F48-93C5-97D15403CEA0}" type="pres">
      <dgm:prSet presAssocID="{76C7B608-BB77-4C5D-80B2-FE347E369DF6}" presName="hierRoot2" presStyleCnt="0">
        <dgm:presLayoutVars>
          <dgm:hierBranch val="init"/>
        </dgm:presLayoutVars>
      </dgm:prSet>
      <dgm:spPr/>
    </dgm:pt>
    <dgm:pt modelId="{B7D40014-B5F3-4B82-8C90-EDBEB24F3410}" type="pres">
      <dgm:prSet presAssocID="{76C7B608-BB77-4C5D-80B2-FE347E369DF6}" presName="rootComposite" presStyleCnt="0"/>
      <dgm:spPr/>
    </dgm:pt>
    <dgm:pt modelId="{1B62A858-4D51-44BD-B009-8FE1302FD27F}" type="pres">
      <dgm:prSet presAssocID="{76C7B608-BB77-4C5D-80B2-FE347E369DF6}" presName="rootText" presStyleLbl="node3" presStyleIdx="8" presStyleCnt="18" custLinFactNeighborX="-2690">
        <dgm:presLayoutVars>
          <dgm:chPref val="3"/>
        </dgm:presLayoutVars>
      </dgm:prSet>
      <dgm:spPr/>
    </dgm:pt>
    <dgm:pt modelId="{033906E1-6CB1-4F8A-BACC-45A67569C800}" type="pres">
      <dgm:prSet presAssocID="{76C7B608-BB77-4C5D-80B2-FE347E369DF6}" presName="rootConnector" presStyleLbl="node3" presStyleIdx="8" presStyleCnt="18"/>
      <dgm:spPr/>
    </dgm:pt>
    <dgm:pt modelId="{F8665C65-DC72-4341-88A2-CC54CBE96E5E}" type="pres">
      <dgm:prSet presAssocID="{76C7B608-BB77-4C5D-80B2-FE347E369DF6}" presName="hierChild4" presStyleCnt="0"/>
      <dgm:spPr/>
    </dgm:pt>
    <dgm:pt modelId="{533754E2-60D6-43E3-884D-6565AE10D2D3}" type="pres">
      <dgm:prSet presAssocID="{76C7B608-BB77-4C5D-80B2-FE347E369DF6}" presName="hierChild5" presStyleCnt="0"/>
      <dgm:spPr/>
    </dgm:pt>
    <dgm:pt modelId="{CCAC1C54-42A1-4891-A9B4-A2CA17FC2B13}" type="pres">
      <dgm:prSet presAssocID="{37521118-9EA6-4936-9DB3-F5534E2F8023}" presName="hierChild5" presStyleCnt="0"/>
      <dgm:spPr/>
    </dgm:pt>
    <dgm:pt modelId="{D263D6AC-BD55-429A-AFEB-0DE5E9B2F7E4}" type="pres">
      <dgm:prSet presAssocID="{BC2EC0AE-BD05-48E3-AD75-60009B8DBACA}" presName="Name37" presStyleLbl="parChTrans1D2" presStyleIdx="2" presStyleCnt="4"/>
      <dgm:spPr/>
    </dgm:pt>
    <dgm:pt modelId="{B5071A4E-6229-43FF-AFBE-A5FC1476A118}" type="pres">
      <dgm:prSet presAssocID="{B266E195-1DE5-429D-B591-1279D861419A}" presName="hierRoot2" presStyleCnt="0">
        <dgm:presLayoutVars>
          <dgm:hierBranch val="init"/>
        </dgm:presLayoutVars>
      </dgm:prSet>
      <dgm:spPr/>
    </dgm:pt>
    <dgm:pt modelId="{2C32CDA9-2787-4DC6-8248-BFA627A58581}" type="pres">
      <dgm:prSet presAssocID="{B266E195-1DE5-429D-B591-1279D861419A}" presName="rootComposite" presStyleCnt="0"/>
      <dgm:spPr/>
    </dgm:pt>
    <dgm:pt modelId="{76D400F2-30AD-4AB9-990D-BD7DA92B93A1}" type="pres">
      <dgm:prSet presAssocID="{B266E195-1DE5-429D-B591-1279D861419A}" presName="rootText" presStyleLbl="node2" presStyleIdx="2" presStyleCnt="3">
        <dgm:presLayoutVars>
          <dgm:chPref val="3"/>
        </dgm:presLayoutVars>
      </dgm:prSet>
      <dgm:spPr/>
    </dgm:pt>
    <dgm:pt modelId="{D06EB2E3-2438-4BE7-9420-170A60CC0308}" type="pres">
      <dgm:prSet presAssocID="{B266E195-1DE5-429D-B591-1279D861419A}" presName="rootConnector" presStyleLbl="node2" presStyleIdx="2" presStyleCnt="3"/>
      <dgm:spPr/>
    </dgm:pt>
    <dgm:pt modelId="{83CD0486-1446-4BA2-94E2-CDC55BDB1F30}" type="pres">
      <dgm:prSet presAssocID="{B266E195-1DE5-429D-B591-1279D861419A}" presName="hierChild4" presStyleCnt="0"/>
      <dgm:spPr/>
    </dgm:pt>
    <dgm:pt modelId="{865BB176-5199-4FA3-B44C-62BB53E118FB}" type="pres">
      <dgm:prSet presAssocID="{E7309BBC-E622-4C7B-80FD-BBFFDB0BB98D}" presName="Name37" presStyleLbl="parChTrans1D3" presStyleIdx="9" presStyleCnt="18"/>
      <dgm:spPr/>
    </dgm:pt>
    <dgm:pt modelId="{4E0CE4C8-5F93-4997-AAA5-3BDC939D6F3D}" type="pres">
      <dgm:prSet presAssocID="{04B182B7-34CB-4524-AC80-75208867DDDA}" presName="hierRoot2" presStyleCnt="0">
        <dgm:presLayoutVars>
          <dgm:hierBranch val="init"/>
        </dgm:presLayoutVars>
      </dgm:prSet>
      <dgm:spPr/>
    </dgm:pt>
    <dgm:pt modelId="{D99BA089-518C-4888-A803-EC5C5E8D0CDC}" type="pres">
      <dgm:prSet presAssocID="{04B182B7-34CB-4524-AC80-75208867DDDA}" presName="rootComposite" presStyleCnt="0"/>
      <dgm:spPr/>
    </dgm:pt>
    <dgm:pt modelId="{39103A8C-CAD7-4DB6-A72C-4B725D5B169C}" type="pres">
      <dgm:prSet presAssocID="{04B182B7-34CB-4524-AC80-75208867DDDA}" presName="rootText" presStyleLbl="node3" presStyleIdx="9" presStyleCnt="18">
        <dgm:presLayoutVars>
          <dgm:chPref val="3"/>
        </dgm:presLayoutVars>
      </dgm:prSet>
      <dgm:spPr/>
    </dgm:pt>
    <dgm:pt modelId="{5BA2BBD6-861B-4048-95C1-07900A9E3DCF}" type="pres">
      <dgm:prSet presAssocID="{04B182B7-34CB-4524-AC80-75208867DDDA}" presName="rootConnector" presStyleLbl="node3" presStyleIdx="9" presStyleCnt="18"/>
      <dgm:spPr/>
    </dgm:pt>
    <dgm:pt modelId="{FDCD4A79-E2BC-440F-9C39-C54C0FDF19D7}" type="pres">
      <dgm:prSet presAssocID="{04B182B7-34CB-4524-AC80-75208867DDDA}" presName="hierChild4" presStyleCnt="0"/>
      <dgm:spPr/>
    </dgm:pt>
    <dgm:pt modelId="{5D47F2A1-43BC-42BA-98EC-1D17D780B574}" type="pres">
      <dgm:prSet presAssocID="{04B182B7-34CB-4524-AC80-75208867DDDA}" presName="hierChild5" presStyleCnt="0"/>
      <dgm:spPr/>
    </dgm:pt>
    <dgm:pt modelId="{15064847-0F45-4C50-B74B-834CA234B2F1}" type="pres">
      <dgm:prSet presAssocID="{66B0B4BC-B5C1-4A7E-901A-D1622C44E5D2}" presName="Name37" presStyleLbl="parChTrans1D3" presStyleIdx="10" presStyleCnt="18"/>
      <dgm:spPr/>
    </dgm:pt>
    <dgm:pt modelId="{0A305F90-1611-4D25-A833-50BCECC81357}" type="pres">
      <dgm:prSet presAssocID="{F084B7BA-3265-41C6-99BD-87D87BDFD16B}" presName="hierRoot2" presStyleCnt="0">
        <dgm:presLayoutVars>
          <dgm:hierBranch val="init"/>
        </dgm:presLayoutVars>
      </dgm:prSet>
      <dgm:spPr/>
    </dgm:pt>
    <dgm:pt modelId="{93A380F2-3AA9-4935-AABC-7EC2B4403C27}" type="pres">
      <dgm:prSet presAssocID="{F084B7BA-3265-41C6-99BD-87D87BDFD16B}" presName="rootComposite" presStyleCnt="0"/>
      <dgm:spPr/>
    </dgm:pt>
    <dgm:pt modelId="{A5979FD0-A01E-4667-A814-232F3E2F9958}" type="pres">
      <dgm:prSet presAssocID="{F084B7BA-3265-41C6-99BD-87D87BDFD16B}" presName="rootText" presStyleLbl="node3" presStyleIdx="10" presStyleCnt="18">
        <dgm:presLayoutVars>
          <dgm:chPref val="3"/>
        </dgm:presLayoutVars>
      </dgm:prSet>
      <dgm:spPr/>
    </dgm:pt>
    <dgm:pt modelId="{B5663B2F-145D-44D1-AD80-62B668F35FF7}" type="pres">
      <dgm:prSet presAssocID="{F084B7BA-3265-41C6-99BD-87D87BDFD16B}" presName="rootConnector" presStyleLbl="node3" presStyleIdx="10" presStyleCnt="18"/>
      <dgm:spPr/>
    </dgm:pt>
    <dgm:pt modelId="{7BF76F55-F4E9-4E34-95C3-59F601E6D37F}" type="pres">
      <dgm:prSet presAssocID="{F084B7BA-3265-41C6-99BD-87D87BDFD16B}" presName="hierChild4" presStyleCnt="0"/>
      <dgm:spPr/>
    </dgm:pt>
    <dgm:pt modelId="{02A35FE4-BCE1-415D-90AA-C7EB60C6F6A4}" type="pres">
      <dgm:prSet presAssocID="{F084B7BA-3265-41C6-99BD-87D87BDFD16B}" presName="hierChild5" presStyleCnt="0"/>
      <dgm:spPr/>
    </dgm:pt>
    <dgm:pt modelId="{ACE16B47-88FA-45AD-8301-FED77809ACFB}" type="pres">
      <dgm:prSet presAssocID="{8B3325BB-28A3-48A5-A547-24B67006C282}" presName="Name37" presStyleLbl="parChTrans1D3" presStyleIdx="11" presStyleCnt="18"/>
      <dgm:spPr/>
    </dgm:pt>
    <dgm:pt modelId="{56914DCC-4276-452F-8F20-6D896C231181}" type="pres">
      <dgm:prSet presAssocID="{D193A2FC-04D3-4710-99B1-AEE9BF366882}" presName="hierRoot2" presStyleCnt="0">
        <dgm:presLayoutVars>
          <dgm:hierBranch val="init"/>
        </dgm:presLayoutVars>
      </dgm:prSet>
      <dgm:spPr/>
    </dgm:pt>
    <dgm:pt modelId="{3E039121-7CD1-4075-9B2B-450BE2FE9CF4}" type="pres">
      <dgm:prSet presAssocID="{D193A2FC-04D3-4710-99B1-AEE9BF366882}" presName="rootComposite" presStyleCnt="0"/>
      <dgm:spPr/>
    </dgm:pt>
    <dgm:pt modelId="{F0579418-B4EE-4D9F-9DFE-DD6D716D843F}" type="pres">
      <dgm:prSet presAssocID="{D193A2FC-04D3-4710-99B1-AEE9BF366882}" presName="rootText" presStyleLbl="node3" presStyleIdx="11" presStyleCnt="18">
        <dgm:presLayoutVars>
          <dgm:chPref val="3"/>
        </dgm:presLayoutVars>
      </dgm:prSet>
      <dgm:spPr/>
    </dgm:pt>
    <dgm:pt modelId="{E2C71494-6835-4A04-96EB-F6A248072A72}" type="pres">
      <dgm:prSet presAssocID="{D193A2FC-04D3-4710-99B1-AEE9BF366882}" presName="rootConnector" presStyleLbl="node3" presStyleIdx="11" presStyleCnt="18"/>
      <dgm:spPr/>
    </dgm:pt>
    <dgm:pt modelId="{7F6017EB-D8E1-4DFB-972D-1DA97E32A107}" type="pres">
      <dgm:prSet presAssocID="{D193A2FC-04D3-4710-99B1-AEE9BF366882}" presName="hierChild4" presStyleCnt="0"/>
      <dgm:spPr/>
    </dgm:pt>
    <dgm:pt modelId="{7C378A9A-8576-47C8-8D82-5DF80A750D08}" type="pres">
      <dgm:prSet presAssocID="{D193A2FC-04D3-4710-99B1-AEE9BF366882}" presName="hierChild5" presStyleCnt="0"/>
      <dgm:spPr/>
    </dgm:pt>
    <dgm:pt modelId="{7617CF24-A552-4F8C-83BC-12BBCE9D2FDD}" type="pres">
      <dgm:prSet presAssocID="{5D7A722C-6997-43A2-9D10-1E289B6A07D5}" presName="Name37" presStyleLbl="parChTrans1D3" presStyleIdx="12" presStyleCnt="18"/>
      <dgm:spPr/>
    </dgm:pt>
    <dgm:pt modelId="{967F78FD-0E26-40DD-9BF0-611E9684CF81}" type="pres">
      <dgm:prSet presAssocID="{D0B47B82-1695-453D-867D-E4AF17A58672}" presName="hierRoot2" presStyleCnt="0">
        <dgm:presLayoutVars>
          <dgm:hierBranch val="init"/>
        </dgm:presLayoutVars>
      </dgm:prSet>
      <dgm:spPr/>
    </dgm:pt>
    <dgm:pt modelId="{C3C7327C-4E2F-4008-BF0F-C3D7376AAB69}" type="pres">
      <dgm:prSet presAssocID="{D0B47B82-1695-453D-867D-E4AF17A58672}" presName="rootComposite" presStyleCnt="0"/>
      <dgm:spPr/>
    </dgm:pt>
    <dgm:pt modelId="{0037A9A2-8CAB-42DE-9ABF-844767D0D797}" type="pres">
      <dgm:prSet presAssocID="{D0B47B82-1695-453D-867D-E4AF17A58672}" presName="rootText" presStyleLbl="node3" presStyleIdx="12" presStyleCnt="18">
        <dgm:presLayoutVars>
          <dgm:chPref val="3"/>
        </dgm:presLayoutVars>
      </dgm:prSet>
      <dgm:spPr/>
    </dgm:pt>
    <dgm:pt modelId="{14EBEE37-382E-4CD4-AD81-ED235FBCCD50}" type="pres">
      <dgm:prSet presAssocID="{D0B47B82-1695-453D-867D-E4AF17A58672}" presName="rootConnector" presStyleLbl="node3" presStyleIdx="12" presStyleCnt="18"/>
      <dgm:spPr/>
    </dgm:pt>
    <dgm:pt modelId="{8A2F1182-0782-42E7-96CB-9C1AD7279BFD}" type="pres">
      <dgm:prSet presAssocID="{D0B47B82-1695-453D-867D-E4AF17A58672}" presName="hierChild4" presStyleCnt="0"/>
      <dgm:spPr/>
    </dgm:pt>
    <dgm:pt modelId="{2770CCAF-447D-4AA5-A7CC-6AA0FA420C1E}" type="pres">
      <dgm:prSet presAssocID="{D0B47B82-1695-453D-867D-E4AF17A58672}" presName="hierChild5" presStyleCnt="0"/>
      <dgm:spPr/>
    </dgm:pt>
    <dgm:pt modelId="{5DAE8ACB-1D83-4AC1-8AC5-A2849F41E58B}" type="pres">
      <dgm:prSet presAssocID="{680425BB-795A-4E01-8C4C-6337D0C761E4}" presName="Name37" presStyleLbl="parChTrans1D3" presStyleIdx="13" presStyleCnt="18"/>
      <dgm:spPr/>
    </dgm:pt>
    <dgm:pt modelId="{9B8945C9-82FB-4F5F-96FF-75CC9FDF7261}" type="pres">
      <dgm:prSet presAssocID="{0261B7E4-E8D7-4D77-B9E9-988719FF8282}" presName="hierRoot2" presStyleCnt="0">
        <dgm:presLayoutVars>
          <dgm:hierBranch val="init"/>
        </dgm:presLayoutVars>
      </dgm:prSet>
      <dgm:spPr/>
    </dgm:pt>
    <dgm:pt modelId="{521FD8D3-7BCC-4972-9106-3E054CE98037}" type="pres">
      <dgm:prSet presAssocID="{0261B7E4-E8D7-4D77-B9E9-988719FF8282}" presName="rootComposite" presStyleCnt="0"/>
      <dgm:spPr/>
    </dgm:pt>
    <dgm:pt modelId="{FF58CF3F-AB0C-4013-AF8A-8E719253D5C7}" type="pres">
      <dgm:prSet presAssocID="{0261B7E4-E8D7-4D77-B9E9-988719FF8282}" presName="rootText" presStyleLbl="node3" presStyleIdx="13" presStyleCnt="18">
        <dgm:presLayoutVars>
          <dgm:chPref val="3"/>
        </dgm:presLayoutVars>
      </dgm:prSet>
      <dgm:spPr/>
    </dgm:pt>
    <dgm:pt modelId="{B0B78399-7E16-47E7-9544-823E99C8E7EE}" type="pres">
      <dgm:prSet presAssocID="{0261B7E4-E8D7-4D77-B9E9-988719FF8282}" presName="rootConnector" presStyleLbl="node3" presStyleIdx="13" presStyleCnt="18"/>
      <dgm:spPr/>
    </dgm:pt>
    <dgm:pt modelId="{96F508C0-4D6F-49B0-95C1-AB25A97C633B}" type="pres">
      <dgm:prSet presAssocID="{0261B7E4-E8D7-4D77-B9E9-988719FF8282}" presName="hierChild4" presStyleCnt="0"/>
      <dgm:spPr/>
    </dgm:pt>
    <dgm:pt modelId="{B870495C-D068-43EB-9961-14DA0924068C}" type="pres">
      <dgm:prSet presAssocID="{0261B7E4-E8D7-4D77-B9E9-988719FF8282}" presName="hierChild5" presStyleCnt="0"/>
      <dgm:spPr/>
    </dgm:pt>
    <dgm:pt modelId="{4344BB5C-6C33-428D-9D9E-09605DA6B2AE}" type="pres">
      <dgm:prSet presAssocID="{01EC89F7-701D-4A48-A960-EEA4B045885E}" presName="Name37" presStyleLbl="parChTrans1D3" presStyleIdx="14" presStyleCnt="18"/>
      <dgm:spPr/>
    </dgm:pt>
    <dgm:pt modelId="{F06B0DAE-8BB3-4705-BA62-98B04933916C}" type="pres">
      <dgm:prSet presAssocID="{A2F6A1F5-7773-4C61-93EA-DB2F595154D2}" presName="hierRoot2" presStyleCnt="0">
        <dgm:presLayoutVars>
          <dgm:hierBranch val="init"/>
        </dgm:presLayoutVars>
      </dgm:prSet>
      <dgm:spPr/>
    </dgm:pt>
    <dgm:pt modelId="{17C81736-C473-4D35-A491-24E6DDE8156C}" type="pres">
      <dgm:prSet presAssocID="{A2F6A1F5-7773-4C61-93EA-DB2F595154D2}" presName="rootComposite" presStyleCnt="0"/>
      <dgm:spPr/>
    </dgm:pt>
    <dgm:pt modelId="{98E2D2BF-A757-471C-A990-5AD8807B5FC1}" type="pres">
      <dgm:prSet presAssocID="{A2F6A1F5-7773-4C61-93EA-DB2F595154D2}" presName="rootText" presStyleLbl="node3" presStyleIdx="14" presStyleCnt="18">
        <dgm:presLayoutVars>
          <dgm:chPref val="3"/>
        </dgm:presLayoutVars>
      </dgm:prSet>
      <dgm:spPr/>
    </dgm:pt>
    <dgm:pt modelId="{51F8B6C8-EF9D-4F44-8105-9B08B7CAE7AE}" type="pres">
      <dgm:prSet presAssocID="{A2F6A1F5-7773-4C61-93EA-DB2F595154D2}" presName="rootConnector" presStyleLbl="node3" presStyleIdx="14" presStyleCnt="18"/>
      <dgm:spPr/>
    </dgm:pt>
    <dgm:pt modelId="{AD60675A-7A5D-4B64-8073-4E0C7CFDF0CB}" type="pres">
      <dgm:prSet presAssocID="{A2F6A1F5-7773-4C61-93EA-DB2F595154D2}" presName="hierChild4" presStyleCnt="0"/>
      <dgm:spPr/>
    </dgm:pt>
    <dgm:pt modelId="{C35F2636-88B7-4B30-92BB-C24F785CFF42}" type="pres">
      <dgm:prSet presAssocID="{A2F6A1F5-7773-4C61-93EA-DB2F595154D2}" presName="hierChild5" presStyleCnt="0"/>
      <dgm:spPr/>
    </dgm:pt>
    <dgm:pt modelId="{30B82872-98E0-483E-A15B-558D1E48D556}" type="pres">
      <dgm:prSet presAssocID="{740DD024-4754-4568-892F-DED7ED4EF248}" presName="Name37" presStyleLbl="parChTrans1D3" presStyleIdx="15" presStyleCnt="18"/>
      <dgm:spPr/>
    </dgm:pt>
    <dgm:pt modelId="{B43A7435-83E2-4780-A90E-4EB9EC8D1DEB}" type="pres">
      <dgm:prSet presAssocID="{0CA1705C-0CBB-413D-B40D-5ACFD2184363}" presName="hierRoot2" presStyleCnt="0">
        <dgm:presLayoutVars>
          <dgm:hierBranch val="init"/>
        </dgm:presLayoutVars>
      </dgm:prSet>
      <dgm:spPr/>
    </dgm:pt>
    <dgm:pt modelId="{A620E8F2-71E6-4576-BFEB-19CC8B5E9BA9}" type="pres">
      <dgm:prSet presAssocID="{0CA1705C-0CBB-413D-B40D-5ACFD2184363}" presName="rootComposite" presStyleCnt="0"/>
      <dgm:spPr/>
    </dgm:pt>
    <dgm:pt modelId="{79B297F6-AB97-45BB-A1AA-67A7B6B0C7AA}" type="pres">
      <dgm:prSet presAssocID="{0CA1705C-0CBB-413D-B40D-5ACFD2184363}" presName="rootText" presStyleLbl="node3" presStyleIdx="15" presStyleCnt="18">
        <dgm:presLayoutVars>
          <dgm:chPref val="3"/>
        </dgm:presLayoutVars>
      </dgm:prSet>
      <dgm:spPr/>
    </dgm:pt>
    <dgm:pt modelId="{B7F2B298-F60C-4703-BF98-EF236E3EDFB3}" type="pres">
      <dgm:prSet presAssocID="{0CA1705C-0CBB-413D-B40D-5ACFD2184363}" presName="rootConnector" presStyleLbl="node3" presStyleIdx="15" presStyleCnt="18"/>
      <dgm:spPr/>
    </dgm:pt>
    <dgm:pt modelId="{4D0D2026-6919-4E55-913F-019D31840CF0}" type="pres">
      <dgm:prSet presAssocID="{0CA1705C-0CBB-413D-B40D-5ACFD2184363}" presName="hierChild4" presStyleCnt="0"/>
      <dgm:spPr/>
    </dgm:pt>
    <dgm:pt modelId="{A81A7AB6-2337-422A-AC5D-353DFE9E335E}" type="pres">
      <dgm:prSet presAssocID="{0CA1705C-0CBB-413D-B40D-5ACFD2184363}" presName="hierChild5" presStyleCnt="0"/>
      <dgm:spPr/>
    </dgm:pt>
    <dgm:pt modelId="{98F159EC-EDA1-4218-9E4C-9E65DC6E673B}" type="pres">
      <dgm:prSet presAssocID="{71A7ABB3-487D-4AC1-95E1-A38111DE87C5}" presName="Name37" presStyleLbl="parChTrans1D3" presStyleIdx="16" presStyleCnt="18"/>
      <dgm:spPr/>
    </dgm:pt>
    <dgm:pt modelId="{2F284D19-514B-4BD9-9451-7BAE82279B3D}" type="pres">
      <dgm:prSet presAssocID="{F04202DA-69BD-41CA-8D0A-91D199D446E6}" presName="hierRoot2" presStyleCnt="0">
        <dgm:presLayoutVars>
          <dgm:hierBranch val="init"/>
        </dgm:presLayoutVars>
      </dgm:prSet>
      <dgm:spPr/>
    </dgm:pt>
    <dgm:pt modelId="{12333A37-049C-4D2E-9032-53D8F449A780}" type="pres">
      <dgm:prSet presAssocID="{F04202DA-69BD-41CA-8D0A-91D199D446E6}" presName="rootComposite" presStyleCnt="0"/>
      <dgm:spPr/>
    </dgm:pt>
    <dgm:pt modelId="{091D7F67-92DB-4866-AB5D-70474B9CED9A}" type="pres">
      <dgm:prSet presAssocID="{F04202DA-69BD-41CA-8D0A-91D199D446E6}" presName="rootText" presStyleLbl="node3" presStyleIdx="16" presStyleCnt="18">
        <dgm:presLayoutVars>
          <dgm:chPref val="3"/>
        </dgm:presLayoutVars>
      </dgm:prSet>
      <dgm:spPr/>
    </dgm:pt>
    <dgm:pt modelId="{2DEC243B-EC14-4550-8AA7-80FDA5B77253}" type="pres">
      <dgm:prSet presAssocID="{F04202DA-69BD-41CA-8D0A-91D199D446E6}" presName="rootConnector" presStyleLbl="node3" presStyleIdx="16" presStyleCnt="18"/>
      <dgm:spPr/>
    </dgm:pt>
    <dgm:pt modelId="{F9D4E7EF-385D-4710-944D-9D587D9161DF}" type="pres">
      <dgm:prSet presAssocID="{F04202DA-69BD-41CA-8D0A-91D199D446E6}" presName="hierChild4" presStyleCnt="0"/>
      <dgm:spPr/>
    </dgm:pt>
    <dgm:pt modelId="{0C2DA5C0-1EF0-489A-8627-3E88852D2AA2}" type="pres">
      <dgm:prSet presAssocID="{F04202DA-69BD-41CA-8D0A-91D199D446E6}" presName="hierChild5" presStyleCnt="0"/>
      <dgm:spPr/>
    </dgm:pt>
    <dgm:pt modelId="{FDB0FE60-FE55-49FF-B432-C66DB34187C4}" type="pres">
      <dgm:prSet presAssocID="{D09431A8-93C4-4D38-B90F-718BF8814672}" presName="Name37" presStyleLbl="parChTrans1D3" presStyleIdx="17" presStyleCnt="18"/>
      <dgm:spPr/>
    </dgm:pt>
    <dgm:pt modelId="{DF5FF99C-434E-4435-B1E7-48D25334392A}" type="pres">
      <dgm:prSet presAssocID="{3A12FAF1-BC20-4BEA-BCB0-C0329FAB6A81}" presName="hierRoot2" presStyleCnt="0">
        <dgm:presLayoutVars>
          <dgm:hierBranch val="init"/>
        </dgm:presLayoutVars>
      </dgm:prSet>
      <dgm:spPr/>
    </dgm:pt>
    <dgm:pt modelId="{FE3314D0-C5C2-4925-A7EE-A410EADF31D7}" type="pres">
      <dgm:prSet presAssocID="{3A12FAF1-BC20-4BEA-BCB0-C0329FAB6A81}" presName="rootComposite" presStyleCnt="0"/>
      <dgm:spPr/>
    </dgm:pt>
    <dgm:pt modelId="{90435AA0-FA5D-4030-9300-CE85B75FF111}" type="pres">
      <dgm:prSet presAssocID="{3A12FAF1-BC20-4BEA-BCB0-C0329FAB6A81}" presName="rootText" presStyleLbl="node3" presStyleIdx="17" presStyleCnt="18">
        <dgm:presLayoutVars>
          <dgm:chPref val="3"/>
        </dgm:presLayoutVars>
      </dgm:prSet>
      <dgm:spPr/>
    </dgm:pt>
    <dgm:pt modelId="{87BDAFEF-6B50-4F2E-8C66-E8CF8D1CA425}" type="pres">
      <dgm:prSet presAssocID="{3A12FAF1-BC20-4BEA-BCB0-C0329FAB6A81}" presName="rootConnector" presStyleLbl="node3" presStyleIdx="17" presStyleCnt="18"/>
      <dgm:spPr/>
    </dgm:pt>
    <dgm:pt modelId="{F8F23DC3-E628-4D7B-80AC-ACCDBA116637}" type="pres">
      <dgm:prSet presAssocID="{3A12FAF1-BC20-4BEA-BCB0-C0329FAB6A81}" presName="hierChild4" presStyleCnt="0"/>
      <dgm:spPr/>
    </dgm:pt>
    <dgm:pt modelId="{765DCF9E-7B02-41B6-99F8-EDE0D9522A63}" type="pres">
      <dgm:prSet presAssocID="{3A12FAF1-BC20-4BEA-BCB0-C0329FAB6A81}" presName="hierChild5" presStyleCnt="0"/>
      <dgm:spPr/>
    </dgm:pt>
    <dgm:pt modelId="{6C5D5A6D-519F-4AB6-9676-8B5159CCBCEF}" type="pres">
      <dgm:prSet presAssocID="{B266E195-1DE5-429D-B591-1279D861419A}" presName="hierChild5" presStyleCnt="0"/>
      <dgm:spPr/>
    </dgm:pt>
    <dgm:pt modelId="{811219F1-225A-4C0B-BA6A-F92ADD555F92}" type="pres">
      <dgm:prSet presAssocID="{8C15CB3F-423A-41DF-95F7-8D5EACF5CB41}" presName="hierChild3" presStyleCnt="0"/>
      <dgm:spPr/>
    </dgm:pt>
    <dgm:pt modelId="{6FDDF694-66AD-49AF-B0A6-691640A66BCA}" type="pres">
      <dgm:prSet presAssocID="{9216434E-9A12-4C4A-809B-75BE6ADAC9D8}" presName="Name111" presStyleLbl="parChTrans1D2" presStyleIdx="3" presStyleCnt="4"/>
      <dgm:spPr/>
    </dgm:pt>
    <dgm:pt modelId="{6A6DDF44-06F6-445A-948C-4B04909C970F}" type="pres">
      <dgm:prSet presAssocID="{65B1BD60-CDA3-414C-AF04-7665E7919522}" presName="hierRoot3" presStyleCnt="0">
        <dgm:presLayoutVars>
          <dgm:hierBranch val="init"/>
        </dgm:presLayoutVars>
      </dgm:prSet>
      <dgm:spPr/>
    </dgm:pt>
    <dgm:pt modelId="{BE8511C8-B7E0-4177-ABD8-8B48A0DE6B4F}" type="pres">
      <dgm:prSet presAssocID="{65B1BD60-CDA3-414C-AF04-7665E7919522}" presName="rootComposite3" presStyleCnt="0"/>
      <dgm:spPr/>
    </dgm:pt>
    <dgm:pt modelId="{91FBCA3D-5FBE-4DC6-A344-0F01245414F0}" type="pres">
      <dgm:prSet presAssocID="{65B1BD60-CDA3-414C-AF04-7665E7919522}" presName="rootText3" presStyleLbl="asst1" presStyleIdx="0" presStyleCnt="1">
        <dgm:presLayoutVars>
          <dgm:chPref val="3"/>
        </dgm:presLayoutVars>
      </dgm:prSet>
      <dgm:spPr/>
    </dgm:pt>
    <dgm:pt modelId="{162CC581-B38D-49E9-805B-34200104F90F}" type="pres">
      <dgm:prSet presAssocID="{65B1BD60-CDA3-414C-AF04-7665E7919522}" presName="rootConnector3" presStyleLbl="asst1" presStyleIdx="0" presStyleCnt="1"/>
      <dgm:spPr/>
    </dgm:pt>
    <dgm:pt modelId="{A9E3225B-3021-4A78-B72D-82F67183FB05}" type="pres">
      <dgm:prSet presAssocID="{65B1BD60-CDA3-414C-AF04-7665E7919522}" presName="hierChild6" presStyleCnt="0"/>
      <dgm:spPr/>
    </dgm:pt>
    <dgm:pt modelId="{8A4BFFD6-373F-46F3-AB7D-8A2B0B0BD039}" type="pres">
      <dgm:prSet presAssocID="{65B1BD60-CDA3-414C-AF04-7665E7919522}" presName="hierChild7" presStyleCnt="0"/>
      <dgm:spPr/>
    </dgm:pt>
  </dgm:ptLst>
  <dgm:cxnLst>
    <dgm:cxn modelId="{1688C202-036A-4509-BD19-BB7A5BE08A2E}" type="presOf" srcId="{76C7B608-BB77-4C5D-80B2-FE347E369DF6}" destId="{033906E1-6CB1-4F8A-BACC-45A67569C800}" srcOrd="1" destOrd="0" presId="urn:microsoft.com/office/officeart/2005/8/layout/orgChart1"/>
    <dgm:cxn modelId="{6D104D05-8096-44D1-816D-FCAC0E366C47}" srcId="{1F67DADA-0081-4AFD-A4E1-6766708312D8}" destId="{1F682485-12B2-41FD-ABA3-AA6F599F09F9}" srcOrd="2" destOrd="0" parTransId="{C4B37575-3B87-4E60-8437-B5EB156BB66A}" sibTransId="{DBE5B002-647C-4A2C-9C1C-7E9CDCA98220}"/>
    <dgm:cxn modelId="{6F3A1807-DAEA-4E54-9977-18269C462987}" type="presOf" srcId="{8B3325BB-28A3-48A5-A547-24B67006C282}" destId="{ACE16B47-88FA-45AD-8301-FED77809ACFB}" srcOrd="0" destOrd="0" presId="urn:microsoft.com/office/officeart/2005/8/layout/orgChart1"/>
    <dgm:cxn modelId="{3777EA07-ECE7-454B-A60C-F0DDF1743069}" type="presOf" srcId="{1F682485-12B2-41FD-ABA3-AA6F599F09F9}" destId="{94C235AF-464D-47C5-8D0A-065552E3008F}" srcOrd="0" destOrd="0" presId="urn:microsoft.com/office/officeart/2005/8/layout/orgChart1"/>
    <dgm:cxn modelId="{FE4D0408-BA0E-465D-9E8E-0B36F937349D}" type="presOf" srcId="{E19C13CD-01B0-4022-A055-FC30000621D6}" destId="{FDB652EA-0367-4811-A632-0A6DBB37675E}" srcOrd="0" destOrd="0" presId="urn:microsoft.com/office/officeart/2005/8/layout/orgChart1"/>
    <dgm:cxn modelId="{DAE0190D-52C2-4E29-8F89-0448C3E89B2A}" type="presOf" srcId="{65B1BD60-CDA3-414C-AF04-7665E7919522}" destId="{162CC581-B38D-49E9-805B-34200104F90F}" srcOrd="1" destOrd="0" presId="urn:microsoft.com/office/officeart/2005/8/layout/orgChart1"/>
    <dgm:cxn modelId="{34BF3E0D-614A-4F51-8B49-C673A91113F5}" type="presOf" srcId="{A7A857CD-ADE6-4A83-BE94-1A39BE35FC5B}" destId="{0F56663A-85CA-4154-83F6-7FCB50B076BD}" srcOrd="1" destOrd="0" presId="urn:microsoft.com/office/officeart/2005/8/layout/orgChart1"/>
    <dgm:cxn modelId="{576F100E-DED3-44A8-995A-8EBE72E521FE}" srcId="{B266E195-1DE5-429D-B591-1279D861419A}" destId="{D193A2FC-04D3-4710-99B1-AEE9BF366882}" srcOrd="2" destOrd="0" parTransId="{8B3325BB-28A3-48A5-A547-24B67006C282}" sibTransId="{029CA516-D1C8-4F62-AA96-910F535D4CF0}"/>
    <dgm:cxn modelId="{774EB110-D0E0-495B-A47E-7D02E1586FA4}" type="presOf" srcId="{C778EDC2-C9FF-4A38-96DB-B718CE829FAB}" destId="{8E355E29-5F32-4CB5-BAA6-89E867F44B17}" srcOrd="0" destOrd="0" presId="urn:microsoft.com/office/officeart/2005/8/layout/orgChart1"/>
    <dgm:cxn modelId="{9A7D8818-95AE-49BB-A2D1-F016E50D395A}" type="presOf" srcId="{63B6155D-7231-45F9-AFD3-D5E7B508322F}" destId="{0E6A8457-610C-46D5-8D80-9968753F5934}" srcOrd="0" destOrd="0" presId="urn:microsoft.com/office/officeart/2005/8/layout/orgChart1"/>
    <dgm:cxn modelId="{E6C36F1B-B3C0-4D42-BE6B-B8F6B576EE39}" type="presOf" srcId="{D0B47B82-1695-453D-867D-E4AF17A58672}" destId="{0037A9A2-8CAB-42DE-9ABF-844767D0D797}" srcOrd="0" destOrd="0" presId="urn:microsoft.com/office/officeart/2005/8/layout/orgChart1"/>
    <dgm:cxn modelId="{FFE04322-B846-46EF-BB3C-8D1ECE7AC247}" type="presOf" srcId="{68E3937F-9DA8-441D-AA72-9B929861A46D}" destId="{C9825501-5646-4225-90B5-2870B541B6CE}" srcOrd="0" destOrd="0" presId="urn:microsoft.com/office/officeart/2005/8/layout/orgChart1"/>
    <dgm:cxn modelId="{4755C622-A581-4F91-A15A-3396467210A7}" srcId="{EA197F29-5C0F-4744-94B3-18607205A55D}" destId="{8C15CB3F-423A-41DF-95F7-8D5EACF5CB41}" srcOrd="0" destOrd="0" parTransId="{892F6876-4870-4780-A450-4016E6184F6A}" sibTransId="{4ED29374-193D-41DA-946B-FC370C5CF258}"/>
    <dgm:cxn modelId="{BFD82A23-389D-4B12-BBEF-F9C4FEB65B05}" type="presOf" srcId="{E56DCE92-1918-4389-8867-7A5D5ADA0B7B}" destId="{B89698A8-8683-473C-B620-EB844BACE6A8}" srcOrd="0" destOrd="0" presId="urn:microsoft.com/office/officeart/2005/8/layout/orgChart1"/>
    <dgm:cxn modelId="{1FB83426-5426-4FFB-A4C1-084903C02C7E}" srcId="{B266E195-1DE5-429D-B591-1279D861419A}" destId="{F084B7BA-3265-41C6-99BD-87D87BDFD16B}" srcOrd="1" destOrd="0" parTransId="{66B0B4BC-B5C1-4A7E-901A-D1622C44E5D2}" sibTransId="{C78EED7C-60C5-4FC7-85EA-A347464849BD}"/>
    <dgm:cxn modelId="{EBD0C227-3575-4A7D-85C2-97D6B4F78DD4}" type="presOf" srcId="{63B6155D-7231-45F9-AFD3-D5E7B508322F}" destId="{BE5677E6-636E-4C6A-984B-E71F3CF6221D}" srcOrd="1" destOrd="0" presId="urn:microsoft.com/office/officeart/2005/8/layout/orgChart1"/>
    <dgm:cxn modelId="{4D31A328-9380-4E76-81CA-82E791B8541C}" type="presOf" srcId="{680425BB-795A-4E01-8C4C-6337D0C761E4}" destId="{5DAE8ACB-1D83-4AC1-8AC5-A2849F41E58B}" srcOrd="0" destOrd="0" presId="urn:microsoft.com/office/officeart/2005/8/layout/orgChart1"/>
    <dgm:cxn modelId="{6A49ED28-1520-4303-87AE-276611140251}" type="presOf" srcId="{3A12FAF1-BC20-4BEA-BCB0-C0329FAB6A81}" destId="{87BDAFEF-6B50-4F2E-8C66-E8CF8D1CA425}" srcOrd="1" destOrd="0" presId="urn:microsoft.com/office/officeart/2005/8/layout/orgChart1"/>
    <dgm:cxn modelId="{C4C57929-9E18-4E7A-88B9-B4E6E9597CB2}" type="presOf" srcId="{0CA1705C-0CBB-413D-B40D-5ACFD2184363}" destId="{B7F2B298-F60C-4703-BF98-EF236E3EDFB3}" srcOrd="1" destOrd="0" presId="urn:microsoft.com/office/officeart/2005/8/layout/orgChart1"/>
    <dgm:cxn modelId="{1AE56F2B-E1B5-48D8-9FCB-0C8DEB820EBD}" srcId="{1F67DADA-0081-4AFD-A4E1-6766708312D8}" destId="{31FCAEFC-049D-4C28-AB1C-92D7409309B2}" srcOrd="1" destOrd="0" parTransId="{C778EDC2-C9FF-4A38-96DB-B718CE829FAB}" sibTransId="{002E29C3-A9D6-406D-9D7D-C4630FCDEC38}"/>
    <dgm:cxn modelId="{2B55922C-478C-4856-BD27-7CA17BE951E7}" type="presOf" srcId="{E7148FEF-8FF2-436D-B38D-2D3BAF0F98F8}" destId="{0BC14383-CC60-4B5C-B83C-BB4724A33B8B}" srcOrd="1" destOrd="0" presId="urn:microsoft.com/office/officeart/2005/8/layout/orgChart1"/>
    <dgm:cxn modelId="{8E093930-0950-407C-BA5B-0EC499219421}" type="presOf" srcId="{66B0B4BC-B5C1-4A7E-901A-D1622C44E5D2}" destId="{15064847-0F45-4C50-B74B-834CA234B2F1}" srcOrd="0" destOrd="0" presId="urn:microsoft.com/office/officeart/2005/8/layout/orgChart1"/>
    <dgm:cxn modelId="{E8A5C630-FB7B-4FAD-9805-BB4AFE2DBEF7}" type="presOf" srcId="{B266E195-1DE5-429D-B591-1279D861419A}" destId="{D06EB2E3-2438-4BE7-9420-170A60CC0308}" srcOrd="1" destOrd="0" presId="urn:microsoft.com/office/officeart/2005/8/layout/orgChart1"/>
    <dgm:cxn modelId="{36731F34-6902-4C20-B27E-A14B457A4D32}" type="presOf" srcId="{BF8667FD-DC04-47E2-A729-9835260FB0FA}" destId="{3319FE16-3B6B-4291-B57B-39D97BE73E0C}" srcOrd="0" destOrd="0" presId="urn:microsoft.com/office/officeart/2005/8/layout/orgChart1"/>
    <dgm:cxn modelId="{EA26FD34-E7CD-45CD-A7DA-D3BFB5293F55}" type="presOf" srcId="{F084B7BA-3265-41C6-99BD-87D87BDFD16B}" destId="{B5663B2F-145D-44D1-AD80-62B668F35FF7}" srcOrd="1" destOrd="0" presId="urn:microsoft.com/office/officeart/2005/8/layout/orgChart1"/>
    <dgm:cxn modelId="{ACF43F35-CDB9-4710-A758-82018527B311}" type="presOf" srcId="{A2F6A1F5-7773-4C61-93EA-DB2F595154D2}" destId="{98E2D2BF-A757-471C-A990-5AD8807B5FC1}" srcOrd="0" destOrd="0" presId="urn:microsoft.com/office/officeart/2005/8/layout/orgChart1"/>
    <dgm:cxn modelId="{B5E71D38-2FD8-46CF-BA9A-FA2F9D1F9DA1}" type="presOf" srcId="{3A12FAF1-BC20-4BEA-BCB0-C0329FAB6A81}" destId="{90435AA0-FA5D-4030-9300-CE85B75FF111}" srcOrd="0" destOrd="0" presId="urn:microsoft.com/office/officeart/2005/8/layout/orgChart1"/>
    <dgm:cxn modelId="{1AF49D3E-889A-4340-BCDC-01F253069CB8}" type="presOf" srcId="{E7309BBC-E622-4C7B-80FD-BBFFDB0BB98D}" destId="{865BB176-5199-4FA3-B44C-62BB53E118FB}" srcOrd="0" destOrd="0" presId="urn:microsoft.com/office/officeart/2005/8/layout/orgChart1"/>
    <dgm:cxn modelId="{69BC505C-EA9E-434D-AC25-59111F6B0E40}" type="presOf" srcId="{C7FEE3D4-52EE-47E0-89B2-F8EFF9C16D06}" destId="{3B987177-D1B6-4748-92BA-028FD37D01CA}" srcOrd="0" destOrd="0" presId="urn:microsoft.com/office/officeart/2005/8/layout/orgChart1"/>
    <dgm:cxn modelId="{C4791062-4795-488D-A6C6-CBDFCC3955F8}" type="presOf" srcId="{C4B37575-3B87-4E60-8437-B5EB156BB66A}" destId="{F74FB2DA-B4E3-4C97-8D22-2DAC65A44128}" srcOrd="0" destOrd="0" presId="urn:microsoft.com/office/officeart/2005/8/layout/orgChart1"/>
    <dgm:cxn modelId="{9B9A7F62-EFDD-4097-8D09-C99AD0879D95}" srcId="{37521118-9EA6-4936-9DB3-F5534E2F8023}" destId="{E19C13CD-01B0-4022-A055-FC30000621D6}" srcOrd="1" destOrd="0" parTransId="{C7FEE3D4-52EE-47E0-89B2-F8EFF9C16D06}" sibTransId="{E22C7497-C64A-46B4-B4FA-D5447B9277F8}"/>
    <dgm:cxn modelId="{56A94E64-74B2-4F5B-89CA-983E93765815}" type="presOf" srcId="{31FCAEFC-049D-4C28-AB1C-92D7409309B2}" destId="{6CDF5C62-1100-429C-855C-3C9B38E4C5E3}" srcOrd="0" destOrd="0" presId="urn:microsoft.com/office/officeart/2005/8/layout/orgChart1"/>
    <dgm:cxn modelId="{02483F45-62F6-4C14-BD58-1A0C89A13CF1}" srcId="{8C15CB3F-423A-41DF-95F7-8D5EACF5CB41}" destId="{B266E195-1DE5-429D-B591-1279D861419A}" srcOrd="3" destOrd="0" parTransId="{BC2EC0AE-BD05-48E3-AD75-60009B8DBACA}" sibTransId="{2ECD4A43-228E-4492-B606-82A64DB42511}"/>
    <dgm:cxn modelId="{19FA0869-5D4A-4181-A85D-79890BEE22E1}" type="presOf" srcId="{7890219F-FABC-49F4-A661-C08922A19095}" destId="{A3777C5D-79A3-48D4-8A2B-3CD84602DA6F}" srcOrd="1" destOrd="0" presId="urn:microsoft.com/office/officeart/2005/8/layout/orgChart1"/>
    <dgm:cxn modelId="{2510A749-77D7-45A7-AAF7-BFE8FB2C9EE9}" type="presOf" srcId="{1F67DADA-0081-4AFD-A4E1-6766708312D8}" destId="{868373C9-7A56-401D-86A1-C4E895C68057}" srcOrd="1" destOrd="0" presId="urn:microsoft.com/office/officeart/2005/8/layout/orgChart1"/>
    <dgm:cxn modelId="{A76B5550-8985-4809-A1DF-69FD3CD06C0A}" srcId="{B266E195-1DE5-429D-B591-1279D861419A}" destId="{D0B47B82-1695-453D-867D-E4AF17A58672}" srcOrd="3" destOrd="0" parTransId="{5D7A722C-6997-43A2-9D10-1E289B6A07D5}" sibTransId="{9C29DC4C-9D74-4F2F-9669-9782B9A14F0F}"/>
    <dgm:cxn modelId="{D6347372-5C26-462E-9C18-9C44A492D412}" srcId="{37521118-9EA6-4936-9DB3-F5534E2F8023}" destId="{63B6155D-7231-45F9-AFD3-D5E7B508322F}" srcOrd="0" destOrd="0" parTransId="{12BA9EC6-5C73-4F68-93F4-9D005E23C1D9}" sibTransId="{765129E6-E127-4A65-B90D-5DA8F76741BE}"/>
    <dgm:cxn modelId="{C1859153-CA70-46E1-9E13-10AA4035AFAF}" type="presOf" srcId="{9216434E-9A12-4C4A-809B-75BE6ADAC9D8}" destId="{6FDDF694-66AD-49AF-B0A6-691640A66BCA}" srcOrd="0" destOrd="0" presId="urn:microsoft.com/office/officeart/2005/8/layout/orgChart1"/>
    <dgm:cxn modelId="{99FF6E57-F97C-4993-B663-5769E0B94115}" type="presOf" srcId="{D193A2FC-04D3-4710-99B1-AEE9BF366882}" destId="{F0579418-B4EE-4D9F-9DFE-DD6D716D843F}" srcOrd="0" destOrd="0" presId="urn:microsoft.com/office/officeart/2005/8/layout/orgChart1"/>
    <dgm:cxn modelId="{8967AA77-22F6-4AE9-B522-EE5910F2C2C9}" type="presOf" srcId="{ED4DD159-43A9-4474-926F-966FFDD25510}" destId="{2476F5F1-F719-406F-BA89-10CB38CE17A7}" srcOrd="0" destOrd="0" presId="urn:microsoft.com/office/officeart/2005/8/layout/orgChart1"/>
    <dgm:cxn modelId="{B8C1D778-FC25-47AD-8E48-A455A356EE4A}" srcId="{1F67DADA-0081-4AFD-A4E1-6766708312D8}" destId="{E7148FEF-8FF2-436D-B38D-2D3BAF0F98F8}" srcOrd="0" destOrd="0" parTransId="{665D05AB-488D-433D-82CA-155B41F59AA4}" sibTransId="{5BE14C96-0756-4CC5-B516-EAF7A63DA3DF}"/>
    <dgm:cxn modelId="{D7D45E7C-0B32-485C-89EE-F83BFCDA8DF0}" srcId="{B266E195-1DE5-429D-B591-1279D861419A}" destId="{0261B7E4-E8D7-4D77-B9E9-988719FF8282}" srcOrd="4" destOrd="0" parTransId="{680425BB-795A-4E01-8C4C-6337D0C761E4}" sibTransId="{C35C3C58-8C4D-4123-8807-E0CD0F243DBF}"/>
    <dgm:cxn modelId="{D1FBA580-52A6-4A53-81F5-D585519293DB}" type="presOf" srcId="{BC2EC0AE-BD05-48E3-AD75-60009B8DBACA}" destId="{D263D6AC-BD55-429A-AFEB-0DE5E9B2F7E4}" srcOrd="0" destOrd="0" presId="urn:microsoft.com/office/officeart/2005/8/layout/orgChart1"/>
    <dgm:cxn modelId="{8EA5EA8A-69C2-4A3F-969D-771ADCE60126}" type="presOf" srcId="{1F67DADA-0081-4AFD-A4E1-6766708312D8}" destId="{03B3813D-5355-455C-9E76-4C3D30504596}" srcOrd="0" destOrd="0" presId="urn:microsoft.com/office/officeart/2005/8/layout/orgChart1"/>
    <dgm:cxn modelId="{55FE7C8B-DB2B-40B9-BFA8-9BE63460978D}" srcId="{B266E195-1DE5-429D-B591-1279D861419A}" destId="{3A12FAF1-BC20-4BEA-BCB0-C0329FAB6A81}" srcOrd="8" destOrd="0" parTransId="{D09431A8-93C4-4D38-B90F-718BF8814672}" sibTransId="{9ACE54C6-77D2-4CFA-958D-3CEAD7E29547}"/>
    <dgm:cxn modelId="{13F4C48B-62D6-4C40-83C9-45583A815C57}" srcId="{1F67DADA-0081-4AFD-A4E1-6766708312D8}" destId="{7890219F-FABC-49F4-A661-C08922A19095}" srcOrd="3" destOrd="0" parTransId="{2CDA093E-76D7-4199-97CB-C69B53D4CDE5}" sibTransId="{8D0B57F8-FA18-401E-AFB1-40B8B18531AA}"/>
    <dgm:cxn modelId="{2E5C198E-6371-41FC-A270-A5679567B885}" srcId="{8C15CB3F-423A-41DF-95F7-8D5EACF5CB41}" destId="{65B1BD60-CDA3-414C-AF04-7665E7919522}" srcOrd="0" destOrd="0" parTransId="{9216434E-9A12-4C4A-809B-75BE6ADAC9D8}" sibTransId="{8C4CFBBA-58ED-41CD-9ADC-16E77E289F88}"/>
    <dgm:cxn modelId="{F3BAFA91-6AF2-4EF7-A5B2-2655328DA811}" type="presOf" srcId="{01EC89F7-701D-4A48-A960-EEA4B045885E}" destId="{4344BB5C-6C33-428D-9D9E-09605DA6B2AE}" srcOrd="0" destOrd="0" presId="urn:microsoft.com/office/officeart/2005/8/layout/orgChart1"/>
    <dgm:cxn modelId="{FEDF5B96-EB36-472C-A0D1-E7777F239082}" type="presOf" srcId="{E19C13CD-01B0-4022-A055-FC30000621D6}" destId="{EFD0C839-F14C-4ED9-8DFF-5E175FE0817A}" srcOrd="1" destOrd="0" presId="urn:microsoft.com/office/officeart/2005/8/layout/orgChart1"/>
    <dgm:cxn modelId="{BDD7FD96-385D-46D0-A75D-B4752080BD1D}" type="presOf" srcId="{7890219F-FABC-49F4-A661-C08922A19095}" destId="{91E783B9-BAAE-4456-923B-5FFE669E433E}" srcOrd="0" destOrd="0" presId="urn:microsoft.com/office/officeart/2005/8/layout/orgChart1"/>
    <dgm:cxn modelId="{748FCB9B-6958-4DF2-9B70-58C3F8B67C91}" type="presOf" srcId="{76C7B608-BB77-4C5D-80B2-FE347E369DF6}" destId="{1B62A858-4D51-44BD-B009-8FE1302FD27F}" srcOrd="0" destOrd="0" presId="urn:microsoft.com/office/officeart/2005/8/layout/orgChart1"/>
    <dgm:cxn modelId="{2275AE9E-4C2E-4AB5-B4FC-D1CCA673D292}" type="presOf" srcId="{D0B47B82-1695-453D-867D-E4AF17A58672}" destId="{14EBEE37-382E-4CD4-AD81-ED235FBCCD50}" srcOrd="1" destOrd="0" presId="urn:microsoft.com/office/officeart/2005/8/layout/orgChart1"/>
    <dgm:cxn modelId="{2385569F-9DD0-40CB-93CE-194C28EEBDA9}" srcId="{B266E195-1DE5-429D-B591-1279D861419A}" destId="{A2F6A1F5-7773-4C61-93EA-DB2F595154D2}" srcOrd="5" destOrd="0" parTransId="{01EC89F7-701D-4A48-A960-EEA4B045885E}" sibTransId="{26F6B643-C2C6-4752-8200-62B0F20AB0EC}"/>
    <dgm:cxn modelId="{5C41DD9F-15AE-4C5D-ACEC-73F9BBD6BB54}" type="presOf" srcId="{12BA9EC6-5C73-4F68-93F4-9D005E23C1D9}" destId="{9A07D7EE-142B-464D-9389-21526129F74D}" srcOrd="0" destOrd="0" presId="urn:microsoft.com/office/officeart/2005/8/layout/orgChart1"/>
    <dgm:cxn modelId="{1090E8A1-4F31-4E8E-B075-1485C8AAE9D9}" type="presOf" srcId="{F04202DA-69BD-41CA-8D0A-91D199D446E6}" destId="{2DEC243B-EC14-4550-8AA7-80FDA5B77253}" srcOrd="1" destOrd="0" presId="urn:microsoft.com/office/officeart/2005/8/layout/orgChart1"/>
    <dgm:cxn modelId="{09FB81A4-A52A-4292-BFE5-6F3224BE74CB}" type="presOf" srcId="{EA197F29-5C0F-4744-94B3-18607205A55D}" destId="{980560C1-D591-488E-8F3F-2FC39A415023}" srcOrd="0" destOrd="0" presId="urn:microsoft.com/office/officeart/2005/8/layout/orgChart1"/>
    <dgm:cxn modelId="{4BAE4BA9-E4A3-4799-A93A-44D11EF625C0}" type="presOf" srcId="{0261B7E4-E8D7-4D77-B9E9-988719FF8282}" destId="{FF58CF3F-AB0C-4013-AF8A-8E719253D5C7}" srcOrd="0" destOrd="0" presId="urn:microsoft.com/office/officeart/2005/8/layout/orgChart1"/>
    <dgm:cxn modelId="{7677A1AA-D850-47E2-9C2B-97A74AC696BF}" type="presOf" srcId="{37521118-9EA6-4936-9DB3-F5534E2F8023}" destId="{9DFAA2AE-2B26-40AB-939A-FC495D1AF479}" srcOrd="0" destOrd="0" presId="urn:microsoft.com/office/officeart/2005/8/layout/orgChart1"/>
    <dgm:cxn modelId="{A5D692AB-0954-440B-91B6-9EBA57337718}" srcId="{8C15CB3F-423A-41DF-95F7-8D5EACF5CB41}" destId="{37521118-9EA6-4936-9DB3-F5534E2F8023}" srcOrd="2" destOrd="0" parTransId="{1CCAC163-1841-417B-BD8A-AAC9C5645A8D}" sibTransId="{A11069A8-3258-4251-96F1-B5F63808B047}"/>
    <dgm:cxn modelId="{0E1A79AD-9187-4F83-A73C-437CDF0EF144}" type="presOf" srcId="{04B182B7-34CB-4524-AC80-75208867DDDA}" destId="{5BA2BBD6-861B-4048-95C1-07900A9E3DCF}" srcOrd="1" destOrd="0" presId="urn:microsoft.com/office/officeart/2005/8/layout/orgChart1"/>
    <dgm:cxn modelId="{7BC68FB3-DA4D-45FB-B443-105DCF5F19C2}" type="presOf" srcId="{2CDA093E-76D7-4199-97CB-C69B53D4CDE5}" destId="{A2D03D93-B17E-449E-9DB4-7C750A777972}" srcOrd="0" destOrd="0" presId="urn:microsoft.com/office/officeart/2005/8/layout/orgChart1"/>
    <dgm:cxn modelId="{1108B7B3-CA51-40F8-824B-4DF6B06E82F5}" type="presOf" srcId="{ED4DD159-43A9-4474-926F-966FFDD25510}" destId="{64808BD8-4D18-4586-9288-00996600012A}" srcOrd="1" destOrd="0" presId="urn:microsoft.com/office/officeart/2005/8/layout/orgChart1"/>
    <dgm:cxn modelId="{D39430B7-E2DD-452A-A939-5163256D2E5A}" type="presOf" srcId="{04B182B7-34CB-4524-AC80-75208867DDDA}" destId="{39103A8C-CAD7-4DB6-A72C-4B725D5B169C}" srcOrd="0" destOrd="0" presId="urn:microsoft.com/office/officeart/2005/8/layout/orgChart1"/>
    <dgm:cxn modelId="{9E2E81B7-BB1A-48A4-9AA6-AD7A3F7766EB}" type="presOf" srcId="{B266E195-1DE5-429D-B591-1279D861419A}" destId="{76D400F2-30AD-4AB9-990D-BD7DA92B93A1}" srcOrd="0" destOrd="0" presId="urn:microsoft.com/office/officeart/2005/8/layout/orgChart1"/>
    <dgm:cxn modelId="{47249CB7-0C39-4E42-8573-5214AB2A4FCC}" type="presOf" srcId="{77CCB66F-EA57-4062-94EF-01389939413D}" destId="{4AF1E6A7-06BF-4236-A610-861E0A030DF7}" srcOrd="0" destOrd="0" presId="urn:microsoft.com/office/officeart/2005/8/layout/orgChart1"/>
    <dgm:cxn modelId="{0452F4BF-E980-4FAD-9FD7-F8DE957DA1AF}" type="presOf" srcId="{8C15CB3F-423A-41DF-95F7-8D5EACF5CB41}" destId="{73373072-2F51-4FEE-8409-63D145F6D4A0}" srcOrd="0" destOrd="0" presId="urn:microsoft.com/office/officeart/2005/8/layout/orgChart1"/>
    <dgm:cxn modelId="{27510BC0-2F02-4337-8A64-FC8989C8AD03}" type="presOf" srcId="{F084B7BA-3265-41C6-99BD-87D87BDFD16B}" destId="{A5979FD0-A01E-4667-A814-232F3E2F9958}" srcOrd="0" destOrd="0" presId="urn:microsoft.com/office/officeart/2005/8/layout/orgChart1"/>
    <dgm:cxn modelId="{F77CFAC3-7D62-4655-A6B9-A7843F5C0338}" type="presOf" srcId="{E7148FEF-8FF2-436D-B38D-2D3BAF0F98F8}" destId="{B72602FE-3EF2-4E8B-AE4C-7832325D304F}" srcOrd="0" destOrd="0" presId="urn:microsoft.com/office/officeart/2005/8/layout/orgChart1"/>
    <dgm:cxn modelId="{C39C9BC4-6657-4C75-924E-A3316A9AD975}" type="presOf" srcId="{665D05AB-488D-433D-82CA-155B41F59AA4}" destId="{64BD86C9-F83D-455E-AB22-7A63212BDD5A}" srcOrd="0" destOrd="0" presId="urn:microsoft.com/office/officeart/2005/8/layout/orgChart1"/>
    <dgm:cxn modelId="{D5CE8BC6-FDEB-405F-BB30-E91ACA660CFD}" srcId="{37521118-9EA6-4936-9DB3-F5534E2F8023}" destId="{A7A857CD-ADE6-4A83-BE94-1A39BE35FC5B}" srcOrd="3" destOrd="0" parTransId="{BF8667FD-DC04-47E2-A729-9835260FB0FA}" sibTransId="{75F994E5-76DC-4DFC-AF86-7399D98BA52F}"/>
    <dgm:cxn modelId="{F8B219C8-66E2-4F47-ADAD-BC4A75022F7D}" type="presOf" srcId="{1F682485-12B2-41FD-ABA3-AA6F599F09F9}" destId="{D78CAF9D-3C5B-4B0F-9208-0B317A06072F}" srcOrd="1" destOrd="0" presId="urn:microsoft.com/office/officeart/2005/8/layout/orgChart1"/>
    <dgm:cxn modelId="{4377DCC8-EF0D-457D-B7CF-59C01CA3A4F1}" srcId="{B266E195-1DE5-429D-B591-1279D861419A}" destId="{F04202DA-69BD-41CA-8D0A-91D199D446E6}" srcOrd="7" destOrd="0" parTransId="{71A7ABB3-487D-4AC1-95E1-A38111DE87C5}" sibTransId="{B6577E19-24CA-476C-BE29-617F0DA7978E}"/>
    <dgm:cxn modelId="{8B6557CA-E7E2-42D8-B8DD-99BB3A4E1656}" srcId="{B266E195-1DE5-429D-B591-1279D861419A}" destId="{04B182B7-34CB-4524-AC80-75208867DDDA}" srcOrd="0" destOrd="0" parTransId="{E7309BBC-E622-4C7B-80FD-BBFFDB0BB98D}" sibTransId="{EDFCF546-4646-4762-9C5C-8BB3506DB312}"/>
    <dgm:cxn modelId="{831511CD-0E42-4486-8577-DF0C9615FD60}" type="presOf" srcId="{37521118-9EA6-4936-9DB3-F5534E2F8023}" destId="{673E26E2-E0F2-463E-A3B6-A7260CEAF406}" srcOrd="1" destOrd="0" presId="urn:microsoft.com/office/officeart/2005/8/layout/orgChart1"/>
    <dgm:cxn modelId="{9D85E2CF-5316-4A8B-817F-A7CC3203D090}" type="presOf" srcId="{1CCAC163-1841-417B-BD8A-AAC9C5645A8D}" destId="{F659C3FD-1DC4-485F-B714-F53B432548B9}" srcOrd="0" destOrd="0" presId="urn:microsoft.com/office/officeart/2005/8/layout/orgChart1"/>
    <dgm:cxn modelId="{96E8AAD0-C662-45DE-99EF-3D85683AA75E}" srcId="{8C15CB3F-423A-41DF-95F7-8D5EACF5CB41}" destId="{1F67DADA-0081-4AFD-A4E1-6766708312D8}" srcOrd="1" destOrd="0" parTransId="{68E3937F-9DA8-441D-AA72-9B929861A46D}" sibTransId="{3BFF77DC-D083-4EAD-8648-621DB3357D84}"/>
    <dgm:cxn modelId="{40B580D1-7AC7-4026-BE02-AF70B0899BD1}" srcId="{37521118-9EA6-4936-9DB3-F5534E2F8023}" destId="{ED4DD159-43A9-4474-926F-966FFDD25510}" srcOrd="2" destOrd="0" parTransId="{E56DCE92-1918-4389-8867-7A5D5ADA0B7B}" sibTransId="{EF77AD9F-512C-4E5F-9A2A-DD8C808DF53D}"/>
    <dgm:cxn modelId="{D3B79FD9-17A4-4CD0-802D-DFB67A7665E2}" srcId="{37521118-9EA6-4936-9DB3-F5534E2F8023}" destId="{76C7B608-BB77-4C5D-80B2-FE347E369DF6}" srcOrd="4" destOrd="0" parTransId="{77CCB66F-EA57-4062-94EF-01389939413D}" sibTransId="{04523ADB-3C0A-4C27-BAB4-FDEE51C53D55}"/>
    <dgm:cxn modelId="{460799DC-261C-41AE-BCB1-45B183CD351F}" type="presOf" srcId="{65B1BD60-CDA3-414C-AF04-7665E7919522}" destId="{91FBCA3D-5FBE-4DC6-A344-0F01245414F0}" srcOrd="0" destOrd="0" presId="urn:microsoft.com/office/officeart/2005/8/layout/orgChart1"/>
    <dgm:cxn modelId="{F4BA34DE-F560-4454-BC92-35B7344B3BDB}" type="presOf" srcId="{71A7ABB3-487D-4AC1-95E1-A38111DE87C5}" destId="{98F159EC-EDA1-4218-9E4C-9E65DC6E673B}" srcOrd="0" destOrd="0" presId="urn:microsoft.com/office/officeart/2005/8/layout/orgChart1"/>
    <dgm:cxn modelId="{713B9BE2-7E53-4CE0-B421-05C4B418070C}" type="presOf" srcId="{A7A857CD-ADE6-4A83-BE94-1A39BE35FC5B}" destId="{CEAA7153-79E6-46D9-B7D0-798898A3F623}" srcOrd="0" destOrd="0" presId="urn:microsoft.com/office/officeart/2005/8/layout/orgChart1"/>
    <dgm:cxn modelId="{12A944E7-CB94-4DCE-890C-2F658CAE76D7}" type="presOf" srcId="{D09431A8-93C4-4D38-B90F-718BF8814672}" destId="{FDB0FE60-FE55-49FF-B432-C66DB34187C4}" srcOrd="0" destOrd="0" presId="urn:microsoft.com/office/officeart/2005/8/layout/orgChart1"/>
    <dgm:cxn modelId="{437BD2EB-8E92-4F00-916A-00EA5E1F894E}" type="presOf" srcId="{0CA1705C-0CBB-413D-B40D-5ACFD2184363}" destId="{79B297F6-AB97-45BB-A1AA-67A7B6B0C7AA}" srcOrd="0" destOrd="0" presId="urn:microsoft.com/office/officeart/2005/8/layout/orgChart1"/>
    <dgm:cxn modelId="{871442EE-60C0-41F8-8BAE-EF3A84D950B5}" type="presOf" srcId="{8C15CB3F-423A-41DF-95F7-8D5EACF5CB41}" destId="{20CD551D-A43A-4A90-86EA-7643CA8E57AB}" srcOrd="1" destOrd="0" presId="urn:microsoft.com/office/officeart/2005/8/layout/orgChart1"/>
    <dgm:cxn modelId="{0DF79CEF-EC0C-4B27-A90B-3BB4F8A4971D}" type="presOf" srcId="{F04202DA-69BD-41CA-8D0A-91D199D446E6}" destId="{091D7F67-92DB-4866-AB5D-70474B9CED9A}" srcOrd="0" destOrd="0" presId="urn:microsoft.com/office/officeart/2005/8/layout/orgChart1"/>
    <dgm:cxn modelId="{184CA0F0-B0E4-490E-8704-76884CBECE18}" type="presOf" srcId="{A2F6A1F5-7773-4C61-93EA-DB2F595154D2}" destId="{51F8B6C8-EF9D-4F44-8105-9B08B7CAE7AE}" srcOrd="1" destOrd="0" presId="urn:microsoft.com/office/officeart/2005/8/layout/orgChart1"/>
    <dgm:cxn modelId="{3A40FCF1-5024-4169-B3BD-465382DA8471}" type="presOf" srcId="{31FCAEFC-049D-4C28-AB1C-92D7409309B2}" destId="{3E15C33D-1BFA-4B14-AC0B-BAC4540AA016}" srcOrd="1" destOrd="0" presId="urn:microsoft.com/office/officeart/2005/8/layout/orgChart1"/>
    <dgm:cxn modelId="{C7A3E4F4-15D8-45B3-BDB4-C1AB7D41D6B5}" type="presOf" srcId="{0261B7E4-E8D7-4D77-B9E9-988719FF8282}" destId="{B0B78399-7E16-47E7-9544-823E99C8E7EE}" srcOrd="1" destOrd="0" presId="urn:microsoft.com/office/officeart/2005/8/layout/orgChart1"/>
    <dgm:cxn modelId="{58D809F5-D354-4121-83B4-DFD1F83771E0}" srcId="{B266E195-1DE5-429D-B591-1279D861419A}" destId="{0CA1705C-0CBB-413D-B40D-5ACFD2184363}" srcOrd="6" destOrd="0" parTransId="{740DD024-4754-4568-892F-DED7ED4EF248}" sibTransId="{6A86351A-B3AE-4C94-931A-D4963EC21767}"/>
    <dgm:cxn modelId="{82B6DFF9-5BC0-4B40-A4AB-661BC6F5FCDC}" type="presOf" srcId="{740DD024-4754-4568-892F-DED7ED4EF248}" destId="{30B82872-98E0-483E-A15B-558D1E48D556}" srcOrd="0" destOrd="0" presId="urn:microsoft.com/office/officeart/2005/8/layout/orgChart1"/>
    <dgm:cxn modelId="{0AC7B3FC-3CB8-4BD5-AB78-CFE46C8DC114}" type="presOf" srcId="{5D7A722C-6997-43A2-9D10-1E289B6A07D5}" destId="{7617CF24-A552-4F8C-83BC-12BBCE9D2FDD}" srcOrd="0" destOrd="0" presId="urn:microsoft.com/office/officeart/2005/8/layout/orgChart1"/>
    <dgm:cxn modelId="{4C94A0FD-47ED-49AA-B5C0-FC6DB1DFBE66}" type="presOf" srcId="{D193A2FC-04D3-4710-99B1-AEE9BF366882}" destId="{E2C71494-6835-4A04-96EB-F6A248072A72}" srcOrd="1" destOrd="0" presId="urn:microsoft.com/office/officeart/2005/8/layout/orgChart1"/>
    <dgm:cxn modelId="{95631823-95E8-4DDF-A036-3663AEEF7C1D}" type="presParOf" srcId="{980560C1-D591-488E-8F3F-2FC39A415023}" destId="{599BB6C8-4E5D-4470-B97E-7F540A8732F8}" srcOrd="0" destOrd="0" presId="urn:microsoft.com/office/officeart/2005/8/layout/orgChart1"/>
    <dgm:cxn modelId="{757DDBED-1CE6-477F-8326-C2F62C8E7F14}" type="presParOf" srcId="{599BB6C8-4E5D-4470-B97E-7F540A8732F8}" destId="{4A26D9FF-3E54-4E44-9252-53DFEA20824F}" srcOrd="0" destOrd="0" presId="urn:microsoft.com/office/officeart/2005/8/layout/orgChart1"/>
    <dgm:cxn modelId="{213A72A1-2029-46D8-8701-9767B3A4C841}" type="presParOf" srcId="{4A26D9FF-3E54-4E44-9252-53DFEA20824F}" destId="{73373072-2F51-4FEE-8409-63D145F6D4A0}" srcOrd="0" destOrd="0" presId="urn:microsoft.com/office/officeart/2005/8/layout/orgChart1"/>
    <dgm:cxn modelId="{80DB32A1-FF65-4D19-A03C-708B71149238}" type="presParOf" srcId="{4A26D9FF-3E54-4E44-9252-53DFEA20824F}" destId="{20CD551D-A43A-4A90-86EA-7643CA8E57AB}" srcOrd="1" destOrd="0" presId="urn:microsoft.com/office/officeart/2005/8/layout/orgChart1"/>
    <dgm:cxn modelId="{54E04FCA-5162-4E8F-8CF1-2B95659BAF2C}" type="presParOf" srcId="{599BB6C8-4E5D-4470-B97E-7F540A8732F8}" destId="{4260B980-5F10-4187-BF1E-633ED0DFCE6D}" srcOrd="1" destOrd="0" presId="urn:microsoft.com/office/officeart/2005/8/layout/orgChart1"/>
    <dgm:cxn modelId="{70914F9F-113A-4C39-870C-F4BA7840BB85}" type="presParOf" srcId="{4260B980-5F10-4187-BF1E-633ED0DFCE6D}" destId="{C9825501-5646-4225-90B5-2870B541B6CE}" srcOrd="0" destOrd="0" presId="urn:microsoft.com/office/officeart/2005/8/layout/orgChart1"/>
    <dgm:cxn modelId="{7455C6D1-CDD5-4448-922C-B286DC40F5E1}" type="presParOf" srcId="{4260B980-5F10-4187-BF1E-633ED0DFCE6D}" destId="{C5555FE4-22B5-4E68-93D3-CDBC473877ED}" srcOrd="1" destOrd="0" presId="urn:microsoft.com/office/officeart/2005/8/layout/orgChart1"/>
    <dgm:cxn modelId="{5EC4418A-83A7-4D35-9244-F9D6D2BD6978}" type="presParOf" srcId="{C5555FE4-22B5-4E68-93D3-CDBC473877ED}" destId="{1EB6655E-7DFC-4B03-90DB-15166F86E575}" srcOrd="0" destOrd="0" presId="urn:microsoft.com/office/officeart/2005/8/layout/orgChart1"/>
    <dgm:cxn modelId="{0BC7786B-63C5-4E07-8E21-C4DCAA4F5A14}" type="presParOf" srcId="{1EB6655E-7DFC-4B03-90DB-15166F86E575}" destId="{03B3813D-5355-455C-9E76-4C3D30504596}" srcOrd="0" destOrd="0" presId="urn:microsoft.com/office/officeart/2005/8/layout/orgChart1"/>
    <dgm:cxn modelId="{633495B9-2D79-4003-A76D-C67646FBB9BE}" type="presParOf" srcId="{1EB6655E-7DFC-4B03-90DB-15166F86E575}" destId="{868373C9-7A56-401D-86A1-C4E895C68057}" srcOrd="1" destOrd="0" presId="urn:microsoft.com/office/officeart/2005/8/layout/orgChart1"/>
    <dgm:cxn modelId="{4E92E906-30DB-4380-897C-9D182749D2A8}" type="presParOf" srcId="{C5555FE4-22B5-4E68-93D3-CDBC473877ED}" destId="{C25BCB03-C29D-4CF9-BA32-5C96ABBA646D}" srcOrd="1" destOrd="0" presId="urn:microsoft.com/office/officeart/2005/8/layout/orgChart1"/>
    <dgm:cxn modelId="{3B497F12-19B2-4E42-8DBD-4497B70C8DF8}" type="presParOf" srcId="{C25BCB03-C29D-4CF9-BA32-5C96ABBA646D}" destId="{64BD86C9-F83D-455E-AB22-7A63212BDD5A}" srcOrd="0" destOrd="0" presId="urn:microsoft.com/office/officeart/2005/8/layout/orgChart1"/>
    <dgm:cxn modelId="{E72C64E4-5DE6-4CEF-AC8F-B879BBD3EC9E}" type="presParOf" srcId="{C25BCB03-C29D-4CF9-BA32-5C96ABBA646D}" destId="{FDC61F6D-AC5A-4618-8D4C-AA55CE057146}" srcOrd="1" destOrd="0" presId="urn:microsoft.com/office/officeart/2005/8/layout/orgChart1"/>
    <dgm:cxn modelId="{155A8053-80A9-445E-AB28-3F820458132B}" type="presParOf" srcId="{FDC61F6D-AC5A-4618-8D4C-AA55CE057146}" destId="{2E2C054C-C1B1-41DF-9566-F1812CCF52F9}" srcOrd="0" destOrd="0" presId="urn:microsoft.com/office/officeart/2005/8/layout/orgChart1"/>
    <dgm:cxn modelId="{935A941A-97FF-4310-AB65-DA4E5F817FE2}" type="presParOf" srcId="{2E2C054C-C1B1-41DF-9566-F1812CCF52F9}" destId="{B72602FE-3EF2-4E8B-AE4C-7832325D304F}" srcOrd="0" destOrd="0" presId="urn:microsoft.com/office/officeart/2005/8/layout/orgChart1"/>
    <dgm:cxn modelId="{2C1A1F2D-BC2A-4488-9859-C615F3F852D4}" type="presParOf" srcId="{2E2C054C-C1B1-41DF-9566-F1812CCF52F9}" destId="{0BC14383-CC60-4B5C-B83C-BB4724A33B8B}" srcOrd="1" destOrd="0" presId="urn:microsoft.com/office/officeart/2005/8/layout/orgChart1"/>
    <dgm:cxn modelId="{6B8A18C7-8CC2-4758-B90A-011D270C4A0B}" type="presParOf" srcId="{FDC61F6D-AC5A-4618-8D4C-AA55CE057146}" destId="{D2CBA151-2270-4DDC-96B3-5C9E66DD137A}" srcOrd="1" destOrd="0" presId="urn:microsoft.com/office/officeart/2005/8/layout/orgChart1"/>
    <dgm:cxn modelId="{7CDD91E1-683A-4E43-802F-3BD739C9D4CF}" type="presParOf" srcId="{FDC61F6D-AC5A-4618-8D4C-AA55CE057146}" destId="{534BCF5F-DE3E-451D-83C7-ED9B0EDE4B87}" srcOrd="2" destOrd="0" presId="urn:microsoft.com/office/officeart/2005/8/layout/orgChart1"/>
    <dgm:cxn modelId="{02AEE8DF-3763-4EFF-B22B-2A7B0CF0428D}" type="presParOf" srcId="{C25BCB03-C29D-4CF9-BA32-5C96ABBA646D}" destId="{8E355E29-5F32-4CB5-BAA6-89E867F44B17}" srcOrd="2" destOrd="0" presId="urn:microsoft.com/office/officeart/2005/8/layout/orgChart1"/>
    <dgm:cxn modelId="{434A37C3-A8E9-42A6-AD28-A1A9E4B00C02}" type="presParOf" srcId="{C25BCB03-C29D-4CF9-BA32-5C96ABBA646D}" destId="{BDE73126-DD86-4C22-886B-8EFAFA84EB0C}" srcOrd="3" destOrd="0" presId="urn:microsoft.com/office/officeart/2005/8/layout/orgChart1"/>
    <dgm:cxn modelId="{EE753FD1-655D-4129-B347-7261E2877C20}" type="presParOf" srcId="{BDE73126-DD86-4C22-886B-8EFAFA84EB0C}" destId="{EA61660D-5D0A-4131-A0CA-1C16A564A961}" srcOrd="0" destOrd="0" presId="urn:microsoft.com/office/officeart/2005/8/layout/orgChart1"/>
    <dgm:cxn modelId="{7FBDEA3B-5092-4EE9-AE75-9C237E06B3CA}" type="presParOf" srcId="{EA61660D-5D0A-4131-A0CA-1C16A564A961}" destId="{6CDF5C62-1100-429C-855C-3C9B38E4C5E3}" srcOrd="0" destOrd="0" presId="urn:microsoft.com/office/officeart/2005/8/layout/orgChart1"/>
    <dgm:cxn modelId="{1D2F2D6D-4C8F-42CC-8531-7B63B3FF2D59}" type="presParOf" srcId="{EA61660D-5D0A-4131-A0CA-1C16A564A961}" destId="{3E15C33D-1BFA-4B14-AC0B-BAC4540AA016}" srcOrd="1" destOrd="0" presId="urn:microsoft.com/office/officeart/2005/8/layout/orgChart1"/>
    <dgm:cxn modelId="{2DC2621D-57BB-46F7-85CD-8B8DBD304181}" type="presParOf" srcId="{BDE73126-DD86-4C22-886B-8EFAFA84EB0C}" destId="{B4BCE9C4-5853-4548-93A4-ECB6A9DCDC8B}" srcOrd="1" destOrd="0" presId="urn:microsoft.com/office/officeart/2005/8/layout/orgChart1"/>
    <dgm:cxn modelId="{449B12A2-6A89-4D9C-A756-B1B9DBD5799E}" type="presParOf" srcId="{BDE73126-DD86-4C22-886B-8EFAFA84EB0C}" destId="{1623BF4D-EBF6-4396-89C8-C54A851033CC}" srcOrd="2" destOrd="0" presId="urn:microsoft.com/office/officeart/2005/8/layout/orgChart1"/>
    <dgm:cxn modelId="{88BFC773-97AA-4455-A9EC-9A7C067CECB7}" type="presParOf" srcId="{C25BCB03-C29D-4CF9-BA32-5C96ABBA646D}" destId="{F74FB2DA-B4E3-4C97-8D22-2DAC65A44128}" srcOrd="4" destOrd="0" presId="urn:microsoft.com/office/officeart/2005/8/layout/orgChart1"/>
    <dgm:cxn modelId="{1A94F5A0-F7F8-4387-B965-05C17C1FEDFC}" type="presParOf" srcId="{C25BCB03-C29D-4CF9-BA32-5C96ABBA646D}" destId="{11872314-1139-4B8B-B2D4-0E9957BDA197}" srcOrd="5" destOrd="0" presId="urn:microsoft.com/office/officeart/2005/8/layout/orgChart1"/>
    <dgm:cxn modelId="{C79C1FF1-BBA9-4A31-B0D3-92CBA5CFA757}" type="presParOf" srcId="{11872314-1139-4B8B-B2D4-0E9957BDA197}" destId="{AE2EFA28-433F-4BC6-936B-1803C0BFE642}" srcOrd="0" destOrd="0" presId="urn:microsoft.com/office/officeart/2005/8/layout/orgChart1"/>
    <dgm:cxn modelId="{CD55D3AF-A7DB-4C46-AA0D-97C419DCA379}" type="presParOf" srcId="{AE2EFA28-433F-4BC6-936B-1803C0BFE642}" destId="{94C235AF-464D-47C5-8D0A-065552E3008F}" srcOrd="0" destOrd="0" presId="urn:microsoft.com/office/officeart/2005/8/layout/orgChart1"/>
    <dgm:cxn modelId="{E44AEE49-F3A8-4B71-9F2F-23A8255E8178}" type="presParOf" srcId="{AE2EFA28-433F-4BC6-936B-1803C0BFE642}" destId="{D78CAF9D-3C5B-4B0F-9208-0B317A06072F}" srcOrd="1" destOrd="0" presId="urn:microsoft.com/office/officeart/2005/8/layout/orgChart1"/>
    <dgm:cxn modelId="{488124AD-2EC6-4371-9DF8-2518EF1D59EA}" type="presParOf" srcId="{11872314-1139-4B8B-B2D4-0E9957BDA197}" destId="{C710E345-E51A-4435-830A-478388AEC49C}" srcOrd="1" destOrd="0" presId="urn:microsoft.com/office/officeart/2005/8/layout/orgChart1"/>
    <dgm:cxn modelId="{CC4BE6B6-ACD5-479B-A414-9807A9AA78C9}" type="presParOf" srcId="{11872314-1139-4B8B-B2D4-0E9957BDA197}" destId="{67BC0A37-FC7E-4549-A02A-9EC3CC7C21D8}" srcOrd="2" destOrd="0" presId="urn:microsoft.com/office/officeart/2005/8/layout/orgChart1"/>
    <dgm:cxn modelId="{20B04A03-91C5-4572-8B24-4E23ADD1A360}" type="presParOf" srcId="{C25BCB03-C29D-4CF9-BA32-5C96ABBA646D}" destId="{A2D03D93-B17E-449E-9DB4-7C750A777972}" srcOrd="6" destOrd="0" presId="urn:microsoft.com/office/officeart/2005/8/layout/orgChart1"/>
    <dgm:cxn modelId="{EB6C2C58-6CF7-4C62-AA71-EB907E6BC378}" type="presParOf" srcId="{C25BCB03-C29D-4CF9-BA32-5C96ABBA646D}" destId="{89D22189-FF38-4C8D-A8F1-1C6B5F1ABB54}" srcOrd="7" destOrd="0" presId="urn:microsoft.com/office/officeart/2005/8/layout/orgChart1"/>
    <dgm:cxn modelId="{C3412F3A-3F14-4C8D-A520-3F5002C6B265}" type="presParOf" srcId="{89D22189-FF38-4C8D-A8F1-1C6B5F1ABB54}" destId="{91F08D92-ADAC-42DB-B290-CFCC5B67B50D}" srcOrd="0" destOrd="0" presId="urn:microsoft.com/office/officeart/2005/8/layout/orgChart1"/>
    <dgm:cxn modelId="{3488DEC8-A563-4828-9F90-472CCDBF3A9B}" type="presParOf" srcId="{91F08D92-ADAC-42DB-B290-CFCC5B67B50D}" destId="{91E783B9-BAAE-4456-923B-5FFE669E433E}" srcOrd="0" destOrd="0" presId="urn:microsoft.com/office/officeart/2005/8/layout/orgChart1"/>
    <dgm:cxn modelId="{1951FB01-33B3-47E1-A54C-4AB776AD4660}" type="presParOf" srcId="{91F08D92-ADAC-42DB-B290-CFCC5B67B50D}" destId="{A3777C5D-79A3-48D4-8A2B-3CD84602DA6F}" srcOrd="1" destOrd="0" presId="urn:microsoft.com/office/officeart/2005/8/layout/orgChart1"/>
    <dgm:cxn modelId="{844F2CC9-E80D-4ABB-A6AD-4BD6A1B56339}" type="presParOf" srcId="{89D22189-FF38-4C8D-A8F1-1C6B5F1ABB54}" destId="{42A214BD-954F-453B-995D-0635A6199E4C}" srcOrd="1" destOrd="0" presId="urn:microsoft.com/office/officeart/2005/8/layout/orgChart1"/>
    <dgm:cxn modelId="{0F39653C-97A5-494E-92D5-1D28181416F1}" type="presParOf" srcId="{89D22189-FF38-4C8D-A8F1-1C6B5F1ABB54}" destId="{CF0C0F6D-0F67-4459-B388-4AD63619C15A}" srcOrd="2" destOrd="0" presId="urn:microsoft.com/office/officeart/2005/8/layout/orgChart1"/>
    <dgm:cxn modelId="{8379A1FF-1B6A-46C8-8130-3DB797E3108E}" type="presParOf" srcId="{C5555FE4-22B5-4E68-93D3-CDBC473877ED}" destId="{77148DB1-0002-4A00-BF24-DA532D306AC6}" srcOrd="2" destOrd="0" presId="urn:microsoft.com/office/officeart/2005/8/layout/orgChart1"/>
    <dgm:cxn modelId="{11FB9E7B-F677-46CD-92DA-4F432A965ABF}" type="presParOf" srcId="{4260B980-5F10-4187-BF1E-633ED0DFCE6D}" destId="{F659C3FD-1DC4-485F-B714-F53B432548B9}" srcOrd="2" destOrd="0" presId="urn:microsoft.com/office/officeart/2005/8/layout/orgChart1"/>
    <dgm:cxn modelId="{2AE67E42-9222-48F1-924C-6C3AFE22FD11}" type="presParOf" srcId="{4260B980-5F10-4187-BF1E-633ED0DFCE6D}" destId="{FD19B416-26A4-4910-94FE-2A9CDC20CC42}" srcOrd="3" destOrd="0" presId="urn:microsoft.com/office/officeart/2005/8/layout/orgChart1"/>
    <dgm:cxn modelId="{80547750-AC3E-49ED-A66C-2E0D9F310560}" type="presParOf" srcId="{FD19B416-26A4-4910-94FE-2A9CDC20CC42}" destId="{E8B856D5-AC2E-4FC8-891D-4ABF2E197E98}" srcOrd="0" destOrd="0" presId="urn:microsoft.com/office/officeart/2005/8/layout/orgChart1"/>
    <dgm:cxn modelId="{610BBED6-6C0E-4A19-9FF2-8B28663EC86B}" type="presParOf" srcId="{E8B856D5-AC2E-4FC8-891D-4ABF2E197E98}" destId="{9DFAA2AE-2B26-40AB-939A-FC495D1AF479}" srcOrd="0" destOrd="0" presId="urn:microsoft.com/office/officeart/2005/8/layout/orgChart1"/>
    <dgm:cxn modelId="{09456AB8-C464-413F-B2A9-C5EDA71DBA09}" type="presParOf" srcId="{E8B856D5-AC2E-4FC8-891D-4ABF2E197E98}" destId="{673E26E2-E0F2-463E-A3B6-A7260CEAF406}" srcOrd="1" destOrd="0" presId="urn:microsoft.com/office/officeart/2005/8/layout/orgChart1"/>
    <dgm:cxn modelId="{D42C60DA-74F5-460F-BC05-49C05F7B24A7}" type="presParOf" srcId="{FD19B416-26A4-4910-94FE-2A9CDC20CC42}" destId="{904EAD56-9D27-4462-BCEC-2520CF53295F}" srcOrd="1" destOrd="0" presId="urn:microsoft.com/office/officeart/2005/8/layout/orgChart1"/>
    <dgm:cxn modelId="{82F0CD49-8D35-498C-B181-CB1DCDF01E7C}" type="presParOf" srcId="{904EAD56-9D27-4462-BCEC-2520CF53295F}" destId="{9A07D7EE-142B-464D-9389-21526129F74D}" srcOrd="0" destOrd="0" presId="urn:microsoft.com/office/officeart/2005/8/layout/orgChart1"/>
    <dgm:cxn modelId="{8F43DFEC-D971-449B-8184-D4607608E394}" type="presParOf" srcId="{904EAD56-9D27-4462-BCEC-2520CF53295F}" destId="{33F11CD8-FEEF-46DA-9497-201E1BECB485}" srcOrd="1" destOrd="0" presId="urn:microsoft.com/office/officeart/2005/8/layout/orgChart1"/>
    <dgm:cxn modelId="{9BD9796F-A598-41B9-8652-A376A08B2EA4}" type="presParOf" srcId="{33F11CD8-FEEF-46DA-9497-201E1BECB485}" destId="{4A1FEC33-9478-49EB-A257-1DC48D2D0178}" srcOrd="0" destOrd="0" presId="urn:microsoft.com/office/officeart/2005/8/layout/orgChart1"/>
    <dgm:cxn modelId="{FD1FD18D-FABA-4CFF-B7AB-92A92E30AEF8}" type="presParOf" srcId="{4A1FEC33-9478-49EB-A257-1DC48D2D0178}" destId="{0E6A8457-610C-46D5-8D80-9968753F5934}" srcOrd="0" destOrd="0" presId="urn:microsoft.com/office/officeart/2005/8/layout/orgChart1"/>
    <dgm:cxn modelId="{1B702F61-D230-414E-9175-E894C7E8A8FC}" type="presParOf" srcId="{4A1FEC33-9478-49EB-A257-1DC48D2D0178}" destId="{BE5677E6-636E-4C6A-984B-E71F3CF6221D}" srcOrd="1" destOrd="0" presId="urn:microsoft.com/office/officeart/2005/8/layout/orgChart1"/>
    <dgm:cxn modelId="{63E5FAC4-D157-43E6-93D1-0A931C1FD5B2}" type="presParOf" srcId="{33F11CD8-FEEF-46DA-9497-201E1BECB485}" destId="{8B4AD2FB-6457-42A2-8361-C7A8496D9A9A}" srcOrd="1" destOrd="0" presId="urn:microsoft.com/office/officeart/2005/8/layout/orgChart1"/>
    <dgm:cxn modelId="{95B6FA2A-CBA0-4171-95A5-2C4A6547D92C}" type="presParOf" srcId="{33F11CD8-FEEF-46DA-9497-201E1BECB485}" destId="{472EDD36-27DE-4A18-89E8-3FC474738D7E}" srcOrd="2" destOrd="0" presId="urn:microsoft.com/office/officeart/2005/8/layout/orgChart1"/>
    <dgm:cxn modelId="{7E7A8B00-9652-4A94-BB37-93386A1A55C7}" type="presParOf" srcId="{904EAD56-9D27-4462-BCEC-2520CF53295F}" destId="{3B987177-D1B6-4748-92BA-028FD37D01CA}" srcOrd="2" destOrd="0" presId="urn:microsoft.com/office/officeart/2005/8/layout/orgChart1"/>
    <dgm:cxn modelId="{561C69A1-A82E-47AA-8E7B-8A57E89989BE}" type="presParOf" srcId="{904EAD56-9D27-4462-BCEC-2520CF53295F}" destId="{AE1DB261-F10F-4D52-B6CB-3F0417F58E98}" srcOrd="3" destOrd="0" presId="urn:microsoft.com/office/officeart/2005/8/layout/orgChart1"/>
    <dgm:cxn modelId="{D6086287-9036-4043-98C9-B25AA9016D45}" type="presParOf" srcId="{AE1DB261-F10F-4D52-B6CB-3F0417F58E98}" destId="{ADCBF10C-E287-48D6-A42D-E8497236308A}" srcOrd="0" destOrd="0" presId="urn:microsoft.com/office/officeart/2005/8/layout/orgChart1"/>
    <dgm:cxn modelId="{DDADAE6C-8A32-419F-9F73-0073763015BB}" type="presParOf" srcId="{ADCBF10C-E287-48D6-A42D-E8497236308A}" destId="{FDB652EA-0367-4811-A632-0A6DBB37675E}" srcOrd="0" destOrd="0" presId="urn:microsoft.com/office/officeart/2005/8/layout/orgChart1"/>
    <dgm:cxn modelId="{49162EA1-8E52-4749-A845-0AA1F1D5CA15}" type="presParOf" srcId="{ADCBF10C-E287-48D6-A42D-E8497236308A}" destId="{EFD0C839-F14C-4ED9-8DFF-5E175FE0817A}" srcOrd="1" destOrd="0" presId="urn:microsoft.com/office/officeart/2005/8/layout/orgChart1"/>
    <dgm:cxn modelId="{497807DB-8DB7-4314-9F2A-CC64E4EF3418}" type="presParOf" srcId="{AE1DB261-F10F-4D52-B6CB-3F0417F58E98}" destId="{65525827-BF4F-4868-BAF4-1E1ED5F8ED46}" srcOrd="1" destOrd="0" presId="urn:microsoft.com/office/officeart/2005/8/layout/orgChart1"/>
    <dgm:cxn modelId="{3CDCC96D-D4D4-4DB0-9642-C5C994B72996}" type="presParOf" srcId="{AE1DB261-F10F-4D52-B6CB-3F0417F58E98}" destId="{AF96AC9C-0D8D-4226-86D7-E213F45AABA7}" srcOrd="2" destOrd="0" presId="urn:microsoft.com/office/officeart/2005/8/layout/orgChart1"/>
    <dgm:cxn modelId="{0ADE6A1A-F01D-456B-AF14-2D92E146E05F}" type="presParOf" srcId="{904EAD56-9D27-4462-BCEC-2520CF53295F}" destId="{B89698A8-8683-473C-B620-EB844BACE6A8}" srcOrd="4" destOrd="0" presId="urn:microsoft.com/office/officeart/2005/8/layout/orgChart1"/>
    <dgm:cxn modelId="{FDFD5B2D-CF53-4FF5-A51E-D7F7F9ACB5D3}" type="presParOf" srcId="{904EAD56-9D27-4462-BCEC-2520CF53295F}" destId="{89181DF2-87FB-4040-9733-A6215B40AF7F}" srcOrd="5" destOrd="0" presId="urn:microsoft.com/office/officeart/2005/8/layout/orgChart1"/>
    <dgm:cxn modelId="{B4483475-D0DE-4D9E-BD99-BF0D61DB1B00}" type="presParOf" srcId="{89181DF2-87FB-4040-9733-A6215B40AF7F}" destId="{03F337BA-D5DF-468D-87E0-F2C7D0D588ED}" srcOrd="0" destOrd="0" presId="urn:microsoft.com/office/officeart/2005/8/layout/orgChart1"/>
    <dgm:cxn modelId="{D2F3608C-8134-41C4-9278-B8D4CF723586}" type="presParOf" srcId="{03F337BA-D5DF-468D-87E0-F2C7D0D588ED}" destId="{2476F5F1-F719-406F-BA89-10CB38CE17A7}" srcOrd="0" destOrd="0" presId="urn:microsoft.com/office/officeart/2005/8/layout/orgChart1"/>
    <dgm:cxn modelId="{4028F1C3-DF4C-4824-8FF4-C3A7274B6B70}" type="presParOf" srcId="{03F337BA-D5DF-468D-87E0-F2C7D0D588ED}" destId="{64808BD8-4D18-4586-9288-00996600012A}" srcOrd="1" destOrd="0" presId="urn:microsoft.com/office/officeart/2005/8/layout/orgChart1"/>
    <dgm:cxn modelId="{48E03242-944A-4BF0-88C5-E81D7B321EC8}" type="presParOf" srcId="{89181DF2-87FB-4040-9733-A6215B40AF7F}" destId="{01E06304-C3E2-4071-A36D-388487CB50EE}" srcOrd="1" destOrd="0" presId="urn:microsoft.com/office/officeart/2005/8/layout/orgChart1"/>
    <dgm:cxn modelId="{A4B06D9A-E54B-4C53-85F8-0A7193CA0B39}" type="presParOf" srcId="{89181DF2-87FB-4040-9733-A6215B40AF7F}" destId="{38C60D32-9F38-4C8B-916A-1C99206D60EF}" srcOrd="2" destOrd="0" presId="urn:microsoft.com/office/officeart/2005/8/layout/orgChart1"/>
    <dgm:cxn modelId="{C644D137-A3B2-422E-BECF-DF91FEFC678A}" type="presParOf" srcId="{904EAD56-9D27-4462-BCEC-2520CF53295F}" destId="{3319FE16-3B6B-4291-B57B-39D97BE73E0C}" srcOrd="6" destOrd="0" presId="urn:microsoft.com/office/officeart/2005/8/layout/orgChart1"/>
    <dgm:cxn modelId="{18DBB12C-48A4-46E8-AF8B-091BCBF4857C}" type="presParOf" srcId="{904EAD56-9D27-4462-BCEC-2520CF53295F}" destId="{70DFC239-9ED4-490F-8F81-9F2BE4AAA4A8}" srcOrd="7" destOrd="0" presId="urn:microsoft.com/office/officeart/2005/8/layout/orgChart1"/>
    <dgm:cxn modelId="{4B244933-3067-47C2-851D-43F928C65AB9}" type="presParOf" srcId="{70DFC239-9ED4-490F-8F81-9F2BE4AAA4A8}" destId="{5980FA46-3246-4878-AA6A-B511E4610EC4}" srcOrd="0" destOrd="0" presId="urn:microsoft.com/office/officeart/2005/8/layout/orgChart1"/>
    <dgm:cxn modelId="{18012C7D-98BB-4EAC-9CD1-1B66396EA00E}" type="presParOf" srcId="{5980FA46-3246-4878-AA6A-B511E4610EC4}" destId="{CEAA7153-79E6-46D9-B7D0-798898A3F623}" srcOrd="0" destOrd="0" presId="urn:microsoft.com/office/officeart/2005/8/layout/orgChart1"/>
    <dgm:cxn modelId="{48A5CBB9-A2FB-45EF-90F1-4E2605E3A2ED}" type="presParOf" srcId="{5980FA46-3246-4878-AA6A-B511E4610EC4}" destId="{0F56663A-85CA-4154-83F6-7FCB50B076BD}" srcOrd="1" destOrd="0" presId="urn:microsoft.com/office/officeart/2005/8/layout/orgChart1"/>
    <dgm:cxn modelId="{A4B394ED-DD5B-411E-9F94-5B3DD017DB12}" type="presParOf" srcId="{70DFC239-9ED4-490F-8F81-9F2BE4AAA4A8}" destId="{86630F42-425E-4270-85E7-AB3CFE45F8A0}" srcOrd="1" destOrd="0" presId="urn:microsoft.com/office/officeart/2005/8/layout/orgChart1"/>
    <dgm:cxn modelId="{8CE18D4B-EF34-40AF-8E53-AC713278227F}" type="presParOf" srcId="{70DFC239-9ED4-490F-8F81-9F2BE4AAA4A8}" destId="{26192816-0E87-4521-B156-FFACB1DBA40A}" srcOrd="2" destOrd="0" presId="urn:microsoft.com/office/officeart/2005/8/layout/orgChart1"/>
    <dgm:cxn modelId="{F90C4086-FE8D-4FF9-98B6-AB4A2ACFDBC8}" type="presParOf" srcId="{904EAD56-9D27-4462-BCEC-2520CF53295F}" destId="{4AF1E6A7-06BF-4236-A610-861E0A030DF7}" srcOrd="8" destOrd="0" presId="urn:microsoft.com/office/officeart/2005/8/layout/orgChart1"/>
    <dgm:cxn modelId="{E3CB533C-478B-4B3F-9601-8D563FE47C2B}" type="presParOf" srcId="{904EAD56-9D27-4462-BCEC-2520CF53295F}" destId="{45B43510-D349-4F48-93C5-97D15403CEA0}" srcOrd="9" destOrd="0" presId="urn:microsoft.com/office/officeart/2005/8/layout/orgChart1"/>
    <dgm:cxn modelId="{EE3F8D3C-B15A-4FFC-A9CC-47DD82BF803B}" type="presParOf" srcId="{45B43510-D349-4F48-93C5-97D15403CEA0}" destId="{B7D40014-B5F3-4B82-8C90-EDBEB24F3410}" srcOrd="0" destOrd="0" presId="urn:microsoft.com/office/officeart/2005/8/layout/orgChart1"/>
    <dgm:cxn modelId="{DF525F78-C4FE-43DD-B16C-CA94C001DB77}" type="presParOf" srcId="{B7D40014-B5F3-4B82-8C90-EDBEB24F3410}" destId="{1B62A858-4D51-44BD-B009-8FE1302FD27F}" srcOrd="0" destOrd="0" presId="urn:microsoft.com/office/officeart/2005/8/layout/orgChart1"/>
    <dgm:cxn modelId="{C65B01D8-61FF-4733-B49B-4E58774662BF}" type="presParOf" srcId="{B7D40014-B5F3-4B82-8C90-EDBEB24F3410}" destId="{033906E1-6CB1-4F8A-BACC-45A67569C800}" srcOrd="1" destOrd="0" presId="urn:microsoft.com/office/officeart/2005/8/layout/orgChart1"/>
    <dgm:cxn modelId="{206BB470-5A17-4074-BC60-FB7DF494A96F}" type="presParOf" srcId="{45B43510-D349-4F48-93C5-97D15403CEA0}" destId="{F8665C65-DC72-4341-88A2-CC54CBE96E5E}" srcOrd="1" destOrd="0" presId="urn:microsoft.com/office/officeart/2005/8/layout/orgChart1"/>
    <dgm:cxn modelId="{DE21C8AB-5467-4524-A7EB-06478ACEF2B5}" type="presParOf" srcId="{45B43510-D349-4F48-93C5-97D15403CEA0}" destId="{533754E2-60D6-43E3-884D-6565AE10D2D3}" srcOrd="2" destOrd="0" presId="urn:microsoft.com/office/officeart/2005/8/layout/orgChart1"/>
    <dgm:cxn modelId="{F292E3C0-C59C-4959-96F8-05045745A207}" type="presParOf" srcId="{FD19B416-26A4-4910-94FE-2A9CDC20CC42}" destId="{CCAC1C54-42A1-4891-A9B4-A2CA17FC2B13}" srcOrd="2" destOrd="0" presId="urn:microsoft.com/office/officeart/2005/8/layout/orgChart1"/>
    <dgm:cxn modelId="{2F0021F8-0D80-4859-B41F-1A45EC46C485}" type="presParOf" srcId="{4260B980-5F10-4187-BF1E-633ED0DFCE6D}" destId="{D263D6AC-BD55-429A-AFEB-0DE5E9B2F7E4}" srcOrd="4" destOrd="0" presId="urn:microsoft.com/office/officeart/2005/8/layout/orgChart1"/>
    <dgm:cxn modelId="{C710EB82-5EF2-4E61-BB9E-C257020C5AEA}" type="presParOf" srcId="{4260B980-5F10-4187-BF1E-633ED0DFCE6D}" destId="{B5071A4E-6229-43FF-AFBE-A5FC1476A118}" srcOrd="5" destOrd="0" presId="urn:microsoft.com/office/officeart/2005/8/layout/orgChart1"/>
    <dgm:cxn modelId="{5DE93ECC-4643-4236-87BB-D2D792247634}" type="presParOf" srcId="{B5071A4E-6229-43FF-AFBE-A5FC1476A118}" destId="{2C32CDA9-2787-4DC6-8248-BFA627A58581}" srcOrd="0" destOrd="0" presId="urn:microsoft.com/office/officeart/2005/8/layout/orgChart1"/>
    <dgm:cxn modelId="{B5F49947-ACB5-4C41-846D-1C07A3A254F9}" type="presParOf" srcId="{2C32CDA9-2787-4DC6-8248-BFA627A58581}" destId="{76D400F2-30AD-4AB9-990D-BD7DA92B93A1}" srcOrd="0" destOrd="0" presId="urn:microsoft.com/office/officeart/2005/8/layout/orgChart1"/>
    <dgm:cxn modelId="{9E6A68E8-0C4F-4E7F-958A-14063F47579F}" type="presParOf" srcId="{2C32CDA9-2787-4DC6-8248-BFA627A58581}" destId="{D06EB2E3-2438-4BE7-9420-170A60CC0308}" srcOrd="1" destOrd="0" presId="urn:microsoft.com/office/officeart/2005/8/layout/orgChart1"/>
    <dgm:cxn modelId="{231E3A17-B18E-4AC2-A415-2C2477020C5D}" type="presParOf" srcId="{B5071A4E-6229-43FF-AFBE-A5FC1476A118}" destId="{83CD0486-1446-4BA2-94E2-CDC55BDB1F30}" srcOrd="1" destOrd="0" presId="urn:microsoft.com/office/officeart/2005/8/layout/orgChart1"/>
    <dgm:cxn modelId="{9F678D8E-C748-4C63-8E58-CAC323C1CDAD}" type="presParOf" srcId="{83CD0486-1446-4BA2-94E2-CDC55BDB1F30}" destId="{865BB176-5199-4FA3-B44C-62BB53E118FB}" srcOrd="0" destOrd="0" presId="urn:microsoft.com/office/officeart/2005/8/layout/orgChart1"/>
    <dgm:cxn modelId="{EA9C124B-0840-418E-B50A-1D08672EEC9F}" type="presParOf" srcId="{83CD0486-1446-4BA2-94E2-CDC55BDB1F30}" destId="{4E0CE4C8-5F93-4997-AAA5-3BDC939D6F3D}" srcOrd="1" destOrd="0" presId="urn:microsoft.com/office/officeart/2005/8/layout/orgChart1"/>
    <dgm:cxn modelId="{5C438566-C1E1-4527-B903-4C53CDE26A6E}" type="presParOf" srcId="{4E0CE4C8-5F93-4997-AAA5-3BDC939D6F3D}" destId="{D99BA089-518C-4888-A803-EC5C5E8D0CDC}" srcOrd="0" destOrd="0" presId="urn:microsoft.com/office/officeart/2005/8/layout/orgChart1"/>
    <dgm:cxn modelId="{FAD5BC15-59FE-48F3-9173-E85B638047D8}" type="presParOf" srcId="{D99BA089-518C-4888-A803-EC5C5E8D0CDC}" destId="{39103A8C-CAD7-4DB6-A72C-4B725D5B169C}" srcOrd="0" destOrd="0" presId="urn:microsoft.com/office/officeart/2005/8/layout/orgChart1"/>
    <dgm:cxn modelId="{04175E4B-C959-4E97-A694-BF91D50421BA}" type="presParOf" srcId="{D99BA089-518C-4888-A803-EC5C5E8D0CDC}" destId="{5BA2BBD6-861B-4048-95C1-07900A9E3DCF}" srcOrd="1" destOrd="0" presId="urn:microsoft.com/office/officeart/2005/8/layout/orgChart1"/>
    <dgm:cxn modelId="{2F491884-F805-4D4C-B71A-CE5E5EAD8280}" type="presParOf" srcId="{4E0CE4C8-5F93-4997-AAA5-3BDC939D6F3D}" destId="{FDCD4A79-E2BC-440F-9C39-C54C0FDF19D7}" srcOrd="1" destOrd="0" presId="urn:microsoft.com/office/officeart/2005/8/layout/orgChart1"/>
    <dgm:cxn modelId="{2DAC2107-F27A-45C4-8FA0-DA43BF6AAB13}" type="presParOf" srcId="{4E0CE4C8-5F93-4997-AAA5-3BDC939D6F3D}" destId="{5D47F2A1-43BC-42BA-98EC-1D17D780B574}" srcOrd="2" destOrd="0" presId="urn:microsoft.com/office/officeart/2005/8/layout/orgChart1"/>
    <dgm:cxn modelId="{AA2D4310-4390-4B4D-8E12-8FB5929C4C0C}" type="presParOf" srcId="{83CD0486-1446-4BA2-94E2-CDC55BDB1F30}" destId="{15064847-0F45-4C50-B74B-834CA234B2F1}" srcOrd="2" destOrd="0" presId="urn:microsoft.com/office/officeart/2005/8/layout/orgChart1"/>
    <dgm:cxn modelId="{DB097D81-9B46-47CB-B555-027A782CDADD}" type="presParOf" srcId="{83CD0486-1446-4BA2-94E2-CDC55BDB1F30}" destId="{0A305F90-1611-4D25-A833-50BCECC81357}" srcOrd="3" destOrd="0" presId="urn:microsoft.com/office/officeart/2005/8/layout/orgChart1"/>
    <dgm:cxn modelId="{817C21AA-9197-40D0-A9F1-16347C66AE98}" type="presParOf" srcId="{0A305F90-1611-4D25-A833-50BCECC81357}" destId="{93A380F2-3AA9-4935-AABC-7EC2B4403C27}" srcOrd="0" destOrd="0" presId="urn:microsoft.com/office/officeart/2005/8/layout/orgChart1"/>
    <dgm:cxn modelId="{CA455310-5190-400A-B82A-2E8F67E370EF}" type="presParOf" srcId="{93A380F2-3AA9-4935-AABC-7EC2B4403C27}" destId="{A5979FD0-A01E-4667-A814-232F3E2F9958}" srcOrd="0" destOrd="0" presId="urn:microsoft.com/office/officeart/2005/8/layout/orgChart1"/>
    <dgm:cxn modelId="{EE0EBFC0-306E-4D32-BF05-ED85423185E6}" type="presParOf" srcId="{93A380F2-3AA9-4935-AABC-7EC2B4403C27}" destId="{B5663B2F-145D-44D1-AD80-62B668F35FF7}" srcOrd="1" destOrd="0" presId="urn:microsoft.com/office/officeart/2005/8/layout/orgChart1"/>
    <dgm:cxn modelId="{E793E356-415D-4A43-8CD5-B6FD974CB317}" type="presParOf" srcId="{0A305F90-1611-4D25-A833-50BCECC81357}" destId="{7BF76F55-F4E9-4E34-95C3-59F601E6D37F}" srcOrd="1" destOrd="0" presId="urn:microsoft.com/office/officeart/2005/8/layout/orgChart1"/>
    <dgm:cxn modelId="{F9F6E361-56CB-44DE-97C2-9FC432D91601}" type="presParOf" srcId="{0A305F90-1611-4D25-A833-50BCECC81357}" destId="{02A35FE4-BCE1-415D-90AA-C7EB60C6F6A4}" srcOrd="2" destOrd="0" presId="urn:microsoft.com/office/officeart/2005/8/layout/orgChart1"/>
    <dgm:cxn modelId="{2FE616F9-651D-4438-9650-068CA9A5FB4D}" type="presParOf" srcId="{83CD0486-1446-4BA2-94E2-CDC55BDB1F30}" destId="{ACE16B47-88FA-45AD-8301-FED77809ACFB}" srcOrd="4" destOrd="0" presId="urn:microsoft.com/office/officeart/2005/8/layout/orgChart1"/>
    <dgm:cxn modelId="{969631E1-AED7-421D-A470-E562510ACD82}" type="presParOf" srcId="{83CD0486-1446-4BA2-94E2-CDC55BDB1F30}" destId="{56914DCC-4276-452F-8F20-6D896C231181}" srcOrd="5" destOrd="0" presId="urn:microsoft.com/office/officeart/2005/8/layout/orgChart1"/>
    <dgm:cxn modelId="{DBAFB48A-E5E6-426F-A667-CBECEE08F130}" type="presParOf" srcId="{56914DCC-4276-452F-8F20-6D896C231181}" destId="{3E039121-7CD1-4075-9B2B-450BE2FE9CF4}" srcOrd="0" destOrd="0" presId="urn:microsoft.com/office/officeart/2005/8/layout/orgChart1"/>
    <dgm:cxn modelId="{CEEF8D5A-B875-45CE-9C5E-089395E8F3C5}" type="presParOf" srcId="{3E039121-7CD1-4075-9B2B-450BE2FE9CF4}" destId="{F0579418-B4EE-4D9F-9DFE-DD6D716D843F}" srcOrd="0" destOrd="0" presId="urn:microsoft.com/office/officeart/2005/8/layout/orgChart1"/>
    <dgm:cxn modelId="{A4919145-AC36-4ED9-86DA-298955AE2891}" type="presParOf" srcId="{3E039121-7CD1-4075-9B2B-450BE2FE9CF4}" destId="{E2C71494-6835-4A04-96EB-F6A248072A72}" srcOrd="1" destOrd="0" presId="urn:microsoft.com/office/officeart/2005/8/layout/orgChart1"/>
    <dgm:cxn modelId="{487EA054-80A0-433B-BFD1-47F0DF8671E5}" type="presParOf" srcId="{56914DCC-4276-452F-8F20-6D896C231181}" destId="{7F6017EB-D8E1-4DFB-972D-1DA97E32A107}" srcOrd="1" destOrd="0" presId="urn:microsoft.com/office/officeart/2005/8/layout/orgChart1"/>
    <dgm:cxn modelId="{838951DF-1BC6-4532-9C46-73AB69C02DD2}" type="presParOf" srcId="{56914DCC-4276-452F-8F20-6D896C231181}" destId="{7C378A9A-8576-47C8-8D82-5DF80A750D08}" srcOrd="2" destOrd="0" presId="urn:microsoft.com/office/officeart/2005/8/layout/orgChart1"/>
    <dgm:cxn modelId="{D7CE1607-E5FD-490A-82DA-5DD2330BCBE4}" type="presParOf" srcId="{83CD0486-1446-4BA2-94E2-CDC55BDB1F30}" destId="{7617CF24-A552-4F8C-83BC-12BBCE9D2FDD}" srcOrd="6" destOrd="0" presId="urn:microsoft.com/office/officeart/2005/8/layout/orgChart1"/>
    <dgm:cxn modelId="{20B39CAF-DABB-4C98-AC69-071CFF033E33}" type="presParOf" srcId="{83CD0486-1446-4BA2-94E2-CDC55BDB1F30}" destId="{967F78FD-0E26-40DD-9BF0-611E9684CF81}" srcOrd="7" destOrd="0" presId="urn:microsoft.com/office/officeart/2005/8/layout/orgChart1"/>
    <dgm:cxn modelId="{5B9B9F2A-2A9B-4153-A872-6A8370EFC3BC}" type="presParOf" srcId="{967F78FD-0E26-40DD-9BF0-611E9684CF81}" destId="{C3C7327C-4E2F-4008-BF0F-C3D7376AAB69}" srcOrd="0" destOrd="0" presId="urn:microsoft.com/office/officeart/2005/8/layout/orgChart1"/>
    <dgm:cxn modelId="{E901EEEC-0980-44B3-84E7-456CC85725F9}" type="presParOf" srcId="{C3C7327C-4E2F-4008-BF0F-C3D7376AAB69}" destId="{0037A9A2-8CAB-42DE-9ABF-844767D0D797}" srcOrd="0" destOrd="0" presId="urn:microsoft.com/office/officeart/2005/8/layout/orgChart1"/>
    <dgm:cxn modelId="{97C0D1DF-6384-4DAB-96AB-182DDBC7F601}" type="presParOf" srcId="{C3C7327C-4E2F-4008-BF0F-C3D7376AAB69}" destId="{14EBEE37-382E-4CD4-AD81-ED235FBCCD50}" srcOrd="1" destOrd="0" presId="urn:microsoft.com/office/officeart/2005/8/layout/orgChart1"/>
    <dgm:cxn modelId="{BD90A1B3-4467-4518-B6A5-21F35569D146}" type="presParOf" srcId="{967F78FD-0E26-40DD-9BF0-611E9684CF81}" destId="{8A2F1182-0782-42E7-96CB-9C1AD7279BFD}" srcOrd="1" destOrd="0" presId="urn:microsoft.com/office/officeart/2005/8/layout/orgChart1"/>
    <dgm:cxn modelId="{D41A2850-EF78-48C3-B1A1-9A53E9E4236D}" type="presParOf" srcId="{967F78FD-0E26-40DD-9BF0-611E9684CF81}" destId="{2770CCAF-447D-4AA5-A7CC-6AA0FA420C1E}" srcOrd="2" destOrd="0" presId="urn:microsoft.com/office/officeart/2005/8/layout/orgChart1"/>
    <dgm:cxn modelId="{407574FA-D1C9-42E2-B12B-A15CF19DC36D}" type="presParOf" srcId="{83CD0486-1446-4BA2-94E2-CDC55BDB1F30}" destId="{5DAE8ACB-1D83-4AC1-8AC5-A2849F41E58B}" srcOrd="8" destOrd="0" presId="urn:microsoft.com/office/officeart/2005/8/layout/orgChart1"/>
    <dgm:cxn modelId="{4823982D-3576-4BF6-B31D-C14E6E61B910}" type="presParOf" srcId="{83CD0486-1446-4BA2-94E2-CDC55BDB1F30}" destId="{9B8945C9-82FB-4F5F-96FF-75CC9FDF7261}" srcOrd="9" destOrd="0" presId="urn:microsoft.com/office/officeart/2005/8/layout/orgChart1"/>
    <dgm:cxn modelId="{C43DF00C-E833-4F66-8BDB-ED53E0360F36}" type="presParOf" srcId="{9B8945C9-82FB-4F5F-96FF-75CC9FDF7261}" destId="{521FD8D3-7BCC-4972-9106-3E054CE98037}" srcOrd="0" destOrd="0" presId="urn:microsoft.com/office/officeart/2005/8/layout/orgChart1"/>
    <dgm:cxn modelId="{8131E5DD-14E6-4B0E-B91C-5118CC5FEBB2}" type="presParOf" srcId="{521FD8D3-7BCC-4972-9106-3E054CE98037}" destId="{FF58CF3F-AB0C-4013-AF8A-8E719253D5C7}" srcOrd="0" destOrd="0" presId="urn:microsoft.com/office/officeart/2005/8/layout/orgChart1"/>
    <dgm:cxn modelId="{8BF81268-CF5E-43B6-87C9-239AE2D70ACE}" type="presParOf" srcId="{521FD8D3-7BCC-4972-9106-3E054CE98037}" destId="{B0B78399-7E16-47E7-9544-823E99C8E7EE}" srcOrd="1" destOrd="0" presId="urn:microsoft.com/office/officeart/2005/8/layout/orgChart1"/>
    <dgm:cxn modelId="{2052D551-7EE1-46B5-9771-3F04CF3F4070}" type="presParOf" srcId="{9B8945C9-82FB-4F5F-96FF-75CC9FDF7261}" destId="{96F508C0-4D6F-49B0-95C1-AB25A97C633B}" srcOrd="1" destOrd="0" presId="urn:microsoft.com/office/officeart/2005/8/layout/orgChart1"/>
    <dgm:cxn modelId="{D2B89B9E-8648-4660-A600-C59975A10605}" type="presParOf" srcId="{9B8945C9-82FB-4F5F-96FF-75CC9FDF7261}" destId="{B870495C-D068-43EB-9961-14DA0924068C}" srcOrd="2" destOrd="0" presId="urn:microsoft.com/office/officeart/2005/8/layout/orgChart1"/>
    <dgm:cxn modelId="{E7E9E6D2-3AA9-4914-89E8-A79A220F85B7}" type="presParOf" srcId="{83CD0486-1446-4BA2-94E2-CDC55BDB1F30}" destId="{4344BB5C-6C33-428D-9D9E-09605DA6B2AE}" srcOrd="10" destOrd="0" presId="urn:microsoft.com/office/officeart/2005/8/layout/orgChart1"/>
    <dgm:cxn modelId="{2C4DA555-B7D8-45F6-8108-91917DEB04B1}" type="presParOf" srcId="{83CD0486-1446-4BA2-94E2-CDC55BDB1F30}" destId="{F06B0DAE-8BB3-4705-BA62-98B04933916C}" srcOrd="11" destOrd="0" presId="urn:microsoft.com/office/officeart/2005/8/layout/orgChart1"/>
    <dgm:cxn modelId="{081D8EC8-3B7B-4957-A297-148DA7BC05C1}" type="presParOf" srcId="{F06B0DAE-8BB3-4705-BA62-98B04933916C}" destId="{17C81736-C473-4D35-A491-24E6DDE8156C}" srcOrd="0" destOrd="0" presId="urn:microsoft.com/office/officeart/2005/8/layout/orgChart1"/>
    <dgm:cxn modelId="{8325855C-BBDF-42EA-A2D3-E6252D84D04E}" type="presParOf" srcId="{17C81736-C473-4D35-A491-24E6DDE8156C}" destId="{98E2D2BF-A757-471C-A990-5AD8807B5FC1}" srcOrd="0" destOrd="0" presId="urn:microsoft.com/office/officeart/2005/8/layout/orgChart1"/>
    <dgm:cxn modelId="{8CFE6643-85B3-45C7-B52A-F4CACCE7B341}" type="presParOf" srcId="{17C81736-C473-4D35-A491-24E6DDE8156C}" destId="{51F8B6C8-EF9D-4F44-8105-9B08B7CAE7AE}" srcOrd="1" destOrd="0" presId="urn:microsoft.com/office/officeart/2005/8/layout/orgChart1"/>
    <dgm:cxn modelId="{9BE7C8C1-B76F-4DF4-B008-32D8EE490302}" type="presParOf" srcId="{F06B0DAE-8BB3-4705-BA62-98B04933916C}" destId="{AD60675A-7A5D-4B64-8073-4E0C7CFDF0CB}" srcOrd="1" destOrd="0" presId="urn:microsoft.com/office/officeart/2005/8/layout/orgChart1"/>
    <dgm:cxn modelId="{3C6A9500-D2B5-4B28-9606-D158048D6DC9}" type="presParOf" srcId="{F06B0DAE-8BB3-4705-BA62-98B04933916C}" destId="{C35F2636-88B7-4B30-92BB-C24F785CFF42}" srcOrd="2" destOrd="0" presId="urn:microsoft.com/office/officeart/2005/8/layout/orgChart1"/>
    <dgm:cxn modelId="{2730263F-CE62-4DFF-BF8F-E8C0BBAFAD72}" type="presParOf" srcId="{83CD0486-1446-4BA2-94E2-CDC55BDB1F30}" destId="{30B82872-98E0-483E-A15B-558D1E48D556}" srcOrd="12" destOrd="0" presId="urn:microsoft.com/office/officeart/2005/8/layout/orgChart1"/>
    <dgm:cxn modelId="{EF9CCF0B-2687-45F6-80F9-90228B7F4DC4}" type="presParOf" srcId="{83CD0486-1446-4BA2-94E2-CDC55BDB1F30}" destId="{B43A7435-83E2-4780-A90E-4EB9EC8D1DEB}" srcOrd="13" destOrd="0" presId="urn:microsoft.com/office/officeart/2005/8/layout/orgChart1"/>
    <dgm:cxn modelId="{019E8ECB-B71C-4B28-A30B-2D26348ADA07}" type="presParOf" srcId="{B43A7435-83E2-4780-A90E-4EB9EC8D1DEB}" destId="{A620E8F2-71E6-4576-BFEB-19CC8B5E9BA9}" srcOrd="0" destOrd="0" presId="urn:microsoft.com/office/officeart/2005/8/layout/orgChart1"/>
    <dgm:cxn modelId="{A52B0A4A-0B45-44EA-9D48-8BFD1C8BD838}" type="presParOf" srcId="{A620E8F2-71E6-4576-BFEB-19CC8B5E9BA9}" destId="{79B297F6-AB97-45BB-A1AA-67A7B6B0C7AA}" srcOrd="0" destOrd="0" presId="urn:microsoft.com/office/officeart/2005/8/layout/orgChart1"/>
    <dgm:cxn modelId="{1F0FFA91-9F8C-4E46-8CE0-B98521E2BB3A}" type="presParOf" srcId="{A620E8F2-71E6-4576-BFEB-19CC8B5E9BA9}" destId="{B7F2B298-F60C-4703-BF98-EF236E3EDFB3}" srcOrd="1" destOrd="0" presId="urn:microsoft.com/office/officeart/2005/8/layout/orgChart1"/>
    <dgm:cxn modelId="{23FBBA5B-7470-4CC5-8ABF-1F5BFAB2D657}" type="presParOf" srcId="{B43A7435-83E2-4780-A90E-4EB9EC8D1DEB}" destId="{4D0D2026-6919-4E55-913F-019D31840CF0}" srcOrd="1" destOrd="0" presId="urn:microsoft.com/office/officeart/2005/8/layout/orgChart1"/>
    <dgm:cxn modelId="{297ABB40-015F-4D7E-9D90-60E813BE54DF}" type="presParOf" srcId="{B43A7435-83E2-4780-A90E-4EB9EC8D1DEB}" destId="{A81A7AB6-2337-422A-AC5D-353DFE9E335E}" srcOrd="2" destOrd="0" presId="urn:microsoft.com/office/officeart/2005/8/layout/orgChart1"/>
    <dgm:cxn modelId="{694CCE62-698D-4D31-AB38-7EAE12F64F3D}" type="presParOf" srcId="{83CD0486-1446-4BA2-94E2-CDC55BDB1F30}" destId="{98F159EC-EDA1-4218-9E4C-9E65DC6E673B}" srcOrd="14" destOrd="0" presId="urn:microsoft.com/office/officeart/2005/8/layout/orgChart1"/>
    <dgm:cxn modelId="{03AFADC0-473F-41F7-AD81-587275097B9B}" type="presParOf" srcId="{83CD0486-1446-4BA2-94E2-CDC55BDB1F30}" destId="{2F284D19-514B-4BD9-9451-7BAE82279B3D}" srcOrd="15" destOrd="0" presId="urn:microsoft.com/office/officeart/2005/8/layout/orgChart1"/>
    <dgm:cxn modelId="{6CEA377C-593E-4E71-8B94-DDFDCBE2E58B}" type="presParOf" srcId="{2F284D19-514B-4BD9-9451-7BAE82279B3D}" destId="{12333A37-049C-4D2E-9032-53D8F449A780}" srcOrd="0" destOrd="0" presId="urn:microsoft.com/office/officeart/2005/8/layout/orgChart1"/>
    <dgm:cxn modelId="{9FAC7CCE-3EA6-4087-96AB-6E68A57A2470}" type="presParOf" srcId="{12333A37-049C-4D2E-9032-53D8F449A780}" destId="{091D7F67-92DB-4866-AB5D-70474B9CED9A}" srcOrd="0" destOrd="0" presId="urn:microsoft.com/office/officeart/2005/8/layout/orgChart1"/>
    <dgm:cxn modelId="{52ED94CF-0DA6-4F32-BCF9-30C8AB4FEAFC}" type="presParOf" srcId="{12333A37-049C-4D2E-9032-53D8F449A780}" destId="{2DEC243B-EC14-4550-8AA7-80FDA5B77253}" srcOrd="1" destOrd="0" presId="urn:microsoft.com/office/officeart/2005/8/layout/orgChart1"/>
    <dgm:cxn modelId="{5AF52F93-F1BB-48BA-A972-1B0CBA6FBB5A}" type="presParOf" srcId="{2F284D19-514B-4BD9-9451-7BAE82279B3D}" destId="{F9D4E7EF-385D-4710-944D-9D587D9161DF}" srcOrd="1" destOrd="0" presId="urn:microsoft.com/office/officeart/2005/8/layout/orgChart1"/>
    <dgm:cxn modelId="{019399CF-51DB-4517-A6D6-59E6273AB62A}" type="presParOf" srcId="{2F284D19-514B-4BD9-9451-7BAE82279B3D}" destId="{0C2DA5C0-1EF0-489A-8627-3E88852D2AA2}" srcOrd="2" destOrd="0" presId="urn:microsoft.com/office/officeart/2005/8/layout/orgChart1"/>
    <dgm:cxn modelId="{301921FC-14B2-41CC-8138-85BC582399CC}" type="presParOf" srcId="{83CD0486-1446-4BA2-94E2-CDC55BDB1F30}" destId="{FDB0FE60-FE55-49FF-B432-C66DB34187C4}" srcOrd="16" destOrd="0" presId="urn:microsoft.com/office/officeart/2005/8/layout/orgChart1"/>
    <dgm:cxn modelId="{F3E61DB1-9287-4585-BB30-3D13C3AC99EA}" type="presParOf" srcId="{83CD0486-1446-4BA2-94E2-CDC55BDB1F30}" destId="{DF5FF99C-434E-4435-B1E7-48D25334392A}" srcOrd="17" destOrd="0" presId="urn:microsoft.com/office/officeart/2005/8/layout/orgChart1"/>
    <dgm:cxn modelId="{BAC96FB5-6CBD-4B28-A924-6360BD10F11C}" type="presParOf" srcId="{DF5FF99C-434E-4435-B1E7-48D25334392A}" destId="{FE3314D0-C5C2-4925-A7EE-A410EADF31D7}" srcOrd="0" destOrd="0" presId="urn:microsoft.com/office/officeart/2005/8/layout/orgChart1"/>
    <dgm:cxn modelId="{D2080DB0-33A6-4653-AACD-C434F23CADC2}" type="presParOf" srcId="{FE3314D0-C5C2-4925-A7EE-A410EADF31D7}" destId="{90435AA0-FA5D-4030-9300-CE85B75FF111}" srcOrd="0" destOrd="0" presId="urn:microsoft.com/office/officeart/2005/8/layout/orgChart1"/>
    <dgm:cxn modelId="{76094138-C6BB-43B1-8FDC-AB2EA5BA9EA1}" type="presParOf" srcId="{FE3314D0-C5C2-4925-A7EE-A410EADF31D7}" destId="{87BDAFEF-6B50-4F2E-8C66-E8CF8D1CA425}" srcOrd="1" destOrd="0" presId="urn:microsoft.com/office/officeart/2005/8/layout/orgChart1"/>
    <dgm:cxn modelId="{C6393FFC-938C-497C-B383-E20DE8629A38}" type="presParOf" srcId="{DF5FF99C-434E-4435-B1E7-48D25334392A}" destId="{F8F23DC3-E628-4D7B-80AC-ACCDBA116637}" srcOrd="1" destOrd="0" presId="urn:microsoft.com/office/officeart/2005/8/layout/orgChart1"/>
    <dgm:cxn modelId="{855BB85E-DC03-4D1F-8169-A68A1195AA10}" type="presParOf" srcId="{DF5FF99C-434E-4435-B1E7-48D25334392A}" destId="{765DCF9E-7B02-41B6-99F8-EDE0D9522A63}" srcOrd="2" destOrd="0" presId="urn:microsoft.com/office/officeart/2005/8/layout/orgChart1"/>
    <dgm:cxn modelId="{245205C3-675C-4328-B7D9-904B0AF5DF47}" type="presParOf" srcId="{B5071A4E-6229-43FF-AFBE-A5FC1476A118}" destId="{6C5D5A6D-519F-4AB6-9676-8B5159CCBCEF}" srcOrd="2" destOrd="0" presId="urn:microsoft.com/office/officeart/2005/8/layout/orgChart1"/>
    <dgm:cxn modelId="{48D90B11-1D95-493E-8BEB-5D0A1B654DF0}" type="presParOf" srcId="{599BB6C8-4E5D-4470-B97E-7F540A8732F8}" destId="{811219F1-225A-4C0B-BA6A-F92ADD555F92}" srcOrd="2" destOrd="0" presId="urn:microsoft.com/office/officeart/2005/8/layout/orgChart1"/>
    <dgm:cxn modelId="{FE5C4F09-0BCE-472F-847D-554F54E8EC55}" type="presParOf" srcId="{811219F1-225A-4C0B-BA6A-F92ADD555F92}" destId="{6FDDF694-66AD-49AF-B0A6-691640A66BCA}" srcOrd="0" destOrd="0" presId="urn:microsoft.com/office/officeart/2005/8/layout/orgChart1"/>
    <dgm:cxn modelId="{F44E1AE5-4D3E-486E-A53B-F24C56048F7B}" type="presParOf" srcId="{811219F1-225A-4C0B-BA6A-F92ADD555F92}" destId="{6A6DDF44-06F6-445A-948C-4B04909C970F}" srcOrd="1" destOrd="0" presId="urn:microsoft.com/office/officeart/2005/8/layout/orgChart1"/>
    <dgm:cxn modelId="{0339A586-1108-43D9-A181-8460AA38B48E}" type="presParOf" srcId="{6A6DDF44-06F6-445A-948C-4B04909C970F}" destId="{BE8511C8-B7E0-4177-ABD8-8B48A0DE6B4F}" srcOrd="0" destOrd="0" presId="urn:microsoft.com/office/officeart/2005/8/layout/orgChart1"/>
    <dgm:cxn modelId="{357D9F19-0000-4B46-8675-4A1A65C2E8E1}" type="presParOf" srcId="{BE8511C8-B7E0-4177-ABD8-8B48A0DE6B4F}" destId="{91FBCA3D-5FBE-4DC6-A344-0F01245414F0}" srcOrd="0" destOrd="0" presId="urn:microsoft.com/office/officeart/2005/8/layout/orgChart1"/>
    <dgm:cxn modelId="{BC2F0AE7-8138-4DA8-B838-0B4500AFC9B7}" type="presParOf" srcId="{BE8511C8-B7E0-4177-ABD8-8B48A0DE6B4F}" destId="{162CC581-B38D-49E9-805B-34200104F90F}" srcOrd="1" destOrd="0" presId="urn:microsoft.com/office/officeart/2005/8/layout/orgChart1"/>
    <dgm:cxn modelId="{DC5EA7AC-FFD3-48EA-AF6D-C2A39562DF6E}" type="presParOf" srcId="{6A6DDF44-06F6-445A-948C-4B04909C970F}" destId="{A9E3225B-3021-4A78-B72D-82F67183FB05}" srcOrd="1" destOrd="0" presId="urn:microsoft.com/office/officeart/2005/8/layout/orgChart1"/>
    <dgm:cxn modelId="{A06ADD49-E338-4424-9609-D194BF00BD89}" type="presParOf" srcId="{6A6DDF44-06F6-445A-948C-4B04909C970F}" destId="{8A4BFFD6-373F-46F3-AB7D-8A2B0B0BD039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DF694-66AD-49AF-B0A6-691640A66BCA}">
      <dsp:nvSpPr>
        <dsp:cNvPr id="0" name=""/>
        <dsp:cNvSpPr/>
      </dsp:nvSpPr>
      <dsp:spPr>
        <a:xfrm>
          <a:off x="3881700" y="367477"/>
          <a:ext cx="91440" cy="336341"/>
        </a:xfrm>
        <a:custGeom>
          <a:avLst/>
          <a:gdLst/>
          <a:ahLst/>
          <a:cxnLst/>
          <a:rect l="0" t="0" r="0" b="0"/>
          <a:pathLst>
            <a:path>
              <a:moveTo>
                <a:pt x="122493" y="0"/>
              </a:moveTo>
              <a:lnTo>
                <a:pt x="122493" y="336341"/>
              </a:lnTo>
              <a:lnTo>
                <a:pt x="45720" y="336341"/>
              </a:lnTo>
            </a:path>
          </a:pathLst>
        </a:custGeom>
        <a:noFill/>
        <a:ln w="15875" cap="flat" cmpd="sng" algn="ctr">
          <a:solidFill>
            <a:srgbClr val="5CAEE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0FE60-FE55-49FF-B432-C66DB34187C4}">
      <dsp:nvSpPr>
        <dsp:cNvPr id="0" name=""/>
        <dsp:cNvSpPr/>
      </dsp:nvSpPr>
      <dsp:spPr>
        <a:xfrm>
          <a:off x="4596447" y="1405748"/>
          <a:ext cx="109676" cy="4489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9427"/>
              </a:lnTo>
              <a:lnTo>
                <a:pt x="109676" y="4489427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159EC-EDA1-4218-9E4C-9E65DC6E673B}">
      <dsp:nvSpPr>
        <dsp:cNvPr id="0" name=""/>
        <dsp:cNvSpPr/>
      </dsp:nvSpPr>
      <dsp:spPr>
        <a:xfrm>
          <a:off x="4596447" y="1405748"/>
          <a:ext cx="109676" cy="3970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0291"/>
              </a:lnTo>
              <a:lnTo>
                <a:pt x="109676" y="3970291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82872-98E0-483E-A15B-558D1E48D556}">
      <dsp:nvSpPr>
        <dsp:cNvPr id="0" name=""/>
        <dsp:cNvSpPr/>
      </dsp:nvSpPr>
      <dsp:spPr>
        <a:xfrm>
          <a:off x="4596447" y="1405748"/>
          <a:ext cx="109676" cy="3451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1155"/>
              </a:lnTo>
              <a:lnTo>
                <a:pt x="109676" y="3451155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4BB5C-6C33-428D-9D9E-09605DA6B2AE}">
      <dsp:nvSpPr>
        <dsp:cNvPr id="0" name=""/>
        <dsp:cNvSpPr/>
      </dsp:nvSpPr>
      <dsp:spPr>
        <a:xfrm>
          <a:off x="4596447" y="1405748"/>
          <a:ext cx="109676" cy="2932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020"/>
              </a:lnTo>
              <a:lnTo>
                <a:pt x="109676" y="2932020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E8ACB-1D83-4AC1-8AC5-A2849F41E58B}">
      <dsp:nvSpPr>
        <dsp:cNvPr id="0" name=""/>
        <dsp:cNvSpPr/>
      </dsp:nvSpPr>
      <dsp:spPr>
        <a:xfrm>
          <a:off x="4596447" y="1405748"/>
          <a:ext cx="109676" cy="2412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2884"/>
              </a:lnTo>
              <a:lnTo>
                <a:pt x="109676" y="2412884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7CF24-A552-4F8C-83BC-12BBCE9D2FDD}">
      <dsp:nvSpPr>
        <dsp:cNvPr id="0" name=""/>
        <dsp:cNvSpPr/>
      </dsp:nvSpPr>
      <dsp:spPr>
        <a:xfrm>
          <a:off x="4596447" y="1405748"/>
          <a:ext cx="109676" cy="189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3748"/>
              </a:lnTo>
              <a:lnTo>
                <a:pt x="109676" y="1893748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16B47-88FA-45AD-8301-FED77809ACFB}">
      <dsp:nvSpPr>
        <dsp:cNvPr id="0" name=""/>
        <dsp:cNvSpPr/>
      </dsp:nvSpPr>
      <dsp:spPr>
        <a:xfrm>
          <a:off x="4596447" y="1405748"/>
          <a:ext cx="109676" cy="1374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612"/>
              </a:lnTo>
              <a:lnTo>
                <a:pt x="109676" y="1374612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64847-0F45-4C50-B74B-834CA234B2F1}">
      <dsp:nvSpPr>
        <dsp:cNvPr id="0" name=""/>
        <dsp:cNvSpPr/>
      </dsp:nvSpPr>
      <dsp:spPr>
        <a:xfrm>
          <a:off x="4596447" y="1405748"/>
          <a:ext cx="109676" cy="85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477"/>
              </a:lnTo>
              <a:lnTo>
                <a:pt x="109676" y="855477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BB176-5199-4FA3-B44C-62BB53E118FB}">
      <dsp:nvSpPr>
        <dsp:cNvPr id="0" name=""/>
        <dsp:cNvSpPr/>
      </dsp:nvSpPr>
      <dsp:spPr>
        <a:xfrm>
          <a:off x="4596447" y="1405748"/>
          <a:ext cx="109676" cy="336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341"/>
              </a:lnTo>
              <a:lnTo>
                <a:pt x="109676" y="336341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3D6AC-BD55-429A-AFEB-0DE5E9B2F7E4}">
      <dsp:nvSpPr>
        <dsp:cNvPr id="0" name=""/>
        <dsp:cNvSpPr/>
      </dsp:nvSpPr>
      <dsp:spPr>
        <a:xfrm>
          <a:off x="4004194" y="367477"/>
          <a:ext cx="884724" cy="67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909"/>
              </a:lnTo>
              <a:lnTo>
                <a:pt x="884724" y="595909"/>
              </a:lnTo>
              <a:lnTo>
                <a:pt x="884724" y="672682"/>
              </a:lnTo>
            </a:path>
          </a:pathLst>
        </a:custGeom>
        <a:noFill/>
        <a:ln w="15875" cap="flat" cmpd="sng" algn="ctr">
          <a:solidFill>
            <a:srgbClr val="5CAEE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1E6A7-06BF-4236-A610-861E0A030DF7}">
      <dsp:nvSpPr>
        <dsp:cNvPr id="0" name=""/>
        <dsp:cNvSpPr/>
      </dsp:nvSpPr>
      <dsp:spPr>
        <a:xfrm>
          <a:off x="3666003" y="1405748"/>
          <a:ext cx="91440" cy="24128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2884"/>
              </a:lnTo>
              <a:lnTo>
                <a:pt x="135727" y="2412884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9FE16-3B6B-4291-B57B-39D97BE73E0C}">
      <dsp:nvSpPr>
        <dsp:cNvPr id="0" name=""/>
        <dsp:cNvSpPr/>
      </dsp:nvSpPr>
      <dsp:spPr>
        <a:xfrm>
          <a:off x="3666003" y="1405748"/>
          <a:ext cx="91440" cy="1893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748"/>
              </a:lnTo>
              <a:lnTo>
                <a:pt x="135727" y="1893748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698A8-8683-473C-B620-EB844BACE6A8}">
      <dsp:nvSpPr>
        <dsp:cNvPr id="0" name=""/>
        <dsp:cNvSpPr/>
      </dsp:nvSpPr>
      <dsp:spPr>
        <a:xfrm>
          <a:off x="3666003" y="1405748"/>
          <a:ext cx="91440" cy="13746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4612"/>
              </a:lnTo>
              <a:lnTo>
                <a:pt x="135727" y="1374612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87177-D1B6-4748-92BA-028FD37D01CA}">
      <dsp:nvSpPr>
        <dsp:cNvPr id="0" name=""/>
        <dsp:cNvSpPr/>
      </dsp:nvSpPr>
      <dsp:spPr>
        <a:xfrm>
          <a:off x="3666003" y="1405748"/>
          <a:ext cx="91440" cy="8554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5477"/>
              </a:lnTo>
              <a:lnTo>
                <a:pt x="135727" y="855477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7D7EE-142B-464D-9389-21526129F74D}">
      <dsp:nvSpPr>
        <dsp:cNvPr id="0" name=""/>
        <dsp:cNvSpPr/>
      </dsp:nvSpPr>
      <dsp:spPr>
        <a:xfrm>
          <a:off x="3666003" y="1405748"/>
          <a:ext cx="91440" cy="336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341"/>
              </a:lnTo>
              <a:lnTo>
                <a:pt x="135727" y="336341"/>
              </a:lnTo>
            </a:path>
          </a:pathLst>
        </a:custGeom>
        <a:noFill/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9C3FD-1DC4-485F-B714-F53B432548B9}">
      <dsp:nvSpPr>
        <dsp:cNvPr id="0" name=""/>
        <dsp:cNvSpPr/>
      </dsp:nvSpPr>
      <dsp:spPr>
        <a:xfrm>
          <a:off x="3958474" y="367477"/>
          <a:ext cx="91440" cy="672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2682"/>
              </a:lnTo>
            </a:path>
          </a:pathLst>
        </a:custGeom>
        <a:noFill/>
        <a:ln w="15875" cap="flat" cmpd="sng" algn="ctr">
          <a:solidFill>
            <a:srgbClr val="5CAEE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03D93-B17E-449E-9DB4-7C750A777972}">
      <dsp:nvSpPr>
        <dsp:cNvPr id="0" name=""/>
        <dsp:cNvSpPr/>
      </dsp:nvSpPr>
      <dsp:spPr>
        <a:xfrm>
          <a:off x="2781279" y="1405748"/>
          <a:ext cx="91440" cy="1893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748"/>
              </a:lnTo>
              <a:lnTo>
                <a:pt x="116059" y="1893748"/>
              </a:lnTo>
            </a:path>
          </a:pathLst>
        </a:custGeom>
        <a:noFill/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FB2DA-B4E3-4C97-8D22-2DAC65A44128}">
      <dsp:nvSpPr>
        <dsp:cNvPr id="0" name=""/>
        <dsp:cNvSpPr/>
      </dsp:nvSpPr>
      <dsp:spPr>
        <a:xfrm>
          <a:off x="2781279" y="1405748"/>
          <a:ext cx="91440" cy="13746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4612"/>
              </a:lnTo>
              <a:lnTo>
                <a:pt x="116059" y="1374612"/>
              </a:lnTo>
            </a:path>
          </a:pathLst>
        </a:custGeom>
        <a:noFill/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55E29-5F32-4CB5-BAA6-89E867F44B17}">
      <dsp:nvSpPr>
        <dsp:cNvPr id="0" name=""/>
        <dsp:cNvSpPr/>
      </dsp:nvSpPr>
      <dsp:spPr>
        <a:xfrm>
          <a:off x="2781279" y="1405748"/>
          <a:ext cx="91440" cy="8554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5477"/>
              </a:lnTo>
              <a:lnTo>
                <a:pt x="116059" y="855477"/>
              </a:lnTo>
            </a:path>
          </a:pathLst>
        </a:custGeom>
        <a:noFill/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D86C9-F83D-455E-AB22-7A63212BDD5A}">
      <dsp:nvSpPr>
        <dsp:cNvPr id="0" name=""/>
        <dsp:cNvSpPr/>
      </dsp:nvSpPr>
      <dsp:spPr>
        <a:xfrm>
          <a:off x="2781279" y="1405748"/>
          <a:ext cx="91440" cy="336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341"/>
              </a:lnTo>
              <a:lnTo>
                <a:pt x="116059" y="336341"/>
              </a:lnTo>
            </a:path>
          </a:pathLst>
        </a:custGeom>
        <a:noFill/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25501-5646-4225-90B5-2870B541B6CE}">
      <dsp:nvSpPr>
        <dsp:cNvPr id="0" name=""/>
        <dsp:cNvSpPr/>
      </dsp:nvSpPr>
      <dsp:spPr>
        <a:xfrm>
          <a:off x="3119470" y="367477"/>
          <a:ext cx="884724" cy="672682"/>
        </a:xfrm>
        <a:custGeom>
          <a:avLst/>
          <a:gdLst/>
          <a:ahLst/>
          <a:cxnLst/>
          <a:rect l="0" t="0" r="0" b="0"/>
          <a:pathLst>
            <a:path>
              <a:moveTo>
                <a:pt x="884724" y="0"/>
              </a:moveTo>
              <a:lnTo>
                <a:pt x="884724" y="595909"/>
              </a:lnTo>
              <a:lnTo>
                <a:pt x="0" y="595909"/>
              </a:lnTo>
              <a:lnTo>
                <a:pt x="0" y="672682"/>
              </a:lnTo>
            </a:path>
          </a:pathLst>
        </a:custGeom>
        <a:noFill/>
        <a:ln w="15875" cap="flat" cmpd="sng" algn="ctr">
          <a:solidFill>
            <a:srgbClr val="5CAEE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73072-2F51-4FEE-8409-63D145F6D4A0}">
      <dsp:nvSpPr>
        <dsp:cNvPr id="0" name=""/>
        <dsp:cNvSpPr/>
      </dsp:nvSpPr>
      <dsp:spPr>
        <a:xfrm>
          <a:off x="3638605" y="1888"/>
          <a:ext cx="731177" cy="36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Chair</a:t>
          </a:r>
        </a:p>
      </dsp:txBody>
      <dsp:txXfrm>
        <a:off x="3638605" y="1888"/>
        <a:ext cx="731177" cy="365588"/>
      </dsp:txXfrm>
    </dsp:sp>
    <dsp:sp modelId="{03B3813D-5355-455C-9E76-4C3D30504596}">
      <dsp:nvSpPr>
        <dsp:cNvPr id="0" name=""/>
        <dsp:cNvSpPr/>
      </dsp:nvSpPr>
      <dsp:spPr>
        <a:xfrm>
          <a:off x="2753881" y="1040160"/>
          <a:ext cx="731177" cy="36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Programming Director</a:t>
          </a:r>
        </a:p>
      </dsp:txBody>
      <dsp:txXfrm>
        <a:off x="2753881" y="1040160"/>
        <a:ext cx="731177" cy="365588"/>
      </dsp:txXfrm>
    </dsp:sp>
    <dsp:sp modelId="{B72602FE-3EF2-4E8B-AE4C-7832325D304F}">
      <dsp:nvSpPr>
        <dsp:cNvPr id="0" name=""/>
        <dsp:cNvSpPr/>
      </dsp:nvSpPr>
      <dsp:spPr>
        <a:xfrm>
          <a:off x="2897338" y="1559295"/>
          <a:ext cx="731177" cy="365588"/>
        </a:xfrm>
        <a:prstGeom prst="rect">
          <a:avLst/>
        </a:prstGeom>
        <a:solidFill>
          <a:srgbClr val="FF9933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Conference Experience</a:t>
          </a:r>
        </a:p>
      </dsp:txBody>
      <dsp:txXfrm>
        <a:off x="2897338" y="1559295"/>
        <a:ext cx="731177" cy="365588"/>
      </dsp:txXfrm>
    </dsp:sp>
    <dsp:sp modelId="{6CDF5C62-1100-429C-855C-3C9B38E4C5E3}">
      <dsp:nvSpPr>
        <dsp:cNvPr id="0" name=""/>
        <dsp:cNvSpPr/>
      </dsp:nvSpPr>
      <dsp:spPr>
        <a:xfrm>
          <a:off x="2897338" y="2078431"/>
          <a:ext cx="731177" cy="365588"/>
        </a:xfrm>
        <a:prstGeom prst="rect">
          <a:avLst/>
        </a:prstGeom>
        <a:solidFill>
          <a:srgbClr val="FF9933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Publications</a:t>
          </a:r>
        </a:p>
      </dsp:txBody>
      <dsp:txXfrm>
        <a:off x="2897338" y="2078431"/>
        <a:ext cx="731177" cy="365588"/>
      </dsp:txXfrm>
    </dsp:sp>
    <dsp:sp modelId="{94C235AF-464D-47C5-8D0A-065552E3008F}">
      <dsp:nvSpPr>
        <dsp:cNvPr id="0" name=""/>
        <dsp:cNvSpPr/>
      </dsp:nvSpPr>
      <dsp:spPr>
        <a:xfrm>
          <a:off x="2897338" y="2597567"/>
          <a:ext cx="731177" cy="365588"/>
        </a:xfrm>
        <a:prstGeom prst="rect">
          <a:avLst/>
        </a:prstGeom>
        <a:solidFill>
          <a:srgbClr val="FF9933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K-12 Outreach</a:t>
          </a:r>
        </a:p>
      </dsp:txBody>
      <dsp:txXfrm>
        <a:off x="2897338" y="2597567"/>
        <a:ext cx="731177" cy="365588"/>
      </dsp:txXfrm>
    </dsp:sp>
    <dsp:sp modelId="{91E783B9-BAAE-4456-923B-5FFE669E433E}">
      <dsp:nvSpPr>
        <dsp:cNvPr id="0" name=""/>
        <dsp:cNvSpPr/>
      </dsp:nvSpPr>
      <dsp:spPr>
        <a:xfrm>
          <a:off x="2897338" y="3116703"/>
          <a:ext cx="731177" cy="365588"/>
        </a:xfrm>
        <a:prstGeom prst="rect">
          <a:avLst/>
        </a:prstGeom>
        <a:solidFill>
          <a:srgbClr val="FF9933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Sister Chapter</a:t>
          </a:r>
        </a:p>
      </dsp:txBody>
      <dsp:txXfrm>
        <a:off x="2897338" y="3116703"/>
        <a:ext cx="731177" cy="365588"/>
      </dsp:txXfrm>
    </dsp:sp>
    <dsp:sp modelId="{9DFAA2AE-2B26-40AB-939A-FC495D1AF479}">
      <dsp:nvSpPr>
        <dsp:cNvPr id="0" name=""/>
        <dsp:cNvSpPr/>
      </dsp:nvSpPr>
      <dsp:spPr>
        <a:xfrm>
          <a:off x="3638605" y="1040160"/>
          <a:ext cx="731177" cy="36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Global Director</a:t>
          </a:r>
        </a:p>
      </dsp:txBody>
      <dsp:txXfrm>
        <a:off x="3638605" y="1040160"/>
        <a:ext cx="731177" cy="365588"/>
      </dsp:txXfrm>
    </dsp:sp>
    <dsp:sp modelId="{0E6A8457-610C-46D5-8D80-9968753F5934}">
      <dsp:nvSpPr>
        <dsp:cNvPr id="0" name=""/>
        <dsp:cNvSpPr/>
      </dsp:nvSpPr>
      <dsp:spPr>
        <a:xfrm>
          <a:off x="3801731" y="1559295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Asia-Pacific</a:t>
          </a:r>
        </a:p>
      </dsp:txBody>
      <dsp:txXfrm>
        <a:off x="3801731" y="1559295"/>
        <a:ext cx="731177" cy="365588"/>
      </dsp:txXfrm>
    </dsp:sp>
    <dsp:sp modelId="{FDB652EA-0367-4811-A632-0A6DBB37675E}">
      <dsp:nvSpPr>
        <dsp:cNvPr id="0" name=""/>
        <dsp:cNvSpPr/>
      </dsp:nvSpPr>
      <dsp:spPr>
        <a:xfrm>
          <a:off x="3801731" y="2078431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Europe and Africa</a:t>
          </a:r>
        </a:p>
      </dsp:txBody>
      <dsp:txXfrm>
        <a:off x="3801731" y="2078431"/>
        <a:ext cx="731177" cy="365588"/>
      </dsp:txXfrm>
    </dsp:sp>
    <dsp:sp modelId="{2476F5F1-F719-406F-BA89-10CB38CE17A7}">
      <dsp:nvSpPr>
        <dsp:cNvPr id="0" name=""/>
        <dsp:cNvSpPr/>
      </dsp:nvSpPr>
      <dsp:spPr>
        <a:xfrm>
          <a:off x="3801731" y="2597567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Latin America</a:t>
          </a:r>
        </a:p>
      </dsp:txBody>
      <dsp:txXfrm>
        <a:off x="3801731" y="2597567"/>
        <a:ext cx="731177" cy="365588"/>
      </dsp:txXfrm>
    </dsp:sp>
    <dsp:sp modelId="{CEAA7153-79E6-46D9-B7D0-798898A3F623}">
      <dsp:nvSpPr>
        <dsp:cNvPr id="0" name=""/>
        <dsp:cNvSpPr/>
      </dsp:nvSpPr>
      <dsp:spPr>
        <a:xfrm>
          <a:off x="3801731" y="3116703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Middle East</a:t>
          </a:r>
        </a:p>
      </dsp:txBody>
      <dsp:txXfrm>
        <a:off x="3801731" y="3116703"/>
        <a:ext cx="731177" cy="365588"/>
      </dsp:txXfrm>
    </dsp:sp>
    <dsp:sp modelId="{1B62A858-4D51-44BD-B009-8FE1302FD27F}">
      <dsp:nvSpPr>
        <dsp:cNvPr id="0" name=""/>
        <dsp:cNvSpPr/>
      </dsp:nvSpPr>
      <dsp:spPr>
        <a:xfrm>
          <a:off x="3801731" y="3635838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Southern Asia</a:t>
          </a:r>
        </a:p>
      </dsp:txBody>
      <dsp:txXfrm>
        <a:off x="3801731" y="3635838"/>
        <a:ext cx="731177" cy="365588"/>
      </dsp:txXfrm>
    </dsp:sp>
    <dsp:sp modelId="{76D400F2-30AD-4AB9-990D-BD7DA92B93A1}">
      <dsp:nvSpPr>
        <dsp:cNvPr id="0" name=""/>
        <dsp:cNvSpPr/>
      </dsp:nvSpPr>
      <dsp:spPr>
        <a:xfrm>
          <a:off x="4523330" y="1040160"/>
          <a:ext cx="731177" cy="36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National Director</a:t>
          </a:r>
        </a:p>
      </dsp:txBody>
      <dsp:txXfrm>
        <a:off x="4523330" y="1040160"/>
        <a:ext cx="731177" cy="365588"/>
      </dsp:txXfrm>
    </dsp:sp>
    <dsp:sp modelId="{39103A8C-CAD7-4DB6-A72C-4B725D5B169C}">
      <dsp:nvSpPr>
        <dsp:cNvPr id="0" name=""/>
        <dsp:cNvSpPr/>
      </dsp:nvSpPr>
      <dsp:spPr>
        <a:xfrm>
          <a:off x="4706124" y="1559295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Mid-America</a:t>
          </a:r>
        </a:p>
      </dsp:txBody>
      <dsp:txXfrm>
        <a:off x="4706124" y="1559295"/>
        <a:ext cx="731177" cy="365588"/>
      </dsp:txXfrm>
    </dsp:sp>
    <dsp:sp modelId="{A5979FD0-A01E-4667-A814-232F3E2F9958}">
      <dsp:nvSpPr>
        <dsp:cNvPr id="0" name=""/>
        <dsp:cNvSpPr/>
      </dsp:nvSpPr>
      <dsp:spPr>
        <a:xfrm>
          <a:off x="4706124" y="2078431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Mid-Atlantic</a:t>
          </a:r>
        </a:p>
      </dsp:txBody>
      <dsp:txXfrm>
        <a:off x="4706124" y="2078431"/>
        <a:ext cx="731177" cy="365588"/>
      </dsp:txXfrm>
    </dsp:sp>
    <dsp:sp modelId="{F0579418-B4EE-4D9F-9DFE-DD6D716D843F}">
      <dsp:nvSpPr>
        <dsp:cNvPr id="0" name=""/>
        <dsp:cNvSpPr/>
      </dsp:nvSpPr>
      <dsp:spPr>
        <a:xfrm>
          <a:off x="4706124" y="2597567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North Central</a:t>
          </a:r>
        </a:p>
      </dsp:txBody>
      <dsp:txXfrm>
        <a:off x="4706124" y="2597567"/>
        <a:ext cx="731177" cy="365588"/>
      </dsp:txXfrm>
    </dsp:sp>
    <dsp:sp modelId="{0037A9A2-8CAB-42DE-9ABF-844767D0D797}">
      <dsp:nvSpPr>
        <dsp:cNvPr id="0" name=""/>
        <dsp:cNvSpPr/>
      </dsp:nvSpPr>
      <dsp:spPr>
        <a:xfrm>
          <a:off x="4706124" y="3116703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Northeast</a:t>
          </a:r>
        </a:p>
      </dsp:txBody>
      <dsp:txXfrm>
        <a:off x="4706124" y="3116703"/>
        <a:ext cx="731177" cy="365588"/>
      </dsp:txXfrm>
    </dsp:sp>
    <dsp:sp modelId="{FF58CF3F-AB0C-4013-AF8A-8E719253D5C7}">
      <dsp:nvSpPr>
        <dsp:cNvPr id="0" name=""/>
        <dsp:cNvSpPr/>
      </dsp:nvSpPr>
      <dsp:spPr>
        <a:xfrm>
          <a:off x="4706124" y="3635838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Pacific Northwest</a:t>
          </a:r>
        </a:p>
      </dsp:txBody>
      <dsp:txXfrm>
        <a:off x="4706124" y="3635838"/>
        <a:ext cx="731177" cy="365588"/>
      </dsp:txXfrm>
    </dsp:sp>
    <dsp:sp modelId="{98E2D2BF-A757-471C-A990-5AD8807B5FC1}">
      <dsp:nvSpPr>
        <dsp:cNvPr id="0" name=""/>
        <dsp:cNvSpPr/>
      </dsp:nvSpPr>
      <dsp:spPr>
        <a:xfrm>
          <a:off x="4706124" y="4154974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Rocky Mountain</a:t>
          </a:r>
        </a:p>
      </dsp:txBody>
      <dsp:txXfrm>
        <a:off x="4706124" y="4154974"/>
        <a:ext cx="731177" cy="365588"/>
      </dsp:txXfrm>
    </dsp:sp>
    <dsp:sp modelId="{79B297F6-AB97-45BB-A1AA-67A7B6B0C7AA}">
      <dsp:nvSpPr>
        <dsp:cNvPr id="0" name=""/>
        <dsp:cNvSpPr/>
      </dsp:nvSpPr>
      <dsp:spPr>
        <a:xfrm>
          <a:off x="4706124" y="4674110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Southern</a:t>
          </a:r>
        </a:p>
      </dsp:txBody>
      <dsp:txXfrm>
        <a:off x="4706124" y="4674110"/>
        <a:ext cx="731177" cy="365588"/>
      </dsp:txXfrm>
    </dsp:sp>
    <dsp:sp modelId="{091D7F67-92DB-4866-AB5D-70474B9CED9A}">
      <dsp:nvSpPr>
        <dsp:cNvPr id="0" name=""/>
        <dsp:cNvSpPr/>
      </dsp:nvSpPr>
      <dsp:spPr>
        <a:xfrm>
          <a:off x="4706124" y="5193245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Southwest</a:t>
          </a:r>
        </a:p>
      </dsp:txBody>
      <dsp:txXfrm>
        <a:off x="4706124" y="5193245"/>
        <a:ext cx="731177" cy="365588"/>
      </dsp:txXfrm>
    </dsp:sp>
    <dsp:sp modelId="{90435AA0-FA5D-4030-9300-CE85B75FF111}">
      <dsp:nvSpPr>
        <dsp:cNvPr id="0" name=""/>
        <dsp:cNvSpPr/>
      </dsp:nvSpPr>
      <dsp:spPr>
        <a:xfrm>
          <a:off x="4706124" y="5712381"/>
          <a:ext cx="731177" cy="365588"/>
        </a:xfrm>
        <a:prstGeom prst="rect">
          <a:avLst/>
        </a:prstGeom>
        <a:solidFill>
          <a:srgbClr val="92D050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Western</a:t>
          </a:r>
        </a:p>
      </dsp:txBody>
      <dsp:txXfrm>
        <a:off x="4706124" y="5712381"/>
        <a:ext cx="731177" cy="365588"/>
      </dsp:txXfrm>
    </dsp:sp>
    <dsp:sp modelId="{91FBCA3D-5FBE-4DC6-A344-0F01245414F0}">
      <dsp:nvSpPr>
        <dsp:cNvPr id="0" name=""/>
        <dsp:cNvSpPr/>
      </dsp:nvSpPr>
      <dsp:spPr>
        <a:xfrm>
          <a:off x="3196243" y="521024"/>
          <a:ext cx="731177" cy="36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Vice Chair</a:t>
          </a:r>
        </a:p>
      </dsp:txBody>
      <dsp:txXfrm>
        <a:off x="3196243" y="521024"/>
        <a:ext cx="731177" cy="365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CEC00F-9E05-4938-8BC4-9A76F48C0A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EF10C-CE0F-4565-A68D-9D10EF75D0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4133C-39CC-4948-BBEE-AEB98FD8B5B7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60539-38D2-4A65-814E-E58724AD73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CE80-049F-4C41-9C4A-83D7BD734A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D1D99-934C-4566-A037-B02823C8D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5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50B7F-4ADC-4597-8F81-6E78500F86CE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4353F-48A4-49A1-870C-998F537C0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8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C4353F-48A4-49A1-870C-998F537C05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3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605088"/>
            <a:ext cx="10058400" cy="97653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rgbClr val="003A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3712135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rgbClr val="5CAE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3599914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7301A96-BB73-4729-8CCA-7A404202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AIChE Student Ambassador</a:t>
            </a:r>
            <a:endParaRPr lang="en-US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2D85B32A-104C-4794-AE4A-25497D88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BC0F73C-629A-409D-8A93-963871AF3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2AC9CCBE-5672-4D62-A31F-7083C76DD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7280" y="6476876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defRPr lang="en-US" sz="1400" smtClean="0"/>
            </a:lvl1pPr>
          </a:lstStyle>
          <a:p>
            <a:r>
              <a:rPr lang="en-US" dirty="0"/>
              <a:t>Module 2.6</a:t>
            </a:r>
          </a:p>
        </p:txBody>
      </p:sp>
    </p:spTree>
    <p:extLst>
      <p:ext uri="{BB962C8B-B14F-4D97-AF65-F5344CB8AC3E}">
        <p14:creationId xmlns:p14="http://schemas.microsoft.com/office/powerpoint/2010/main" val="409044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-115050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538088"/>
            <a:ext cx="10058400" cy="4023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381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563880"/>
            <a:ext cx="4937760" cy="43052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563880"/>
            <a:ext cx="4937760" cy="43052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76876"/>
            <a:ext cx="247227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Module 2.6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AIChE Student Ambassador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E7785734-0CF6-4DB2-BFC5-3B0889C50A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3089BCE-9DD4-4CCD-9876-222D8766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140688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4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76876"/>
            <a:ext cx="247227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Module 2.6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AIChE Student Ambassador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E7785734-0CF6-4DB2-BFC5-3B0889C5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7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76876"/>
            <a:ext cx="247227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Module 2.6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AIChE Student Ambassador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E7785734-0CF6-4DB2-BFC5-3B0889C5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-14068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580817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310554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AFB6D6C-A1AE-4F7E-BD44-2DB7CEDD259C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B91252-944D-44C7-8884-2F43D2EBE6CE}"/>
              </a:ext>
            </a:extLst>
          </p:cNvPr>
          <p:cNvSpPr/>
          <p:nvPr userDrawn="1"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66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8" r:id="rId3"/>
    <p:sldLayoutId id="2147483720" r:id="rId4"/>
    <p:sldLayoutId id="2147483721" r:id="rId5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rgbClr val="003A5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13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5.xml"/><Relationship Id="rId4" Type="http://schemas.openxmlformats.org/officeDocument/2006/relationships/slide" Target="slide14.xml"/><Relationship Id="rId9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slide" Target="slide4.xml"/><Relationship Id="rId7" Type="http://schemas.openxmlformats.org/officeDocument/2006/relationships/slide" Target="slide22.xml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diagramColors" Target="../diagrams/colors1.xml"/><Relationship Id="rId5" Type="http://schemas.openxmlformats.org/officeDocument/2006/relationships/slide" Target="slide10.xml"/><Relationship Id="rId10" Type="http://schemas.openxmlformats.org/officeDocument/2006/relationships/diagramQuickStyle" Target="../diagrams/quickStyle1.xml"/><Relationship Id="rId4" Type="http://schemas.openxmlformats.org/officeDocument/2006/relationships/slide" Target="slide7.xml"/><Relationship Id="rId9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BC1D1-74D7-4ABE-BBD7-B68FB4445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2605088"/>
            <a:ext cx="9970026" cy="976537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Executive Student Committee Positions</a:t>
            </a:r>
          </a:p>
        </p:txBody>
      </p:sp>
      <p:sp>
        <p:nvSpPr>
          <p:cNvPr id="5" name="Action Button: Go Forward or Next 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22878BC-D3AE-4238-8793-1800DB247697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80674-E3AA-4E34-B6B3-38150529C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cap="none" spc="0" dirty="0">
                <a:solidFill>
                  <a:srgbClr val="5CAE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slides in presentation mode for interactivity</a:t>
            </a:r>
          </a:p>
        </p:txBody>
      </p:sp>
    </p:spTree>
    <p:extLst>
      <p:ext uri="{BB962C8B-B14F-4D97-AF65-F5344CB8AC3E}">
        <p14:creationId xmlns:p14="http://schemas.microsoft.com/office/powerpoint/2010/main" val="360636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Purpose: </a:t>
            </a:r>
            <a:r>
              <a:rPr lang="en-US" dirty="0">
                <a:solidFill>
                  <a:schemeClr val="tx1"/>
                </a:solidFill>
              </a:rPr>
              <a:t>Inform Student Chapters of AIChE news and activities</a:t>
            </a:r>
          </a:p>
          <a:p>
            <a:pPr marL="0" indent="0">
              <a:buNone/>
            </a:pP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Responsibilities:</a:t>
            </a:r>
          </a:p>
          <a:p>
            <a:pPr lvl="1"/>
            <a:r>
              <a:rPr lang="en-US" dirty="0"/>
              <a:t> Compiling the monthly ESC newsletter</a:t>
            </a:r>
          </a:p>
          <a:p>
            <a:pPr lvl="1"/>
            <a:r>
              <a:rPr lang="en-US" dirty="0"/>
              <a:t> Managing the ESC website</a:t>
            </a:r>
          </a:p>
          <a:p>
            <a:pPr lvl="1"/>
            <a:r>
              <a:rPr lang="en-US" dirty="0"/>
              <a:t> Managing ESC social media</a:t>
            </a:r>
          </a:p>
          <a:p>
            <a:pPr lvl="1"/>
            <a:r>
              <a:rPr lang="en-US" dirty="0"/>
              <a:t> Contributing student written ChEnected blog posts</a:t>
            </a: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Blank 1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1153705-2345-4DD7-852D-BBA978BDF027}"/>
              </a:ext>
            </a:extLst>
          </p:cNvPr>
          <p:cNvSpPr/>
          <p:nvPr/>
        </p:nvSpPr>
        <p:spPr>
          <a:xfrm>
            <a:off x="1223726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</a:t>
            </a:r>
          </a:p>
        </p:txBody>
      </p:sp>
      <p:sp>
        <p:nvSpPr>
          <p:cNvPr id="14" name="Action Button: Blank 1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453419A-DA13-45F6-B93A-633F1D57392E}"/>
              </a:ext>
            </a:extLst>
          </p:cNvPr>
          <p:cNvSpPr/>
          <p:nvPr/>
        </p:nvSpPr>
        <p:spPr>
          <a:xfrm>
            <a:off x="4683530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Positions</a:t>
            </a:r>
          </a:p>
        </p:txBody>
      </p:sp>
    </p:spTree>
    <p:extLst>
      <p:ext uri="{BB962C8B-B14F-4D97-AF65-F5344CB8AC3E}">
        <p14:creationId xmlns:p14="http://schemas.microsoft.com/office/powerpoint/2010/main" val="306468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8E7F-A2AD-4CC8-88F7-BC8A7F4E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A9D28-BAE4-4402-A688-700AFA66C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Requirements:</a:t>
            </a:r>
          </a:p>
          <a:p>
            <a:pPr marL="0" indent="0">
              <a:buNone/>
            </a:pPr>
            <a:r>
              <a:rPr lang="en-US" dirty="0"/>
              <a:t>In order to be eligible to be selected, the candidate must:</a:t>
            </a:r>
          </a:p>
          <a:p>
            <a:pPr lvl="1"/>
            <a:r>
              <a:rPr lang="en-US" dirty="0"/>
              <a:t>be an active member of AIChE and in good standing</a:t>
            </a:r>
          </a:p>
          <a:p>
            <a:pPr lvl="1"/>
            <a:r>
              <a:rPr lang="en-US" dirty="0"/>
              <a:t>be a member of their respective AIChE Student Chapter</a:t>
            </a:r>
          </a:p>
          <a:p>
            <a:pPr lvl="1"/>
            <a:r>
              <a:rPr lang="en-US" dirty="0"/>
              <a:t>be pursuing a B.S. in Chemical Engineering or related field with an anticipated graduation date in May 2020 or later</a:t>
            </a:r>
          </a:p>
          <a:p>
            <a:pPr lvl="1"/>
            <a:r>
              <a:rPr lang="en-US" i="1" dirty="0"/>
              <a:t>be proficient in English with strong writing and/or design skills</a:t>
            </a:r>
          </a:p>
          <a:p>
            <a:pPr lvl="1"/>
            <a:endParaRPr lang="en-US" b="1" i="1" dirty="0">
              <a:solidFill>
                <a:srgbClr val="003A5D"/>
              </a:solidFill>
            </a:endParaRPr>
          </a:p>
          <a:p>
            <a:pPr marL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/>
              <a:t>Please see individual positions</a:t>
            </a:r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2B2361C-4022-444A-B5F2-A4D909D9B9B2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Retur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F8E5C29-19F9-477A-AD2B-271F12263E3A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54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Positions:</a:t>
            </a: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Blank 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7EBA17B-B6B1-4615-BEE9-A335CF4B0D61}"/>
              </a:ext>
            </a:extLst>
          </p:cNvPr>
          <p:cNvSpPr/>
          <p:nvPr/>
        </p:nvSpPr>
        <p:spPr>
          <a:xfrm>
            <a:off x="1296687" y="2153436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ChEnected Contributor</a:t>
            </a:r>
          </a:p>
        </p:txBody>
      </p:sp>
      <p:sp>
        <p:nvSpPr>
          <p:cNvPr id="9" name="Action Button: Blank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055B8A0-F273-4C6B-A3C3-8AE64EF1A45B}"/>
              </a:ext>
            </a:extLst>
          </p:cNvPr>
          <p:cNvSpPr/>
          <p:nvPr/>
        </p:nvSpPr>
        <p:spPr>
          <a:xfrm>
            <a:off x="1296687" y="2837239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ChEnected Editor</a:t>
            </a:r>
          </a:p>
        </p:txBody>
      </p:sp>
      <p:sp>
        <p:nvSpPr>
          <p:cNvPr id="10" name="Action Button: Blank 9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26FA0F53-01EE-40B8-8E5B-8F8456251961}"/>
              </a:ext>
            </a:extLst>
          </p:cNvPr>
          <p:cNvSpPr/>
          <p:nvPr/>
        </p:nvSpPr>
        <p:spPr>
          <a:xfrm>
            <a:off x="1296687" y="3521042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Social Media Coordinator</a:t>
            </a:r>
          </a:p>
        </p:txBody>
      </p:sp>
      <p:sp>
        <p:nvSpPr>
          <p:cNvPr id="11" name="Action Button: Blank 10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D099FCA3-47AE-412D-AF16-53CD1647C15E}"/>
              </a:ext>
            </a:extLst>
          </p:cNvPr>
          <p:cNvSpPr/>
          <p:nvPr/>
        </p:nvSpPr>
        <p:spPr>
          <a:xfrm>
            <a:off x="1296687" y="4888648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Newsletter Designer</a:t>
            </a:r>
          </a:p>
        </p:txBody>
      </p:sp>
      <p:sp>
        <p:nvSpPr>
          <p:cNvPr id="12" name="Action Button: Blank 11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2E0EEFF5-79A2-4829-AA13-8152774DD1B2}"/>
              </a:ext>
            </a:extLst>
          </p:cNvPr>
          <p:cNvSpPr/>
          <p:nvPr/>
        </p:nvSpPr>
        <p:spPr>
          <a:xfrm>
            <a:off x="1296687" y="5572450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Graphic Designer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93AB3A7E-D9D4-4EDF-8E56-7E71A13CA322}"/>
              </a:ext>
            </a:extLst>
          </p:cNvPr>
          <p:cNvSpPr/>
          <p:nvPr/>
        </p:nvSpPr>
        <p:spPr>
          <a:xfrm>
            <a:off x="3998069" y="2071992"/>
            <a:ext cx="867987" cy="4023360"/>
          </a:xfrm>
          <a:prstGeom prst="rightBrace">
            <a:avLst>
              <a:gd name="adj1" fmla="val 57800"/>
              <a:gd name="adj2" fmla="val 50443"/>
            </a:avLst>
          </a:prstGeom>
          <a:ln w="571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CBEEBC3-AEAF-46F7-BF9E-2748AC7DBB43}"/>
              </a:ext>
            </a:extLst>
          </p:cNvPr>
          <p:cNvSpPr txBox="1">
            <a:spLocks/>
          </p:cNvSpPr>
          <p:nvPr/>
        </p:nvSpPr>
        <p:spPr>
          <a:xfrm>
            <a:off x="5076824" y="3910075"/>
            <a:ext cx="5479646" cy="667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Click on a position for more information</a:t>
            </a:r>
          </a:p>
        </p:txBody>
      </p:sp>
      <p:sp>
        <p:nvSpPr>
          <p:cNvPr id="15" name="Action Button: Return 14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Blank 15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90E49ABC-F8F7-44BC-9F08-EC9CF6FD27A9}"/>
              </a:ext>
            </a:extLst>
          </p:cNvPr>
          <p:cNvSpPr/>
          <p:nvPr/>
        </p:nvSpPr>
        <p:spPr>
          <a:xfrm>
            <a:off x="1296687" y="4204845"/>
            <a:ext cx="2584045" cy="44619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Webmaster</a:t>
            </a:r>
          </a:p>
        </p:txBody>
      </p:sp>
    </p:spTree>
    <p:extLst>
      <p:ext uri="{BB962C8B-B14F-4D97-AF65-F5344CB8AC3E}">
        <p14:creationId xmlns:p14="http://schemas.microsoft.com/office/powerpoint/2010/main" val="241607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ChEnected Contributor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</a:t>
            </a:r>
            <a:r>
              <a:rPr lang="en-US" dirty="0">
                <a:solidFill>
                  <a:srgbClr val="003A5D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Produce a ChEnected post every 4-6 weeks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Examples: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ESC “Show-and-Tell” Video Challenge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Student Chapter Feature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K-12 Outreach Feature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Sister Chapter Spotlight</a:t>
            </a:r>
            <a:endParaRPr lang="en-US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>
                <a:solidFill>
                  <a:schemeClr val="tx1"/>
                </a:solidFill>
              </a:rPr>
              <a:t>4 </a:t>
            </a:r>
            <a:r>
              <a:rPr lang="en-US" dirty="0" err="1">
                <a:solidFill>
                  <a:schemeClr val="tx1"/>
                </a:solidFill>
              </a:rPr>
              <a:t>hrs</a:t>
            </a:r>
            <a:r>
              <a:rPr lang="en-US" dirty="0">
                <a:solidFill>
                  <a:schemeClr val="tx1"/>
                </a:solidFill>
              </a:rPr>
              <a:t>/month</a:t>
            </a:r>
            <a:endParaRPr lang="en-US" b="1" dirty="0">
              <a:solidFill>
                <a:srgbClr val="003A5D"/>
              </a:solidFill>
            </a:endParaRP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67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ChEnected Editor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 </a:t>
            </a:r>
            <a:r>
              <a:rPr lang="en-US" dirty="0">
                <a:solidFill>
                  <a:schemeClr val="tx1"/>
                </a:solidFill>
              </a:rPr>
              <a:t>Edit ChEnected drafts and input into </a:t>
            </a:r>
            <a:r>
              <a:rPr lang="en-US" dirty="0" err="1">
                <a:solidFill>
                  <a:schemeClr val="tx1"/>
                </a:solidFill>
              </a:rPr>
              <a:t>ChEnected’s</a:t>
            </a:r>
            <a:r>
              <a:rPr lang="en-US" dirty="0">
                <a:solidFill>
                  <a:schemeClr val="tx1"/>
                </a:solidFill>
              </a:rPr>
              <a:t> system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>
                <a:solidFill>
                  <a:schemeClr val="tx1"/>
                </a:solidFill>
              </a:rPr>
              <a:t>1 </a:t>
            </a:r>
            <a:r>
              <a:rPr lang="en-US" dirty="0" err="1">
                <a:solidFill>
                  <a:schemeClr val="tx1"/>
                </a:solidFill>
              </a:rPr>
              <a:t>hr</a:t>
            </a:r>
            <a:r>
              <a:rPr lang="en-US" dirty="0">
                <a:solidFill>
                  <a:schemeClr val="tx1"/>
                </a:solidFill>
              </a:rPr>
              <a:t>/week</a:t>
            </a:r>
          </a:p>
          <a:p>
            <a:pPr marL="0" indent="0">
              <a:buNone/>
            </a:pPr>
            <a:endParaRPr lang="en-US" b="1" dirty="0">
              <a:solidFill>
                <a:srgbClr val="003A5D"/>
              </a:solidFill>
            </a:endParaRP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6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Social Media Coordinator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 </a:t>
            </a:r>
            <a:r>
              <a:rPr lang="en-US" dirty="0">
                <a:solidFill>
                  <a:schemeClr val="tx1"/>
                </a:solidFill>
              </a:rPr>
              <a:t>Run the ESC’s Facebook, Twitter, and Instagram accounts</a:t>
            </a: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>
                <a:solidFill>
                  <a:schemeClr val="tx1"/>
                </a:solidFill>
              </a:rPr>
              <a:t>2 </a:t>
            </a:r>
            <a:r>
              <a:rPr lang="en-US" dirty="0" err="1">
                <a:solidFill>
                  <a:schemeClr val="tx1"/>
                </a:solidFill>
              </a:rPr>
              <a:t>hrs</a:t>
            </a:r>
            <a:r>
              <a:rPr lang="en-US" dirty="0">
                <a:solidFill>
                  <a:schemeClr val="tx1"/>
                </a:solidFill>
              </a:rPr>
              <a:t>/week</a:t>
            </a:r>
            <a:endParaRPr lang="en-US" sz="1800" b="1" dirty="0">
              <a:solidFill>
                <a:srgbClr val="003A5D"/>
              </a:solidFill>
            </a:endParaRP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7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Webmaster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 </a:t>
            </a:r>
            <a:r>
              <a:rPr lang="en-US" dirty="0">
                <a:solidFill>
                  <a:schemeClr val="tx1"/>
                </a:solidFill>
              </a:rPr>
              <a:t>Manage the ESC’s website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>
                <a:solidFill>
                  <a:schemeClr val="tx1"/>
                </a:solidFill>
              </a:rPr>
              <a:t>1 </a:t>
            </a:r>
            <a:r>
              <a:rPr lang="en-US" dirty="0" err="1">
                <a:solidFill>
                  <a:schemeClr val="tx1"/>
                </a:solidFill>
              </a:rPr>
              <a:t>hr</a:t>
            </a:r>
            <a:r>
              <a:rPr lang="en-US" dirty="0">
                <a:solidFill>
                  <a:schemeClr val="tx1"/>
                </a:solidFill>
              </a:rPr>
              <a:t>/week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Additional Qualifications: </a:t>
            </a:r>
            <a:r>
              <a:rPr lang="en-US" dirty="0">
                <a:solidFill>
                  <a:schemeClr val="tx1"/>
                </a:solidFill>
              </a:rPr>
              <a:t>HTML knowledge will be helpful, but not necessary</a:t>
            </a: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22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Newsletter Designer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 </a:t>
            </a:r>
            <a:r>
              <a:rPr lang="en-US" dirty="0">
                <a:solidFill>
                  <a:schemeClr val="tx1"/>
                </a:solidFill>
              </a:rPr>
              <a:t>Design and compile newsletter components</a:t>
            </a: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>
                <a:solidFill>
                  <a:schemeClr val="tx1"/>
                </a:solidFill>
              </a:rPr>
              <a:t>4 </a:t>
            </a:r>
            <a:r>
              <a:rPr lang="en-US" dirty="0" err="1">
                <a:solidFill>
                  <a:schemeClr val="tx1"/>
                </a:solidFill>
              </a:rPr>
              <a:t>hrs</a:t>
            </a:r>
            <a:r>
              <a:rPr lang="en-US" dirty="0">
                <a:solidFill>
                  <a:schemeClr val="tx1"/>
                </a:solidFill>
              </a:rPr>
              <a:t>/month</a:t>
            </a: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Additional Qualifications: </a:t>
            </a:r>
            <a:r>
              <a:rPr lang="en-US" dirty="0">
                <a:solidFill>
                  <a:schemeClr val="tx1"/>
                </a:solidFill>
              </a:rPr>
              <a:t>HTML knowledge will be helpful, but not necessary</a:t>
            </a:r>
            <a:endParaRPr lang="en-US" b="1" dirty="0">
              <a:solidFill>
                <a:srgbClr val="003A5D"/>
              </a:solidFill>
            </a:endParaRP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71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599C-A417-4835-AFC9-A33D3801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08EE-F232-454C-BFA2-ED6EE4CE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3A5D"/>
                </a:solidFill>
              </a:rPr>
              <a:t>Graphic Designer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Duties: </a:t>
            </a:r>
            <a:r>
              <a:rPr lang="en-US" dirty="0">
                <a:solidFill>
                  <a:schemeClr val="tx1"/>
                </a:solidFill>
              </a:rPr>
              <a:t>Design visuals for newsletters, social media, and ChEnected posts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</a:t>
            </a:r>
            <a:r>
              <a:rPr lang="en-US" dirty="0">
                <a:solidFill>
                  <a:schemeClr val="tx1"/>
                </a:solidFill>
              </a:rPr>
              <a:t> Dependent on designer’s experience (~ 4hrs/month)</a:t>
            </a:r>
          </a:p>
          <a:p>
            <a:pPr marL="0" indent="0">
              <a:buNone/>
            </a:pPr>
            <a:endParaRPr lang="en-US" b="1" dirty="0">
              <a:solidFill>
                <a:srgbClr val="003A5D"/>
              </a:solidFill>
            </a:endParaRPr>
          </a:p>
        </p:txBody>
      </p:sp>
      <p:sp>
        <p:nvSpPr>
          <p:cNvPr id="7" name="Action Button: Go Hom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C3028CA-AE27-42EC-9E84-F2EB2893587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Return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C70FB2-CC56-44A6-A9E6-AF356484DC09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31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0B7D-92B5-4F9D-9F64-EB77BC15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Outreach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74368-6C2F-4AD6-890D-510410B39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Purpose: </a:t>
            </a:r>
            <a:r>
              <a:rPr lang="en-US" dirty="0"/>
              <a:t>Manage the ESC’s K-12 Outreach program</a:t>
            </a:r>
          </a:p>
          <a:p>
            <a:pPr marL="0" indent="0">
              <a:buNone/>
            </a:pP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Responsibilities:</a:t>
            </a:r>
          </a:p>
          <a:p>
            <a:pPr lvl="1"/>
            <a:r>
              <a:rPr lang="en-US" dirty="0"/>
              <a:t>Promote the K-12 Outreach program</a:t>
            </a:r>
          </a:p>
          <a:p>
            <a:pPr lvl="1"/>
            <a:r>
              <a:rPr lang="en-US" dirty="0"/>
              <a:t>Approve new outreach modules</a:t>
            </a:r>
          </a:p>
          <a:p>
            <a:pPr lvl="1"/>
            <a:r>
              <a:rPr lang="en-US" dirty="0"/>
              <a:t>Nominate Chapters for the features</a:t>
            </a:r>
          </a:p>
          <a:p>
            <a:pPr lvl="1"/>
            <a:r>
              <a:rPr lang="en-US" dirty="0"/>
              <a:t>Award the ESC’s K-12 Outreach award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5415DEA-C26A-43BF-AD8B-4281CABAB808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lank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C385E9A-917E-4E5B-A7CC-1B7C85BD0103}"/>
              </a:ext>
            </a:extLst>
          </p:cNvPr>
          <p:cNvSpPr/>
          <p:nvPr/>
        </p:nvSpPr>
        <p:spPr>
          <a:xfrm>
            <a:off x="1223726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</a:t>
            </a:r>
          </a:p>
        </p:txBody>
      </p:sp>
      <p:sp>
        <p:nvSpPr>
          <p:cNvPr id="6" name="Action Button: Blank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D8A0D75C-A666-472D-B33B-501696AF13A4}"/>
              </a:ext>
            </a:extLst>
          </p:cNvPr>
          <p:cNvSpPr/>
          <p:nvPr/>
        </p:nvSpPr>
        <p:spPr>
          <a:xfrm>
            <a:off x="4683530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Tasks</a:t>
            </a:r>
          </a:p>
        </p:txBody>
      </p:sp>
    </p:spTree>
    <p:extLst>
      <p:ext uri="{BB962C8B-B14F-4D97-AF65-F5344CB8AC3E}">
        <p14:creationId xmlns:p14="http://schemas.microsoft.com/office/powerpoint/2010/main" val="337705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5CD1-554B-4847-94B3-6546F9EB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F990B-E136-4685-9370-66BAB1B95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538088"/>
            <a:ext cx="6811240" cy="40233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 Candidates must apply online at www.aiche.org/applyesc by May 1, 2019</a:t>
            </a:r>
          </a:p>
          <a:p>
            <a:pPr>
              <a:lnSpc>
                <a:spcPct val="150000"/>
              </a:lnSpc>
            </a:pPr>
            <a:r>
              <a:rPr lang="en-US" dirty="0"/>
              <a:t> All terms begin May 2019 and end in May 2020</a:t>
            </a:r>
          </a:p>
          <a:p>
            <a:pPr>
              <a:lnSpc>
                <a:spcPct val="150000"/>
              </a:lnSpc>
            </a:pPr>
            <a:r>
              <a:rPr lang="en-US" dirty="0"/>
              <a:t> Contact ESC@aiche.org with questions</a:t>
            </a:r>
          </a:p>
        </p:txBody>
      </p:sp>
      <p:sp>
        <p:nvSpPr>
          <p:cNvPr id="4" name="Action Button: Go Forward or Next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F3B1221-7979-4014-A5A6-9864D025D6FE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Back or Previous 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4805426-E08D-428E-BB50-23D44FBC6DF2}"/>
              </a:ext>
            </a:extLst>
          </p:cNvPr>
          <p:cNvSpPr/>
          <p:nvPr/>
        </p:nvSpPr>
        <p:spPr>
          <a:xfrm>
            <a:off x="9728660" y="5561448"/>
            <a:ext cx="4572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81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DFD4C-C37E-48C3-AE1D-0D7A3B2C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Outreach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3FE4-CACA-4001-AB6F-93363A6D3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Requirements:</a:t>
            </a:r>
          </a:p>
          <a:p>
            <a:pPr marL="0" indent="0">
              <a:buNone/>
            </a:pPr>
            <a:r>
              <a:rPr lang="en-US" dirty="0"/>
              <a:t>In order to be eligible to be selected, the candidate must:</a:t>
            </a:r>
          </a:p>
          <a:p>
            <a:pPr lvl="1"/>
            <a:r>
              <a:rPr lang="en-US" dirty="0"/>
              <a:t>be an active member of AIChE and in good standing</a:t>
            </a:r>
          </a:p>
          <a:p>
            <a:pPr lvl="1"/>
            <a:r>
              <a:rPr lang="en-US" dirty="0"/>
              <a:t>be a member of their respective AIChE Student Chapter</a:t>
            </a:r>
          </a:p>
          <a:p>
            <a:pPr lvl="1"/>
            <a:r>
              <a:rPr lang="en-US" dirty="0"/>
              <a:t>be pursuing a B.S. in Chemical Engineering or related field with an anticipated graduation date in May 2020 or later</a:t>
            </a:r>
          </a:p>
          <a:p>
            <a:pPr lvl="1"/>
            <a:r>
              <a:rPr lang="en-US" i="1" dirty="0"/>
              <a:t>have experience in K-12 outreach</a:t>
            </a:r>
          </a:p>
          <a:p>
            <a:pPr marL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/>
              <a:t>4 </a:t>
            </a:r>
            <a:r>
              <a:rPr lang="en-US" dirty="0" err="1"/>
              <a:t>hrs</a:t>
            </a:r>
            <a:r>
              <a:rPr lang="en-US" dirty="0"/>
              <a:t>/month</a:t>
            </a:r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DF5D7F6-CD56-49B8-940A-86C6A3FF8DEC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Retur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507E700-9061-49C3-8635-BB66E62B60D8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91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DFD4C-C37E-48C3-AE1D-0D7A3B2C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Outreach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3FE4-CACA-4001-AB6F-93363A6D3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Example Tasks:</a:t>
            </a:r>
          </a:p>
          <a:p>
            <a:r>
              <a:rPr lang="en-US" b="1" dirty="0">
                <a:solidFill>
                  <a:srgbClr val="003A5D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Create email and social media campaigns to promote the K-12 Outreach program</a:t>
            </a:r>
          </a:p>
          <a:p>
            <a:r>
              <a:rPr lang="en-US" dirty="0">
                <a:solidFill>
                  <a:schemeClr val="tx1"/>
                </a:solidFill>
              </a:rPr>
              <a:t> Organize and host periodic conference calls with participating Chapters</a:t>
            </a:r>
          </a:p>
          <a:p>
            <a:r>
              <a:rPr lang="en-US" dirty="0"/>
              <a:t> Create resources and guides to aid outreach activities</a:t>
            </a:r>
          </a:p>
          <a:p>
            <a:r>
              <a:rPr lang="en-US" dirty="0"/>
              <a:t> Review new teaching modules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DF5D7F6-CD56-49B8-940A-86C6A3FF8DEC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Retur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507E700-9061-49C3-8635-BB66E62B60D8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26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D02C-C563-4EC3-B6D0-232FDF51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Sister Chapter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CC7A9-4558-4653-9E44-7C98578A3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Purpose: </a:t>
            </a:r>
            <a:r>
              <a:rPr lang="en-US" dirty="0">
                <a:solidFill>
                  <a:schemeClr val="tx1"/>
                </a:solidFill>
              </a:rPr>
              <a:t>Ai</a:t>
            </a:r>
            <a:r>
              <a:rPr lang="en-US" dirty="0"/>
              <a:t>d in the operation of the Sister Chapter program</a:t>
            </a:r>
          </a:p>
          <a:p>
            <a:pPr marL="0" indent="0">
              <a:buNone/>
            </a:pPr>
            <a:endParaRPr lang="en-US" b="1" dirty="0">
              <a:solidFill>
                <a:srgbClr val="003A5D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Responsibilities:</a:t>
            </a:r>
          </a:p>
          <a:p>
            <a:pPr lvl="1"/>
            <a:r>
              <a:rPr lang="en-US" dirty="0"/>
              <a:t>Promoting the Sister Chapter program</a:t>
            </a:r>
          </a:p>
          <a:p>
            <a:pPr lvl="1"/>
            <a:r>
              <a:rPr lang="en-US" dirty="0"/>
              <a:t>Improving and managing the matchmaking procedure</a:t>
            </a:r>
          </a:p>
          <a:p>
            <a:pPr lvl="1"/>
            <a:r>
              <a:rPr lang="en-US" dirty="0"/>
              <a:t>Ensuring that Sister Chapters remain engaged in activities with each other</a:t>
            </a:r>
          </a:p>
          <a:p>
            <a:pPr lvl="1"/>
            <a:r>
              <a:rPr lang="en-US" dirty="0"/>
              <a:t>Nominate Sister Chapters for features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0EF19D-5947-4A42-9AA3-7F55C700710C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lank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AFCFED6-62CF-4E3B-86D2-0313EFED74CD}"/>
              </a:ext>
            </a:extLst>
          </p:cNvPr>
          <p:cNvSpPr/>
          <p:nvPr/>
        </p:nvSpPr>
        <p:spPr>
          <a:xfrm>
            <a:off x="1223726" y="4862712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</a:t>
            </a:r>
          </a:p>
        </p:txBody>
      </p:sp>
      <p:sp>
        <p:nvSpPr>
          <p:cNvPr id="6" name="Action Button: Blank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614D4D4-7FF6-414F-985D-9257729C692E}"/>
              </a:ext>
            </a:extLst>
          </p:cNvPr>
          <p:cNvSpPr/>
          <p:nvPr/>
        </p:nvSpPr>
        <p:spPr>
          <a:xfrm>
            <a:off x="4683530" y="4862712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Tasks</a:t>
            </a:r>
          </a:p>
        </p:txBody>
      </p:sp>
    </p:spTree>
    <p:extLst>
      <p:ext uri="{BB962C8B-B14F-4D97-AF65-F5344CB8AC3E}">
        <p14:creationId xmlns:p14="http://schemas.microsoft.com/office/powerpoint/2010/main" val="1272741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D02C-C563-4EC3-B6D0-232FDF51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Sister Chapter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CC7A9-4558-4653-9E44-7C98578A3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Requirements:</a:t>
            </a:r>
          </a:p>
          <a:p>
            <a:pPr marL="0" indent="0">
              <a:buNone/>
            </a:pPr>
            <a:r>
              <a:rPr lang="en-US" dirty="0"/>
              <a:t>In order to be eligible to be selected, the candidate must:</a:t>
            </a:r>
          </a:p>
          <a:p>
            <a:pPr lvl="1"/>
            <a:r>
              <a:rPr lang="en-US" dirty="0"/>
              <a:t>be an active member of AIChE and in good standing</a:t>
            </a:r>
          </a:p>
          <a:p>
            <a:pPr lvl="1"/>
            <a:r>
              <a:rPr lang="en-US" dirty="0"/>
              <a:t>be a member of their respective AIChE Student Chapter</a:t>
            </a:r>
          </a:p>
          <a:p>
            <a:pPr lvl="1"/>
            <a:r>
              <a:rPr lang="en-US" dirty="0"/>
              <a:t>be pursuing a B.S. in Chemical Engineering or related field with an anticipated graduation date in May 2020 or later</a:t>
            </a:r>
          </a:p>
          <a:p>
            <a:pPr lvl="1"/>
            <a:r>
              <a:rPr lang="en-US" i="1" dirty="0"/>
              <a:t>have experience in Sister Chapter relations</a:t>
            </a:r>
          </a:p>
          <a:p>
            <a:pPr marL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/>
              <a:t>4 </a:t>
            </a:r>
            <a:r>
              <a:rPr lang="en-US" dirty="0" err="1"/>
              <a:t>hrs</a:t>
            </a:r>
            <a:r>
              <a:rPr lang="en-US" dirty="0"/>
              <a:t>/month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0EF19D-5947-4A42-9AA3-7F55C700710C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Return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AC5A014-D2CA-4AA1-BFDC-65984E22716C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76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D02C-C563-4EC3-B6D0-232FDF51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Sister Chapter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CC7A9-4558-4653-9E44-7C98578A3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Example Tasks:</a:t>
            </a:r>
          </a:p>
          <a:p>
            <a:r>
              <a:rPr lang="en-US" b="1" dirty="0">
                <a:solidFill>
                  <a:srgbClr val="003A5D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Create email and social media campaigns to promote the Sister Chapter program</a:t>
            </a:r>
          </a:p>
          <a:p>
            <a:r>
              <a:rPr lang="en-US" dirty="0">
                <a:solidFill>
                  <a:schemeClr val="tx1"/>
                </a:solidFill>
              </a:rPr>
              <a:t> Organize and host periodic conference calls with Sister Chapter leads</a:t>
            </a:r>
          </a:p>
          <a:p>
            <a:r>
              <a:rPr lang="en-US" dirty="0"/>
              <a:t> Create resources and guides to aid Sister Chapter activities</a:t>
            </a:r>
          </a:p>
          <a:p>
            <a:r>
              <a:rPr lang="en-US" dirty="0"/>
              <a:t> Help Student Chapters find a Sister Chapter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0EF19D-5947-4A42-9AA3-7F55C700710C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Return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AC5A014-D2CA-4AA1-BFDC-65984E22716C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0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D7A21-12EF-4662-8666-88D3B4A6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 Subcommittees</a:t>
            </a:r>
          </a:p>
        </p:txBody>
      </p:sp>
      <p:sp>
        <p:nvSpPr>
          <p:cNvPr id="7" name="Action Button: Blank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65333B0-1B39-40CF-81DA-D801459EA168}"/>
              </a:ext>
            </a:extLst>
          </p:cNvPr>
          <p:cNvSpPr/>
          <p:nvPr/>
        </p:nvSpPr>
        <p:spPr>
          <a:xfrm>
            <a:off x="1190017" y="1689184"/>
            <a:ext cx="2702064" cy="4599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Regional Subcommittees</a:t>
            </a:r>
          </a:p>
        </p:txBody>
      </p:sp>
      <p:sp>
        <p:nvSpPr>
          <p:cNvPr id="8" name="Action Button: Blank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063D59A-2761-4746-9871-08B14BE58E37}"/>
              </a:ext>
            </a:extLst>
          </p:cNvPr>
          <p:cNvSpPr/>
          <p:nvPr/>
        </p:nvSpPr>
        <p:spPr>
          <a:xfrm>
            <a:off x="1190017" y="2584292"/>
            <a:ext cx="2702064" cy="4599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Conference Experience</a:t>
            </a:r>
          </a:p>
        </p:txBody>
      </p:sp>
      <p:sp>
        <p:nvSpPr>
          <p:cNvPr id="13" name="Action Button: Blank 1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0A73E8E-8595-4454-8DB3-05CC56AC9171}"/>
              </a:ext>
            </a:extLst>
          </p:cNvPr>
          <p:cNvSpPr/>
          <p:nvPr/>
        </p:nvSpPr>
        <p:spPr>
          <a:xfrm>
            <a:off x="1190017" y="3479400"/>
            <a:ext cx="2702064" cy="4599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Publications</a:t>
            </a:r>
          </a:p>
        </p:txBody>
      </p:sp>
      <p:sp>
        <p:nvSpPr>
          <p:cNvPr id="14" name="Action Button: Blank 13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EC3FAB9F-30F4-4655-89F9-3BCC2FAA3FA4}"/>
              </a:ext>
            </a:extLst>
          </p:cNvPr>
          <p:cNvSpPr/>
          <p:nvPr/>
        </p:nvSpPr>
        <p:spPr>
          <a:xfrm>
            <a:off x="1190017" y="4374509"/>
            <a:ext cx="2702064" cy="4599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K-12 Outreach</a:t>
            </a:r>
          </a:p>
        </p:txBody>
      </p:sp>
      <p:sp>
        <p:nvSpPr>
          <p:cNvPr id="15" name="Action Button: Blank 14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129C64D1-35C2-49DB-B8D6-33BF5B4DBF89}"/>
              </a:ext>
            </a:extLst>
          </p:cNvPr>
          <p:cNvSpPr/>
          <p:nvPr/>
        </p:nvSpPr>
        <p:spPr>
          <a:xfrm>
            <a:off x="1190017" y="5269618"/>
            <a:ext cx="2702064" cy="4599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Sister Chapter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5906EEDF-85D4-4E78-B939-3DCDDC5E4CEA}"/>
              </a:ext>
            </a:extLst>
          </p:cNvPr>
          <p:cNvSpPr/>
          <p:nvPr/>
        </p:nvSpPr>
        <p:spPr>
          <a:xfrm>
            <a:off x="4102847" y="1573308"/>
            <a:ext cx="867987" cy="4395844"/>
          </a:xfrm>
          <a:prstGeom prst="rightBrace">
            <a:avLst>
              <a:gd name="adj1" fmla="val 57800"/>
              <a:gd name="adj2" fmla="val 50443"/>
            </a:avLst>
          </a:prstGeom>
          <a:ln w="571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12DFCFF-C167-4C8B-96CF-DC88B218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568" y="3429000"/>
            <a:ext cx="2959510" cy="76850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Click on a subcommittee for more information</a:t>
            </a:r>
          </a:p>
        </p:txBody>
      </p:sp>
      <p:sp>
        <p:nvSpPr>
          <p:cNvPr id="12" name="Action Button: Go Back or Previous 1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9A10B46-1647-4EAF-8C3C-264D4101033C}"/>
              </a:ext>
            </a:extLst>
          </p:cNvPr>
          <p:cNvSpPr/>
          <p:nvPr/>
        </p:nvSpPr>
        <p:spPr>
          <a:xfrm>
            <a:off x="9728660" y="5561448"/>
            <a:ext cx="4572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26B758B-4D95-4DB2-9A13-75DB23D2DA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4940951"/>
              </p:ext>
            </p:extLst>
          </p:nvPr>
        </p:nvGraphicFramePr>
        <p:xfrm>
          <a:off x="6345906" y="122322"/>
          <a:ext cx="8191183" cy="6079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2112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6D34-F161-4D4C-B6A2-1B83D0167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Subcommittees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D1877-436F-49F1-8C6C-7FA0FBA4B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Purpose: </a:t>
            </a:r>
            <a:r>
              <a:rPr lang="en-US" dirty="0"/>
              <a:t>Serve as the liaison between Student Chapters and the Institute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Responsibilities:</a:t>
            </a:r>
          </a:p>
          <a:p>
            <a:pPr lvl="1"/>
            <a:r>
              <a:rPr lang="en-US" dirty="0"/>
              <a:t>Correspond with approximately 4-6 Student Chapters</a:t>
            </a:r>
          </a:p>
          <a:p>
            <a:pPr lvl="1"/>
            <a:r>
              <a:rPr lang="en-US" dirty="0"/>
              <a:t>Help grow and improve Student Chapters</a:t>
            </a:r>
          </a:p>
          <a:p>
            <a:pPr lvl="1"/>
            <a:r>
              <a:rPr lang="en-US" dirty="0"/>
              <a:t>Assist with any problems Chapters may encounter</a:t>
            </a:r>
          </a:p>
          <a:p>
            <a:pPr lvl="1"/>
            <a:r>
              <a:rPr lang="en-US" dirty="0"/>
              <a:t>Encourage inter-chapter communication</a:t>
            </a:r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9387EE3-6EAB-492B-BF9E-82BAD3DC8520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lank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B9AA8D-6154-4AAE-9080-2B75C2302F0C}"/>
              </a:ext>
            </a:extLst>
          </p:cNvPr>
          <p:cNvSpPr/>
          <p:nvPr/>
        </p:nvSpPr>
        <p:spPr>
          <a:xfrm>
            <a:off x="1223726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</a:t>
            </a:r>
          </a:p>
        </p:txBody>
      </p:sp>
      <p:sp>
        <p:nvSpPr>
          <p:cNvPr id="6" name="Action Button: Blank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B3F2F1F-6B41-4971-A785-12FD90C51859}"/>
              </a:ext>
            </a:extLst>
          </p:cNvPr>
          <p:cNvSpPr/>
          <p:nvPr/>
        </p:nvSpPr>
        <p:spPr>
          <a:xfrm>
            <a:off x="4683530" y="4907914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Regions</a:t>
            </a:r>
          </a:p>
        </p:txBody>
      </p:sp>
    </p:spTree>
    <p:extLst>
      <p:ext uri="{BB962C8B-B14F-4D97-AF65-F5344CB8AC3E}">
        <p14:creationId xmlns:p14="http://schemas.microsoft.com/office/powerpoint/2010/main" val="183698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3AD22-A74A-4870-AB5A-47E7E279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Regional Subcommittees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985A3-BC23-4442-AAA7-340F1344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Requirements:</a:t>
            </a:r>
          </a:p>
          <a:p>
            <a:pPr marL="0" indent="0">
              <a:buNone/>
            </a:pPr>
            <a:r>
              <a:rPr lang="en-US" dirty="0"/>
              <a:t>In order to be eligible to be selected, the candidate must:</a:t>
            </a:r>
          </a:p>
          <a:p>
            <a:pPr lvl="1"/>
            <a:r>
              <a:rPr lang="en-US" dirty="0"/>
              <a:t>be an active member of AIChE and in good standing</a:t>
            </a:r>
          </a:p>
          <a:p>
            <a:pPr lvl="1"/>
            <a:r>
              <a:rPr lang="en-US" dirty="0"/>
              <a:t>be a member of their respective AIChE Student Chapter</a:t>
            </a:r>
          </a:p>
          <a:p>
            <a:pPr lvl="1"/>
            <a:r>
              <a:rPr lang="en-US" dirty="0"/>
              <a:t>be pursuing a B.S. in Chemical Engineering or related field with an anticipated graduation date in May 2020 or later</a:t>
            </a:r>
          </a:p>
          <a:p>
            <a:pPr marL="201168" lvl="1" indent="0">
              <a:buNone/>
            </a:pPr>
            <a:endParaRPr lang="en-US" i="1" dirty="0"/>
          </a:p>
          <a:p>
            <a:pPr marL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/>
              <a:t>4 </a:t>
            </a:r>
            <a:r>
              <a:rPr lang="en-US" dirty="0" err="1"/>
              <a:t>hrs</a:t>
            </a:r>
            <a:r>
              <a:rPr lang="en-US" dirty="0"/>
              <a:t>/month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ction Button: Return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F2BF1A-C1C3-4E9B-A0BD-BDD56186BBAA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Hom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FB18FFF-368D-42E6-B6D9-BD508EDD3FC6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822C2A-EBA0-47EC-8CE0-BC5E92A56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334638"/>
            <a:ext cx="4937760" cy="35344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USA, Canada, and Mexico:</a:t>
            </a:r>
          </a:p>
          <a:p>
            <a:pPr lvl="1"/>
            <a:r>
              <a:rPr lang="en-US" dirty="0"/>
              <a:t>Mid-America</a:t>
            </a:r>
          </a:p>
          <a:p>
            <a:pPr lvl="1"/>
            <a:r>
              <a:rPr lang="en-US" dirty="0"/>
              <a:t>Mid-Atlantic</a:t>
            </a:r>
          </a:p>
          <a:p>
            <a:pPr lvl="1"/>
            <a:r>
              <a:rPr lang="en-US" dirty="0"/>
              <a:t>North Central</a:t>
            </a:r>
          </a:p>
          <a:p>
            <a:pPr lvl="1"/>
            <a:r>
              <a:rPr lang="en-US" dirty="0"/>
              <a:t>Northeast</a:t>
            </a:r>
          </a:p>
          <a:p>
            <a:pPr lvl="1"/>
            <a:r>
              <a:rPr lang="en-US" dirty="0"/>
              <a:t>Pacific Northwest</a:t>
            </a:r>
          </a:p>
          <a:p>
            <a:pPr lvl="1"/>
            <a:r>
              <a:rPr lang="en-US" dirty="0"/>
              <a:t>Rocky Mountain</a:t>
            </a:r>
          </a:p>
          <a:p>
            <a:pPr lvl="1"/>
            <a:r>
              <a:rPr lang="en-US" dirty="0"/>
              <a:t>Southern</a:t>
            </a:r>
          </a:p>
          <a:p>
            <a:pPr lvl="1"/>
            <a:r>
              <a:rPr lang="en-US" dirty="0"/>
              <a:t>Southwest</a:t>
            </a:r>
          </a:p>
          <a:p>
            <a:pPr lvl="1"/>
            <a:r>
              <a:rPr lang="en-US" dirty="0"/>
              <a:t>Western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4BC-9642-439F-AF0D-C1E63CD8D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2334638"/>
            <a:ext cx="4937760" cy="35344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Globally:</a:t>
            </a:r>
          </a:p>
          <a:p>
            <a:pPr lvl="1"/>
            <a:r>
              <a:rPr lang="en-US" dirty="0"/>
              <a:t>Asia-Pacific</a:t>
            </a:r>
          </a:p>
          <a:p>
            <a:pPr lvl="1"/>
            <a:r>
              <a:rPr lang="en-US" dirty="0"/>
              <a:t>Europe and Africa</a:t>
            </a:r>
          </a:p>
          <a:p>
            <a:pPr lvl="1"/>
            <a:r>
              <a:rPr lang="en-US" dirty="0"/>
              <a:t>Latin America</a:t>
            </a:r>
          </a:p>
          <a:p>
            <a:pPr lvl="1"/>
            <a:r>
              <a:rPr lang="en-US" dirty="0"/>
              <a:t>Middle East</a:t>
            </a:r>
          </a:p>
          <a:p>
            <a:pPr lvl="1"/>
            <a:r>
              <a:rPr lang="en-US" dirty="0"/>
              <a:t>Southern Asia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3969D80-8EBE-4CBF-BC12-9442C337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Subcommittees</a:t>
            </a:r>
          </a:p>
        </p:txBody>
      </p:sp>
      <p:sp>
        <p:nvSpPr>
          <p:cNvPr id="8" name="Action Button: Return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9B032B8-BF12-4C25-8C04-2198F02AE4AC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Go Home 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C38AAA9-9C7D-49EF-8F27-05B8361FF1F3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05433BF3-D124-4738-8E80-2FDEBB484641}"/>
              </a:ext>
            </a:extLst>
          </p:cNvPr>
          <p:cNvSpPr txBox="1">
            <a:spLocks/>
          </p:cNvSpPr>
          <p:nvPr/>
        </p:nvSpPr>
        <p:spPr>
          <a:xfrm>
            <a:off x="1097279" y="1661773"/>
            <a:ext cx="10196533" cy="17672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Regional Subcommittee members serve in the region their Student Chapter belongs in.</a:t>
            </a:r>
          </a:p>
        </p:txBody>
      </p:sp>
    </p:spTree>
    <p:extLst>
      <p:ext uri="{BB962C8B-B14F-4D97-AF65-F5344CB8AC3E}">
        <p14:creationId xmlns:p14="http://schemas.microsoft.com/office/powerpoint/2010/main" val="271583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0966-C37C-4D2A-9C70-05E0A8FD7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Conference Experience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224E-07BE-4272-BDEE-270DF940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Purpose:</a:t>
            </a:r>
            <a:r>
              <a:rPr lang="en-US" dirty="0">
                <a:solidFill>
                  <a:srgbClr val="003A5D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/>
              <a:t>mprove attendees’ AIChE student conference experiences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Responsibilities: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 Facilitate communication between AIChE student conference host schools globally.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 Help generate interest among Chapters in holding a Student Regional Conference and aid in the host school selection process.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 Campaign to increase participation in AIChE student conferences and their affiliated competitions and events.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 Identify common difficulties faced when planning an AIChE student conference and take steps to address and resolve the issues.</a:t>
            </a:r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A3D2CD0-6FA7-4360-8E25-496990172EB7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lank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74EA97A-9D36-4655-9AC5-FB646408A66A}"/>
              </a:ext>
            </a:extLst>
          </p:cNvPr>
          <p:cNvSpPr/>
          <p:nvPr/>
        </p:nvSpPr>
        <p:spPr>
          <a:xfrm>
            <a:off x="1223726" y="5091312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</a:t>
            </a:r>
          </a:p>
        </p:txBody>
      </p:sp>
      <p:sp>
        <p:nvSpPr>
          <p:cNvPr id="6" name="Action Button: Blank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25BF360-6F57-44B0-84C2-625ACF1DB610}"/>
              </a:ext>
            </a:extLst>
          </p:cNvPr>
          <p:cNvSpPr/>
          <p:nvPr/>
        </p:nvSpPr>
        <p:spPr>
          <a:xfrm>
            <a:off x="4683530" y="5091312"/>
            <a:ext cx="1828800" cy="4572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Tasks</a:t>
            </a:r>
          </a:p>
        </p:txBody>
      </p:sp>
    </p:spTree>
    <p:extLst>
      <p:ext uri="{BB962C8B-B14F-4D97-AF65-F5344CB8AC3E}">
        <p14:creationId xmlns:p14="http://schemas.microsoft.com/office/powerpoint/2010/main" val="152506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3AD22-A74A-4870-AB5A-47E7E279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Conference Experience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985A3-BC23-4442-AAA7-340F1344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Requirements:</a:t>
            </a:r>
          </a:p>
          <a:p>
            <a:pPr marL="0" indent="0">
              <a:buNone/>
            </a:pPr>
            <a:r>
              <a:rPr lang="en-US" dirty="0"/>
              <a:t>In order to be eligible to be selected, the candidate must:</a:t>
            </a:r>
          </a:p>
          <a:p>
            <a:pPr lvl="1"/>
            <a:r>
              <a:rPr lang="en-US" dirty="0"/>
              <a:t>be an active member of AIChE and in good standing</a:t>
            </a:r>
          </a:p>
          <a:p>
            <a:pPr lvl="1"/>
            <a:r>
              <a:rPr lang="en-US" dirty="0"/>
              <a:t>be a member of their respective AIChE Student Chapter</a:t>
            </a:r>
          </a:p>
          <a:p>
            <a:pPr lvl="1"/>
            <a:r>
              <a:rPr lang="en-US" dirty="0"/>
              <a:t>be pursuing a B.S. in Chemical Engineering or related field with an anticipated graduation date in May 2020 or later</a:t>
            </a:r>
          </a:p>
          <a:p>
            <a:pPr lvl="1"/>
            <a:r>
              <a:rPr lang="en-US" i="1" dirty="0"/>
              <a:t>have recent experience planning an AIChE Student Regional Conference or Chem-E-Car Competition</a:t>
            </a:r>
          </a:p>
          <a:p>
            <a:pPr lvl="1"/>
            <a:endParaRPr lang="en-US" i="1" dirty="0"/>
          </a:p>
          <a:p>
            <a:pPr marL="0">
              <a:buNone/>
            </a:pPr>
            <a:r>
              <a:rPr lang="en-US" b="1" dirty="0">
                <a:solidFill>
                  <a:srgbClr val="003A5D"/>
                </a:solidFill>
              </a:rPr>
              <a:t>Time Required: </a:t>
            </a:r>
            <a:r>
              <a:rPr lang="en-US" dirty="0"/>
              <a:t>4 </a:t>
            </a:r>
            <a:r>
              <a:rPr lang="en-US" dirty="0" err="1"/>
              <a:t>hrs</a:t>
            </a:r>
            <a:r>
              <a:rPr lang="en-US" dirty="0"/>
              <a:t>/month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ction Button: Return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F2BF1A-C1C3-4E9B-A0BD-BDD56186BBAA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Hom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FB18FFF-368D-42E6-B6D9-BD508EDD3FC6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50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3AD22-A74A-4870-AB5A-47E7E279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Conference Experience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985A3-BC23-4442-AAA7-340F1344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3A5D"/>
                </a:solidFill>
              </a:rPr>
              <a:t>Example Tasks:</a:t>
            </a:r>
          </a:p>
          <a:p>
            <a:r>
              <a:rPr lang="en-US" dirty="0"/>
              <a:t> Create marketing campaigns to promote upcoming AIChE student conferences</a:t>
            </a:r>
          </a:p>
          <a:p>
            <a:r>
              <a:rPr lang="en-US" dirty="0"/>
              <a:t> Feature conference events on ESC communication lines</a:t>
            </a:r>
          </a:p>
          <a:p>
            <a:r>
              <a:rPr lang="en-US" dirty="0"/>
              <a:t> Design publications to generate interest in hosting a conference</a:t>
            </a:r>
          </a:p>
          <a:p>
            <a:r>
              <a:rPr lang="en-US" dirty="0"/>
              <a:t> Create resources and guides to aid conference planners</a:t>
            </a:r>
          </a:p>
        </p:txBody>
      </p:sp>
      <p:sp>
        <p:nvSpPr>
          <p:cNvPr id="4" name="Action Button: Return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F2BF1A-C1C3-4E9B-A0BD-BDD56186BBAA}"/>
              </a:ext>
            </a:extLst>
          </p:cNvPr>
          <p:cNvSpPr/>
          <p:nvPr/>
        </p:nvSpPr>
        <p:spPr>
          <a:xfrm>
            <a:off x="9671858" y="5561448"/>
            <a:ext cx="457200" cy="457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Hom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FB18FFF-368D-42E6-B6D9-BD508EDD3FC6}"/>
              </a:ext>
            </a:extLst>
          </p:cNvPr>
          <p:cNvSpPr/>
          <p:nvPr/>
        </p:nvSpPr>
        <p:spPr>
          <a:xfrm>
            <a:off x="10327870" y="5561448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325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AIChE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5CAEE1"/>
      </a:accent1>
      <a:accent2>
        <a:srgbClr val="003A5D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1096</Words>
  <Application>Microsoft Office PowerPoint</Application>
  <PresentationFormat>Widescreen</PresentationFormat>
  <Paragraphs>204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Retrospect</vt:lpstr>
      <vt:lpstr>2019-2020 Executive Student Committee Positions</vt:lpstr>
      <vt:lpstr>General Information</vt:lpstr>
      <vt:lpstr>ESC Subcommittees</vt:lpstr>
      <vt:lpstr>Regional Subcommittees</vt:lpstr>
      <vt:lpstr>Regional Subcommittees</vt:lpstr>
      <vt:lpstr>Regional Subcommittees</vt:lpstr>
      <vt:lpstr>Conference Experience Subcommittee</vt:lpstr>
      <vt:lpstr>Conference Experience Subcommittee</vt:lpstr>
      <vt:lpstr>Conference Experience Subcommittee</vt:lpstr>
      <vt:lpstr>Publications Subcommittee</vt:lpstr>
      <vt:lpstr>Publications Subcommittee</vt:lpstr>
      <vt:lpstr>Publications Subcommittee</vt:lpstr>
      <vt:lpstr>Publications Subcommittee</vt:lpstr>
      <vt:lpstr>Publications Subcommittee</vt:lpstr>
      <vt:lpstr>Publications Subcommittee</vt:lpstr>
      <vt:lpstr>Publications Subcommittee</vt:lpstr>
      <vt:lpstr>Publications Subcommittee</vt:lpstr>
      <vt:lpstr>Publications Subcommittee</vt:lpstr>
      <vt:lpstr>K-12 Outreach Subcommittee</vt:lpstr>
      <vt:lpstr>K-12 Outreach Subcommittee</vt:lpstr>
      <vt:lpstr>K-12 Outreach Subcommittee</vt:lpstr>
      <vt:lpstr>Sister Chapter Subcommittee</vt:lpstr>
      <vt:lpstr>Sister Chapter Subcommittee</vt:lpstr>
      <vt:lpstr>Sister Chapter Subcommittee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W</dc:creator>
  <cp:lastModifiedBy>Anna W</cp:lastModifiedBy>
  <cp:revision>143</cp:revision>
  <dcterms:created xsi:type="dcterms:W3CDTF">2019-01-18T21:54:27Z</dcterms:created>
  <dcterms:modified xsi:type="dcterms:W3CDTF">2019-03-18T02:30:13Z</dcterms:modified>
</cp:coreProperties>
</file>