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6858000" cx="12192000"/>
  <p:notesSz cx="6858000" cy="9144000"/>
  <p:embeddedFontLst>
    <p:embeddedFont>
      <p:font typeface="Nunito SemiBold"/>
      <p:regular r:id="rId38"/>
      <p:bold r:id="rId39"/>
      <p:italic r:id="rId40"/>
      <p:boldItalic r:id="rId41"/>
    </p:embeddedFont>
    <p:embeddedFont>
      <p:font typeface="Nunito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9048C24-12AB-4D18-8883-2B61DBCCFB45}">
  <a:tblStyle styleId="{E9048C24-12AB-4D18-8883-2B61DBCCFB4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NunitoSemiBold-italic.fntdata"/><Relationship Id="rId20" Type="http://schemas.openxmlformats.org/officeDocument/2006/relationships/slide" Target="slides/slide15.xml"/><Relationship Id="rId42" Type="http://schemas.openxmlformats.org/officeDocument/2006/relationships/font" Target="fonts/Nunito-regular.fntdata"/><Relationship Id="rId41" Type="http://schemas.openxmlformats.org/officeDocument/2006/relationships/font" Target="fonts/NunitoSemiBold-boldItalic.fntdata"/><Relationship Id="rId22" Type="http://schemas.openxmlformats.org/officeDocument/2006/relationships/slide" Target="slides/slide17.xml"/><Relationship Id="rId44" Type="http://schemas.openxmlformats.org/officeDocument/2006/relationships/font" Target="fonts/Nunito-italic.fntdata"/><Relationship Id="rId21" Type="http://schemas.openxmlformats.org/officeDocument/2006/relationships/slide" Target="slides/slide16.xml"/><Relationship Id="rId43" Type="http://schemas.openxmlformats.org/officeDocument/2006/relationships/font" Target="fonts/Nunito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font" Target="fonts/Nunito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NunitoSemiBold-bold.fntdata"/><Relationship Id="rId16" Type="http://schemas.openxmlformats.org/officeDocument/2006/relationships/slide" Target="slides/slide11.xml"/><Relationship Id="rId38" Type="http://schemas.openxmlformats.org/officeDocument/2006/relationships/font" Target="fonts/NunitoSemiBold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9" name="Google Shape;559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GROWTH OF AICHE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-- 312 student chapters in 43 countries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-- 1st ever india student regional conference held in 2018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-- 1st ever colombia student regional conference to be held in 2019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 recap of 2018 student regional conferences, preview of 2019 student regional conferences?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2018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Indian Student Regional Conference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China Chem-e-car competition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Colombia chem-e-car competition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2019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Colombia--Jefferson and Mayra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7" name="Google Shape;617;p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Engage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4" name="Google Shape;654;p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9" name="Google Shape;679;p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3" name="Google Shape;703;p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8" name="Google Shape;768;p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TALKING POINTS: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new chapters joined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sister chapter subcommittee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chapters are participating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sister chapter spotlights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8" name="Google Shape;78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2" name="Google Shape;81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9" name="Google Shape;82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required to join program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0" name="Google Shape;830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6" name="Google Shape;846;p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7" name="Google Shape;847;p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2" name="Google Shape;862;p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3" name="Google Shape;863;p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0" name="Google Shape;88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1" name="Google Shape;911;p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 year we held our first ever AIChE Student Chapter March Madness competition. We had chapter, plus ESC, plus staff.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2" name="Google Shape;912;p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1" name="Google Shape;931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Volunteer to speak about serving as RL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2" name="Google Shape;932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8" name="Google Shape;948;p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4" name="Google Shape;964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9" name="Google Shape;979;p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0" name="Google Shape;980;p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7" name="Google Shape;997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120 international chapters...132 international chapters..approx 42%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5" name="Google Shape;445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85CBFF"/>
            </a:gs>
            <a:gs pos="100000">
              <a:srgbClr val="4C70A6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hyperlink" Target="https://www.aiche.org/community/sites/committees/executive-student" TargetMode="External"/><Relationship Id="rId5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Relationship Id="rId4" Type="http://schemas.openxmlformats.org/officeDocument/2006/relationships/image" Target="../media/image17.jpg"/><Relationship Id="rId5" Type="http://schemas.openxmlformats.org/officeDocument/2006/relationships/image" Target="../media/image16.jpg"/><Relationship Id="rId6" Type="http://schemas.openxmlformats.org/officeDocument/2006/relationships/image" Target="../media/image1.png"/><Relationship Id="rId7" Type="http://schemas.openxmlformats.org/officeDocument/2006/relationships/hyperlink" Target="https://www.aiche.org/community/sites/committees/executive-student" TargetMode="External"/><Relationship Id="rId8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image" Target="../media/image1.png"/><Relationship Id="rId5" Type="http://schemas.openxmlformats.org/officeDocument/2006/relationships/hyperlink" Target="https://www.aiche.org/community/sites/committees/executive-student" TargetMode="External"/><Relationship Id="rId6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customerservice@aiche.org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s://www.aiche.org/community/sites/committees/executive-student" TargetMode="External"/><Relationship Id="rId6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20.jpg"/><Relationship Id="rId5" Type="http://schemas.openxmlformats.org/officeDocument/2006/relationships/hyperlink" Target="https://www.aiche.org/community/sites/committees/executive-student" TargetMode="External"/><Relationship Id="rId6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Relationship Id="rId4" Type="http://schemas.openxmlformats.org/officeDocument/2006/relationships/image" Target="../media/image1.png"/><Relationship Id="rId5" Type="http://schemas.openxmlformats.org/officeDocument/2006/relationships/hyperlink" Target="https://www.aiche.org/community/sites/committees/executive-student" TargetMode="External"/><Relationship Id="rId6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g"/><Relationship Id="rId4" Type="http://schemas.openxmlformats.org/officeDocument/2006/relationships/image" Target="../media/image1.png"/><Relationship Id="rId5" Type="http://schemas.openxmlformats.org/officeDocument/2006/relationships/image" Target="../media/image24.png"/><Relationship Id="rId6" Type="http://schemas.openxmlformats.org/officeDocument/2006/relationships/image" Target="../media/image21.jpg"/><Relationship Id="rId7" Type="http://schemas.openxmlformats.org/officeDocument/2006/relationships/hyperlink" Target="https://www.aiche.org/community/sites/committees/executive-student" TargetMode="External"/><Relationship Id="rId8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hyperlink" Target="https://www.aiche.org/community/sites/committees/executive-student" TargetMode="External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Relationship Id="rId4" Type="http://schemas.openxmlformats.org/officeDocument/2006/relationships/hyperlink" Target="https://www.aiche.org/community/sites/committees/executive-student" TargetMode="External"/><Relationship Id="rId5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hyperlink" Target="https://www.aiche.org/community/sites/committees/executive-student" TargetMode="External"/><Relationship Id="rId5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png"/><Relationship Id="rId4" Type="http://schemas.openxmlformats.org/officeDocument/2006/relationships/image" Target="../media/image27.jpg"/><Relationship Id="rId5" Type="http://schemas.openxmlformats.org/officeDocument/2006/relationships/image" Target="../media/image30.png"/><Relationship Id="rId6" Type="http://schemas.openxmlformats.org/officeDocument/2006/relationships/hyperlink" Target="https://www.aiche.org/community/sites/committees/executive-student" TargetMode="External"/><Relationship Id="rId7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Relationship Id="rId4" Type="http://schemas.openxmlformats.org/officeDocument/2006/relationships/hyperlink" Target="https://www.aiche.org/community/sites/committees/executive-student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png"/><Relationship Id="rId4" Type="http://schemas.openxmlformats.org/officeDocument/2006/relationships/hyperlink" Target="https://www.aiche.org/community/sites/committees/executive-student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hyperlink" Target="https://www.aiche.org/community/sites/committees/executive-student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39.png"/><Relationship Id="rId7" Type="http://schemas.openxmlformats.org/officeDocument/2006/relationships/image" Target="../media/image40.jpg"/><Relationship Id="rId8" Type="http://schemas.openxmlformats.org/officeDocument/2006/relationships/image" Target="../media/image3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Relationship Id="rId4" Type="http://schemas.openxmlformats.org/officeDocument/2006/relationships/image" Target="../media/image32.png"/><Relationship Id="rId5" Type="http://schemas.openxmlformats.org/officeDocument/2006/relationships/hyperlink" Target="https://www.aiche.org/community/sites/committees/executive-student" TargetMode="External"/><Relationship Id="rId6" Type="http://schemas.openxmlformats.org/officeDocument/2006/relationships/image" Target="../media/image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aiche.org/community/sites/committees/executive-student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2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4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hyperlink" Target="https://www.aiche.org/community/sites/committees/executive-student" TargetMode="External"/><Relationship Id="rId5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6.png"/><Relationship Id="rId4" Type="http://schemas.openxmlformats.org/officeDocument/2006/relationships/hyperlink" Target="https://www.aiche.org/community/sites/committees/executive-student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5.png"/><Relationship Id="rId4" Type="http://schemas.openxmlformats.org/officeDocument/2006/relationships/image" Target="../media/image37.jpg"/><Relationship Id="rId5" Type="http://schemas.openxmlformats.org/officeDocument/2006/relationships/image" Target="../media/image38.jpg"/><Relationship Id="rId6" Type="http://schemas.openxmlformats.org/officeDocument/2006/relationships/image" Target="../media/image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6.png"/><Relationship Id="rId4" Type="http://schemas.openxmlformats.org/officeDocument/2006/relationships/hyperlink" Target="https://www.aiche.org/community/sites/committees/executive-student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hyperlink" Target="https://www.aiche.org/community/sites/committees/executive-student" TargetMode="External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8.png"/><Relationship Id="rId13" Type="http://schemas.openxmlformats.org/officeDocument/2006/relationships/hyperlink" Target="https://www.aiche.org/community/sites/committees/executive-student" TargetMode="External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41.png"/><Relationship Id="rId8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title"/>
          </p:nvPr>
        </p:nvSpPr>
        <p:spPr>
          <a:xfrm>
            <a:off x="120423" y="2333125"/>
            <a:ext cx="5891400" cy="148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200" u="none" cap="none" strike="noStrike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Welcome! Please be seated by region</a:t>
            </a:r>
            <a:endParaRPr/>
          </a:p>
        </p:txBody>
      </p:sp>
      <p:sp>
        <p:nvSpPr>
          <p:cNvPr id="89" name="Google Shape;89;p13"/>
          <p:cNvSpPr txBox="1"/>
          <p:nvPr>
            <p:ph idx="1" type="body"/>
          </p:nvPr>
        </p:nvSpPr>
        <p:spPr>
          <a:xfrm>
            <a:off x="6100350" y="58038"/>
            <a:ext cx="5392800" cy="531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FRONT</a:t>
            </a:r>
            <a:endParaRPr b="0" i="0" sz="2800" u="none" cap="none" strike="noStrike">
              <a:solidFill>
                <a:srgbClr val="000000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grpSp>
        <p:nvGrpSpPr>
          <p:cNvPr id="90" name="Google Shape;90;p13"/>
          <p:cNvGrpSpPr/>
          <p:nvPr/>
        </p:nvGrpSpPr>
        <p:grpSpPr>
          <a:xfrm>
            <a:off x="0" y="6451449"/>
            <a:ext cx="12391764" cy="416224"/>
            <a:chOff x="0" y="6209171"/>
            <a:chExt cx="12391764" cy="648829"/>
          </a:xfrm>
        </p:grpSpPr>
        <p:pic>
          <p:nvPicPr>
            <p:cNvPr id="91" name="Google Shape;91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351152"/>
              <a:ext cx="12192000" cy="5068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" name="Google Shape;92;p13"/>
            <p:cNvSpPr txBox="1"/>
            <p:nvPr/>
          </p:nvSpPr>
          <p:spPr>
            <a:xfrm>
              <a:off x="8427304" y="6209171"/>
              <a:ext cx="3964460" cy="608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Presidents Meeting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22651" y="6236583"/>
              <a:ext cx="1359244" cy="608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201</a:t>
              </a: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3"/>
            <p:cNvSpPr txBox="1"/>
            <p:nvPr/>
          </p:nvSpPr>
          <p:spPr>
            <a:xfrm>
              <a:off x="1572169" y="6236578"/>
              <a:ext cx="5488280" cy="6081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Annual Student Conference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" name="Google Shape;95;p13"/>
          <p:cNvSpPr/>
          <p:nvPr/>
        </p:nvSpPr>
        <p:spPr>
          <a:xfrm>
            <a:off x="6614453" y="3671335"/>
            <a:ext cx="726300" cy="7263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7943378" y="3671335"/>
            <a:ext cx="726300" cy="7263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9244305" y="3671335"/>
            <a:ext cx="726300" cy="7263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10545216" y="3658839"/>
            <a:ext cx="726300" cy="7263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6614453" y="4640109"/>
            <a:ext cx="726300" cy="7263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7943378" y="4640109"/>
            <a:ext cx="726300" cy="7263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9244305" y="4640109"/>
            <a:ext cx="726300" cy="7263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10545233" y="4586758"/>
            <a:ext cx="726300" cy="7263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3"/>
          <p:cNvSpPr/>
          <p:nvPr/>
        </p:nvSpPr>
        <p:spPr>
          <a:xfrm>
            <a:off x="6614453" y="5545763"/>
            <a:ext cx="726300" cy="7263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7943378" y="5545763"/>
            <a:ext cx="726300" cy="7263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>
            <a:off x="9244305" y="5517996"/>
            <a:ext cx="726300" cy="7263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3"/>
          <p:cNvSpPr/>
          <p:nvPr/>
        </p:nvSpPr>
        <p:spPr>
          <a:xfrm>
            <a:off x="10545233" y="5492412"/>
            <a:ext cx="726300" cy="7263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NNort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7811004" y="3829275"/>
            <a:ext cx="14328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Southern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3"/>
          <p:cNvSpPr txBox="1"/>
          <p:nvPr/>
        </p:nvSpPr>
        <p:spPr>
          <a:xfrm>
            <a:off x="8926830" y="3585623"/>
            <a:ext cx="13614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Northeast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3"/>
          <p:cNvSpPr txBox="1"/>
          <p:nvPr/>
        </p:nvSpPr>
        <p:spPr>
          <a:xfrm>
            <a:off x="10365502" y="3824006"/>
            <a:ext cx="11694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Northeast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3"/>
          <p:cNvSpPr txBox="1"/>
          <p:nvPr/>
        </p:nvSpPr>
        <p:spPr>
          <a:xfrm>
            <a:off x="6405149" y="4855400"/>
            <a:ext cx="16836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Mid-Atlantic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3"/>
          <p:cNvSpPr txBox="1"/>
          <p:nvPr/>
        </p:nvSpPr>
        <p:spPr>
          <a:xfrm>
            <a:off x="7653623" y="4849900"/>
            <a:ext cx="14328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Mid-Atlantic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3"/>
          <p:cNvSpPr txBox="1"/>
          <p:nvPr/>
        </p:nvSpPr>
        <p:spPr>
          <a:xfrm>
            <a:off x="9215498" y="4652869"/>
            <a:ext cx="11694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North Central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3"/>
          <p:cNvSpPr txBox="1"/>
          <p:nvPr/>
        </p:nvSpPr>
        <p:spPr>
          <a:xfrm>
            <a:off x="10513968" y="4602755"/>
            <a:ext cx="11694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North Central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3"/>
          <p:cNvSpPr txBox="1"/>
          <p:nvPr/>
        </p:nvSpPr>
        <p:spPr>
          <a:xfrm>
            <a:off x="10323641" y="5302157"/>
            <a:ext cx="11694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North Central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3"/>
          <p:cNvSpPr txBox="1"/>
          <p:nvPr/>
        </p:nvSpPr>
        <p:spPr>
          <a:xfrm>
            <a:off x="7667798" y="5746950"/>
            <a:ext cx="14967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Mid-Atlantic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3"/>
          <p:cNvSpPr txBox="1"/>
          <p:nvPr/>
        </p:nvSpPr>
        <p:spPr>
          <a:xfrm>
            <a:off x="6230976" y="5699600"/>
            <a:ext cx="15630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Mid-Atlantic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3"/>
          <p:cNvSpPr/>
          <p:nvPr/>
        </p:nvSpPr>
        <p:spPr>
          <a:xfrm>
            <a:off x="6514553" y="729435"/>
            <a:ext cx="726300" cy="7263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3"/>
          <p:cNvSpPr/>
          <p:nvPr/>
        </p:nvSpPr>
        <p:spPr>
          <a:xfrm>
            <a:off x="7843478" y="729435"/>
            <a:ext cx="726300" cy="7263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3"/>
          <p:cNvSpPr/>
          <p:nvPr/>
        </p:nvSpPr>
        <p:spPr>
          <a:xfrm>
            <a:off x="9144405" y="729435"/>
            <a:ext cx="726300" cy="7263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3"/>
          <p:cNvSpPr/>
          <p:nvPr/>
        </p:nvSpPr>
        <p:spPr>
          <a:xfrm>
            <a:off x="10445316" y="716939"/>
            <a:ext cx="726300" cy="7263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3"/>
          <p:cNvSpPr/>
          <p:nvPr/>
        </p:nvSpPr>
        <p:spPr>
          <a:xfrm>
            <a:off x="6514553" y="1698209"/>
            <a:ext cx="726300" cy="7263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3"/>
          <p:cNvSpPr/>
          <p:nvPr/>
        </p:nvSpPr>
        <p:spPr>
          <a:xfrm>
            <a:off x="7843478" y="1698209"/>
            <a:ext cx="726300" cy="7263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3"/>
          <p:cNvSpPr/>
          <p:nvPr/>
        </p:nvSpPr>
        <p:spPr>
          <a:xfrm>
            <a:off x="9144405" y="1698209"/>
            <a:ext cx="726300" cy="7263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3"/>
          <p:cNvSpPr/>
          <p:nvPr/>
        </p:nvSpPr>
        <p:spPr>
          <a:xfrm>
            <a:off x="10445333" y="1644858"/>
            <a:ext cx="726300" cy="7263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3"/>
          <p:cNvSpPr/>
          <p:nvPr/>
        </p:nvSpPr>
        <p:spPr>
          <a:xfrm>
            <a:off x="6514553" y="2603863"/>
            <a:ext cx="726300" cy="7263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3"/>
          <p:cNvSpPr/>
          <p:nvPr/>
        </p:nvSpPr>
        <p:spPr>
          <a:xfrm>
            <a:off x="7843478" y="2603863"/>
            <a:ext cx="726300" cy="7263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3"/>
          <p:cNvSpPr/>
          <p:nvPr/>
        </p:nvSpPr>
        <p:spPr>
          <a:xfrm>
            <a:off x="9144405" y="2576096"/>
            <a:ext cx="726300" cy="7263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3"/>
          <p:cNvSpPr/>
          <p:nvPr/>
        </p:nvSpPr>
        <p:spPr>
          <a:xfrm>
            <a:off x="10445333" y="2550512"/>
            <a:ext cx="726300" cy="7263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3"/>
          <p:cNvSpPr txBox="1"/>
          <p:nvPr/>
        </p:nvSpPr>
        <p:spPr>
          <a:xfrm>
            <a:off x="7599177" y="802550"/>
            <a:ext cx="12147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Rocky Mountain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3"/>
          <p:cNvSpPr txBox="1"/>
          <p:nvPr/>
        </p:nvSpPr>
        <p:spPr>
          <a:xfrm>
            <a:off x="8826855" y="485823"/>
            <a:ext cx="13614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Pacific Northwest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3"/>
          <p:cNvSpPr txBox="1"/>
          <p:nvPr/>
        </p:nvSpPr>
        <p:spPr>
          <a:xfrm>
            <a:off x="10513977" y="878756"/>
            <a:ext cx="11694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Int’l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3"/>
          <p:cNvSpPr txBox="1"/>
          <p:nvPr/>
        </p:nvSpPr>
        <p:spPr>
          <a:xfrm>
            <a:off x="6362153" y="1837312"/>
            <a:ext cx="11694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Western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3"/>
          <p:cNvSpPr txBox="1"/>
          <p:nvPr/>
        </p:nvSpPr>
        <p:spPr>
          <a:xfrm>
            <a:off x="7498373" y="1863375"/>
            <a:ext cx="14328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Mid-America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3"/>
          <p:cNvSpPr txBox="1"/>
          <p:nvPr/>
        </p:nvSpPr>
        <p:spPr>
          <a:xfrm>
            <a:off x="9115598" y="1939569"/>
            <a:ext cx="11694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3"/>
          <p:cNvSpPr txBox="1"/>
          <p:nvPr/>
        </p:nvSpPr>
        <p:spPr>
          <a:xfrm>
            <a:off x="10566468" y="1813255"/>
            <a:ext cx="11694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Int’l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3"/>
          <p:cNvSpPr txBox="1"/>
          <p:nvPr/>
        </p:nvSpPr>
        <p:spPr>
          <a:xfrm>
            <a:off x="10223741" y="2436457"/>
            <a:ext cx="11694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Northeast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3"/>
          <p:cNvSpPr txBox="1"/>
          <p:nvPr/>
        </p:nvSpPr>
        <p:spPr>
          <a:xfrm>
            <a:off x="8831023" y="1894100"/>
            <a:ext cx="14967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Mid-America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3"/>
          <p:cNvSpPr txBox="1"/>
          <p:nvPr/>
        </p:nvSpPr>
        <p:spPr>
          <a:xfrm>
            <a:off x="6372121" y="2757696"/>
            <a:ext cx="11694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Southern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3"/>
          <p:cNvSpPr txBox="1"/>
          <p:nvPr/>
        </p:nvSpPr>
        <p:spPr>
          <a:xfrm>
            <a:off x="6305451" y="878750"/>
            <a:ext cx="14967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Southwest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3"/>
          <p:cNvSpPr txBox="1"/>
          <p:nvPr/>
        </p:nvSpPr>
        <p:spPr>
          <a:xfrm>
            <a:off x="9191798" y="5558519"/>
            <a:ext cx="11694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North Central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3"/>
          <p:cNvSpPr txBox="1"/>
          <p:nvPr/>
        </p:nvSpPr>
        <p:spPr>
          <a:xfrm>
            <a:off x="7734750" y="2729250"/>
            <a:ext cx="13614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Southern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3"/>
          <p:cNvSpPr txBox="1"/>
          <p:nvPr/>
        </p:nvSpPr>
        <p:spPr>
          <a:xfrm>
            <a:off x="6280200" y="3863350"/>
            <a:ext cx="13614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Mid-Atlantic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3"/>
          <p:cNvSpPr txBox="1"/>
          <p:nvPr/>
        </p:nvSpPr>
        <p:spPr>
          <a:xfrm>
            <a:off x="9172406" y="2729255"/>
            <a:ext cx="11694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Misc.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2"/>
          <p:cNvSpPr txBox="1"/>
          <p:nvPr>
            <p:ph type="title"/>
          </p:nvPr>
        </p:nvSpPr>
        <p:spPr>
          <a:xfrm>
            <a:off x="0" y="68750"/>
            <a:ext cx="4399800" cy="9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Growth of AIChE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3" name="Google Shape;563;p22"/>
          <p:cNvGrpSpPr/>
          <p:nvPr/>
        </p:nvGrpSpPr>
        <p:grpSpPr>
          <a:xfrm>
            <a:off x="444747" y="1524540"/>
            <a:ext cx="11036054" cy="4048920"/>
            <a:chOff x="0" y="334368"/>
            <a:chExt cx="11036054" cy="4048920"/>
          </a:xfrm>
        </p:grpSpPr>
        <p:sp>
          <p:nvSpPr>
            <p:cNvPr id="564" name="Google Shape;564;p22"/>
            <p:cNvSpPr/>
            <p:nvPr/>
          </p:nvSpPr>
          <p:spPr>
            <a:xfrm>
              <a:off x="0" y="673848"/>
              <a:ext cx="11036054" cy="57960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2"/>
            <p:cNvSpPr/>
            <p:nvPr/>
          </p:nvSpPr>
          <p:spPr>
            <a:xfrm>
              <a:off x="551802" y="334368"/>
              <a:ext cx="7725237" cy="67896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2"/>
            <p:cNvSpPr txBox="1"/>
            <p:nvPr/>
          </p:nvSpPr>
          <p:spPr>
            <a:xfrm>
              <a:off x="584946" y="367512"/>
              <a:ext cx="7658949" cy="6126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91975" spcFirstLastPara="1" rIns="2919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Currently, 312 Student Chapters in 43 countries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2"/>
            <p:cNvSpPr/>
            <p:nvPr/>
          </p:nvSpPr>
          <p:spPr>
            <a:xfrm>
              <a:off x="0" y="1717128"/>
              <a:ext cx="11036054" cy="57960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2"/>
            <p:cNvSpPr/>
            <p:nvPr/>
          </p:nvSpPr>
          <p:spPr>
            <a:xfrm>
              <a:off x="551802" y="1377648"/>
              <a:ext cx="7725237" cy="67896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2"/>
            <p:cNvSpPr txBox="1"/>
            <p:nvPr/>
          </p:nvSpPr>
          <p:spPr>
            <a:xfrm>
              <a:off x="584946" y="1410792"/>
              <a:ext cx="7658949" cy="6126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91975" spcFirstLastPara="1" rIns="2919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Since 2017, AIChE Student Chapters has increased by 17%.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2"/>
            <p:cNvSpPr/>
            <p:nvPr/>
          </p:nvSpPr>
          <p:spPr>
            <a:xfrm>
              <a:off x="0" y="2760408"/>
              <a:ext cx="11036054" cy="57960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2"/>
            <p:cNvSpPr/>
            <p:nvPr/>
          </p:nvSpPr>
          <p:spPr>
            <a:xfrm>
              <a:off x="551802" y="2420928"/>
              <a:ext cx="7725237" cy="67896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2"/>
            <p:cNvSpPr txBox="1"/>
            <p:nvPr/>
          </p:nvSpPr>
          <p:spPr>
            <a:xfrm>
              <a:off x="584946" y="2454072"/>
              <a:ext cx="7658949" cy="6126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91975" spcFirstLastPara="1" rIns="2919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Most growth has occurred in the International Region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2"/>
            <p:cNvSpPr/>
            <p:nvPr/>
          </p:nvSpPr>
          <p:spPr>
            <a:xfrm>
              <a:off x="0" y="3803688"/>
              <a:ext cx="11036054" cy="57960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2"/>
            <p:cNvSpPr/>
            <p:nvPr/>
          </p:nvSpPr>
          <p:spPr>
            <a:xfrm>
              <a:off x="551802" y="3464208"/>
              <a:ext cx="7725237" cy="67896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2"/>
            <p:cNvSpPr txBox="1"/>
            <p:nvPr/>
          </p:nvSpPr>
          <p:spPr>
            <a:xfrm>
              <a:off x="584946" y="3497352"/>
              <a:ext cx="7658949" cy="6126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91975" spcFirstLastPara="1" rIns="2919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Growth had led to key events in the International Region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6" name="Google Shape;576;p22"/>
          <p:cNvGrpSpPr/>
          <p:nvPr/>
        </p:nvGrpSpPr>
        <p:grpSpPr>
          <a:xfrm>
            <a:off x="0" y="6444770"/>
            <a:ext cx="12391764" cy="416256"/>
            <a:chOff x="0" y="6209171"/>
            <a:chExt cx="12391764" cy="648829"/>
          </a:xfrm>
        </p:grpSpPr>
        <p:pic>
          <p:nvPicPr>
            <p:cNvPr id="577" name="Google Shape;577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351152"/>
              <a:ext cx="12192000" cy="5068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8" name="Google Shape;578;p22"/>
            <p:cNvSpPr txBox="1"/>
            <p:nvPr/>
          </p:nvSpPr>
          <p:spPr>
            <a:xfrm>
              <a:off x="8427304" y="6209171"/>
              <a:ext cx="3964460" cy="608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Presidents Meeting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22"/>
            <p:cNvSpPr txBox="1"/>
            <p:nvPr/>
          </p:nvSpPr>
          <p:spPr>
            <a:xfrm>
              <a:off x="22651" y="6236583"/>
              <a:ext cx="1359244" cy="608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201</a:t>
              </a: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22"/>
            <p:cNvSpPr txBox="1"/>
            <p:nvPr/>
          </p:nvSpPr>
          <p:spPr>
            <a:xfrm>
              <a:off x="1572169" y="6236578"/>
              <a:ext cx="5488280" cy="6081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Annual Student Conference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81" name="Google Shape;581;p22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77714" y="29494"/>
            <a:ext cx="1814286" cy="812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6" name="Google Shape;586;p23"/>
          <p:cNvGrpSpPr/>
          <p:nvPr/>
        </p:nvGrpSpPr>
        <p:grpSpPr>
          <a:xfrm>
            <a:off x="414337" y="1034518"/>
            <a:ext cx="11272837" cy="5142444"/>
            <a:chOff x="0" y="0"/>
            <a:chExt cx="11272837" cy="5142444"/>
          </a:xfrm>
        </p:grpSpPr>
        <p:sp>
          <p:nvSpPr>
            <p:cNvPr id="587" name="Google Shape;587;p23"/>
            <p:cNvSpPr/>
            <p:nvPr/>
          </p:nvSpPr>
          <p:spPr>
            <a:xfrm>
              <a:off x="0" y="0"/>
              <a:ext cx="11272837" cy="2314100"/>
            </a:xfrm>
            <a:prstGeom prst="roundRect">
              <a:avLst>
                <a:gd fmla="val 10000" name="adj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3"/>
            <p:cNvSpPr/>
            <p:nvPr/>
          </p:nvSpPr>
          <p:spPr>
            <a:xfrm>
              <a:off x="338185" y="308546"/>
              <a:ext cx="3311395" cy="1697006"/>
            </a:xfrm>
            <a:prstGeom prst="roundRect">
              <a:avLst>
                <a:gd fmla="val 10000" name="adj"/>
              </a:avLst>
            </a:prstGeom>
            <a:blipFill rotWithShape="1">
              <a:blip r:embed="rId3">
                <a:alphaModFix/>
              </a:blip>
              <a:stretch>
                <a:fillRect b="-20994" l="0" r="0" t="-20996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3"/>
            <p:cNvSpPr/>
            <p:nvPr/>
          </p:nvSpPr>
          <p:spPr>
            <a:xfrm rot="10800000">
              <a:off x="338185" y="2314100"/>
              <a:ext cx="3311395" cy="2828344"/>
            </a:xfrm>
            <a:prstGeom prst="round2SameRect">
              <a:avLst>
                <a:gd fmla="val 10500" name="adj1"/>
                <a:gd fmla="val 0" name="adj2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3"/>
            <p:cNvSpPr txBox="1"/>
            <p:nvPr/>
          </p:nvSpPr>
          <p:spPr>
            <a:xfrm>
              <a:off x="425166" y="2314100"/>
              <a:ext cx="3137433" cy="2741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06225" lIns="206225" spcFirstLastPara="1" rIns="206225" wrap="square" tIns="206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b="0" i="0" lang="en-US" sz="2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 April 2018, Colombia held its 3</a:t>
              </a:r>
              <a:r>
                <a:rPr b="0" baseline="30000" i="0" lang="en-US" sz="2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rd</a:t>
              </a:r>
              <a:r>
                <a:rPr b="0" i="0" lang="en-US" sz="2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Regional Chem-E-Car Competition.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3980720" y="308546"/>
              <a:ext cx="3311395" cy="1697006"/>
            </a:xfrm>
            <a:prstGeom prst="roundRect">
              <a:avLst>
                <a:gd fmla="val 10000" name="adj"/>
              </a:avLst>
            </a:prstGeom>
            <a:blipFill rotWithShape="1">
              <a:blip r:embed="rId4">
                <a:alphaModFix/>
              </a:blip>
              <a:stretch>
                <a:fillRect b="0" l="-9998" r="-9998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3"/>
            <p:cNvSpPr/>
            <p:nvPr/>
          </p:nvSpPr>
          <p:spPr>
            <a:xfrm rot="10800000">
              <a:off x="3980720" y="2314100"/>
              <a:ext cx="3311395" cy="2828344"/>
            </a:xfrm>
            <a:prstGeom prst="round2SameRect">
              <a:avLst>
                <a:gd fmla="val 10500" name="adj1"/>
                <a:gd fmla="val 0" name="adj2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3"/>
            <p:cNvSpPr txBox="1"/>
            <p:nvPr/>
          </p:nvSpPr>
          <p:spPr>
            <a:xfrm>
              <a:off x="4067701" y="2314100"/>
              <a:ext cx="3137433" cy="2741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06225" lIns="206225" spcFirstLastPara="1" rIns="206225" wrap="square" tIns="206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b="0" i="0" lang="en-US" sz="2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 May 2018, China held its 2</a:t>
              </a:r>
              <a:r>
                <a:rPr b="0" baseline="30000" i="0" lang="en-US" sz="2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nd</a:t>
              </a:r>
              <a:r>
                <a:rPr b="0" i="0" lang="en-US" sz="2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Regional Chem-E-Car Competition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3"/>
            <p:cNvSpPr/>
            <p:nvPr/>
          </p:nvSpPr>
          <p:spPr>
            <a:xfrm>
              <a:off x="7623256" y="308546"/>
              <a:ext cx="3311395" cy="1697006"/>
            </a:xfrm>
            <a:prstGeom prst="roundRect">
              <a:avLst>
                <a:gd fmla="val 10000" name="adj"/>
              </a:avLst>
            </a:prstGeom>
            <a:blipFill rotWithShape="1">
              <a:blip r:embed="rId5">
                <a:alphaModFix/>
              </a:blip>
              <a:stretch>
                <a:fillRect b="-2997" l="0" r="0" t="-2998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3"/>
            <p:cNvSpPr/>
            <p:nvPr/>
          </p:nvSpPr>
          <p:spPr>
            <a:xfrm rot="10800000">
              <a:off x="7623256" y="2314100"/>
              <a:ext cx="3311395" cy="2828344"/>
            </a:xfrm>
            <a:prstGeom prst="round2SameRect">
              <a:avLst>
                <a:gd fmla="val 10500" name="adj1"/>
                <a:gd fmla="val 0" name="adj2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3"/>
            <p:cNvSpPr txBox="1"/>
            <p:nvPr/>
          </p:nvSpPr>
          <p:spPr>
            <a:xfrm>
              <a:off x="7710237" y="2314100"/>
              <a:ext cx="3137433" cy="2741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06225" lIns="206225" spcFirstLastPara="1" rIns="206225" wrap="square" tIns="206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b="0" i="0" lang="en-US" sz="2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 August 2018, India held its 1st  ever Student Regional Conference.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23"/>
          <p:cNvSpPr txBox="1"/>
          <p:nvPr>
            <p:ph type="title"/>
          </p:nvPr>
        </p:nvSpPr>
        <p:spPr>
          <a:xfrm>
            <a:off x="22651" y="23066"/>
            <a:ext cx="10515600" cy="9203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Spreading Our Wings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8" name="Google Shape;598;p23"/>
          <p:cNvGrpSpPr/>
          <p:nvPr/>
        </p:nvGrpSpPr>
        <p:grpSpPr>
          <a:xfrm>
            <a:off x="0" y="6444770"/>
            <a:ext cx="12391764" cy="416256"/>
            <a:chOff x="0" y="6209171"/>
            <a:chExt cx="12391764" cy="648829"/>
          </a:xfrm>
        </p:grpSpPr>
        <p:pic>
          <p:nvPicPr>
            <p:cNvPr id="599" name="Google Shape;599;p2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0" y="6351152"/>
              <a:ext cx="12192000" cy="5068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0" name="Google Shape;600;p23"/>
            <p:cNvSpPr txBox="1"/>
            <p:nvPr/>
          </p:nvSpPr>
          <p:spPr>
            <a:xfrm>
              <a:off x="8427304" y="6209171"/>
              <a:ext cx="3964460" cy="608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Presidents Meeting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23"/>
            <p:cNvSpPr txBox="1"/>
            <p:nvPr/>
          </p:nvSpPr>
          <p:spPr>
            <a:xfrm>
              <a:off x="22651" y="6236583"/>
              <a:ext cx="1359244" cy="608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201</a:t>
              </a: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23"/>
            <p:cNvSpPr txBox="1"/>
            <p:nvPr/>
          </p:nvSpPr>
          <p:spPr>
            <a:xfrm>
              <a:off x="1572169" y="6236578"/>
              <a:ext cx="5488280" cy="6081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Annual Student Conference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03" name="Google Shape;603;p23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377714" y="44008"/>
            <a:ext cx="1814286" cy="812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4"/>
          <p:cNvSpPr txBox="1"/>
          <p:nvPr>
            <p:ph type="title"/>
          </p:nvPr>
        </p:nvSpPr>
        <p:spPr>
          <a:xfrm>
            <a:off x="535214" y="224971"/>
            <a:ext cx="11121571" cy="9121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Preview of 2019 Regional Student Conferences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09" name="Google Shape;609;p24"/>
          <p:cNvGraphicFramePr/>
          <p:nvPr/>
        </p:nvGraphicFramePr>
        <p:xfrm>
          <a:off x="838199" y="130633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{E9048C24-12AB-4D18-8883-2B61DBCCFB45}</a:tableStyleId>
              </a:tblPr>
              <a:tblGrid>
                <a:gridCol w="5257800"/>
                <a:gridCol w="5257800"/>
              </a:tblGrid>
              <a:tr h="359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Region</a:t>
                      </a:r>
                      <a:endParaRPr sz="1400" u="none" cap="none" strike="noStrike"/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Host School</a:t>
                      </a:r>
                      <a:endParaRPr sz="1400" u="none" cap="none" strike="noStrike"/>
                    </a:p>
                  </a:txBody>
                  <a:tcPr marT="19050" marB="19050" marR="28575" marL="28575" anchor="b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India</a:t>
                      </a:r>
                      <a:endParaRPr sz="1400" u="none" cap="none" strike="noStrike"/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Maharashtra Institute Of Technology, Pune</a:t>
                      </a:r>
                      <a:endParaRPr sz="1400" u="none" cap="none" strike="noStrike"/>
                    </a:p>
                  </a:txBody>
                  <a:tcPr marT="19050" marB="19050" marR="28575" marL="28575" anchor="b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Colombia</a:t>
                      </a:r>
                      <a:endParaRPr sz="1400" u="none" cap="none" strike="noStrike"/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Universidad Nacional de Colombia, sede Medellin</a:t>
                      </a:r>
                      <a:endParaRPr sz="1400" u="none" cap="none" strike="noStrike"/>
                    </a:p>
                  </a:txBody>
                  <a:tcPr marT="19050" marB="19050" marR="28575" marL="28575" anchor="b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China</a:t>
                      </a:r>
                      <a:endParaRPr sz="1400" u="none" cap="none" strike="noStrike"/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Nanjing University of Technology</a:t>
                      </a:r>
                      <a:endParaRPr sz="1400" u="none" cap="none" strike="noStrike"/>
                    </a:p>
                  </a:txBody>
                  <a:tcPr marT="19050" marB="19050" marR="28575" marL="28575" anchor="b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Mid-America</a:t>
                      </a:r>
                      <a:endParaRPr sz="1400" u="none" cap="none" strike="noStrike"/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Missouri S&amp;T</a:t>
                      </a:r>
                      <a:endParaRPr sz="1400" u="none" cap="none" strike="noStrike"/>
                    </a:p>
                  </a:txBody>
                  <a:tcPr marT="19050" marB="19050" marR="28575" marL="28575" anchor="b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Mid-Atlantic</a:t>
                      </a:r>
                      <a:endParaRPr sz="1400" u="none" cap="none" strike="noStrike"/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Penn State</a:t>
                      </a:r>
                      <a:endParaRPr sz="1400" u="none" cap="none" strike="noStrike"/>
                    </a:p>
                  </a:txBody>
                  <a:tcPr marT="19050" marB="19050" marR="28575" marL="28575" anchor="b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North Central</a:t>
                      </a:r>
                      <a:endParaRPr sz="1400" u="none" cap="none" strike="noStrike"/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University of Toledo</a:t>
                      </a:r>
                      <a:endParaRPr sz="1400" u="none" cap="none" strike="noStrike"/>
                    </a:p>
                  </a:txBody>
                  <a:tcPr marT="19050" marB="19050" marR="28575" marL="28575" anchor="b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Northeast</a:t>
                      </a:r>
                      <a:endParaRPr sz="1400" u="none" cap="none" strike="noStrike"/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UMass, Amherst</a:t>
                      </a:r>
                      <a:endParaRPr sz="1400" u="none" cap="none" strike="noStrike"/>
                    </a:p>
                  </a:txBody>
                  <a:tcPr marT="19050" marB="19050" marR="28575" marL="28575" anchor="b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Pacific Northwest</a:t>
                      </a:r>
                      <a:endParaRPr sz="1400" u="none" cap="none" strike="noStrike"/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University of Idaho</a:t>
                      </a:r>
                      <a:endParaRPr sz="1400" u="none" cap="none" strike="noStrike"/>
                    </a:p>
                  </a:txBody>
                  <a:tcPr marT="19050" marB="19050" marR="28575" marL="28575" anchor="b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Rocky Mountain</a:t>
                      </a:r>
                      <a:endParaRPr sz="1400" u="none" cap="none" strike="noStrike"/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Colorado School of Mines</a:t>
                      </a:r>
                      <a:endParaRPr sz="1400" u="none" cap="none" strike="noStrike"/>
                    </a:p>
                  </a:txBody>
                  <a:tcPr marT="19050" marB="19050" marR="28575" marL="28575" anchor="b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Southern</a:t>
                      </a:r>
                      <a:endParaRPr sz="1400" u="none" cap="none" strike="noStrike"/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Mississippi State</a:t>
                      </a:r>
                      <a:endParaRPr sz="1400" u="none" cap="none" strike="noStrike"/>
                    </a:p>
                  </a:txBody>
                  <a:tcPr marT="19050" marB="19050" marR="28575" marL="28575" anchor="b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Southwest</a:t>
                      </a:r>
                      <a:endParaRPr sz="1400" u="none" cap="none" strike="noStrike"/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Texas Tech</a:t>
                      </a:r>
                      <a:endParaRPr sz="1400" u="none" cap="none" strike="noStrike"/>
                    </a:p>
                  </a:txBody>
                  <a:tcPr marT="19050" marB="19050" marR="28575" marL="28575" anchor="b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Southern</a:t>
                      </a:r>
                      <a:endParaRPr sz="1400" u="none" cap="none" strike="noStrike"/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USC</a:t>
                      </a:r>
                      <a:endParaRPr sz="1400" u="none" cap="none" strike="noStrike"/>
                    </a:p>
                  </a:txBody>
                  <a:tcPr marT="19050" marB="19050" marR="28575" marL="28575" anchor="b"/>
                </a:tc>
              </a:tr>
            </a:tbl>
          </a:graphicData>
        </a:graphic>
      </p:graphicFrame>
      <p:grpSp>
        <p:nvGrpSpPr>
          <p:cNvPr id="610" name="Google Shape;610;p24"/>
          <p:cNvGrpSpPr/>
          <p:nvPr/>
        </p:nvGrpSpPr>
        <p:grpSpPr>
          <a:xfrm>
            <a:off x="0" y="6444770"/>
            <a:ext cx="12391764" cy="416256"/>
            <a:chOff x="0" y="6209171"/>
            <a:chExt cx="12391764" cy="648829"/>
          </a:xfrm>
        </p:grpSpPr>
        <p:pic>
          <p:nvPicPr>
            <p:cNvPr id="611" name="Google Shape;611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351152"/>
              <a:ext cx="12192000" cy="5068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2" name="Google Shape;612;p24"/>
            <p:cNvSpPr txBox="1"/>
            <p:nvPr/>
          </p:nvSpPr>
          <p:spPr>
            <a:xfrm>
              <a:off x="8427304" y="6209171"/>
              <a:ext cx="3964460" cy="608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Presidents Meeting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24"/>
            <p:cNvSpPr txBox="1"/>
            <p:nvPr/>
          </p:nvSpPr>
          <p:spPr>
            <a:xfrm>
              <a:off x="22651" y="6236583"/>
              <a:ext cx="1359244" cy="608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201</a:t>
              </a: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24"/>
            <p:cNvSpPr txBox="1"/>
            <p:nvPr/>
          </p:nvSpPr>
          <p:spPr>
            <a:xfrm>
              <a:off x="1572169" y="6236578"/>
              <a:ext cx="5488280" cy="6081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Annual Student Conference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25"/>
          <p:cNvSpPr txBox="1"/>
          <p:nvPr>
            <p:ph type="title"/>
          </p:nvPr>
        </p:nvSpPr>
        <p:spPr>
          <a:xfrm>
            <a:off x="0" y="0"/>
            <a:ext cx="10515600" cy="8685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Membership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1" name="Google Shape;621;p25"/>
          <p:cNvGrpSpPr/>
          <p:nvPr/>
        </p:nvGrpSpPr>
        <p:grpSpPr>
          <a:xfrm>
            <a:off x="2335948" y="656089"/>
            <a:ext cx="7249254" cy="5760719"/>
            <a:chOff x="2020988" y="0"/>
            <a:chExt cx="7249254" cy="5760719"/>
          </a:xfrm>
        </p:grpSpPr>
        <p:sp>
          <p:nvSpPr>
            <p:cNvPr id="622" name="Google Shape;622;p25"/>
            <p:cNvSpPr/>
            <p:nvPr/>
          </p:nvSpPr>
          <p:spPr>
            <a:xfrm>
              <a:off x="4718811" y="2133107"/>
              <a:ext cx="1728216" cy="1728216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5"/>
            <p:cNvSpPr txBox="1"/>
            <p:nvPr/>
          </p:nvSpPr>
          <p:spPr>
            <a:xfrm>
              <a:off x="4803176" y="2217472"/>
              <a:ext cx="1559486" cy="1559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25"/>
            <p:cNvSpPr/>
            <p:nvPr/>
          </p:nvSpPr>
          <p:spPr>
            <a:xfrm rot="-5457958">
              <a:off x="5072458" y="1645506"/>
              <a:ext cx="975341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625" name="Google Shape;625;p25"/>
            <p:cNvSpPr/>
            <p:nvPr/>
          </p:nvSpPr>
          <p:spPr>
            <a:xfrm>
              <a:off x="4963193" y="0"/>
              <a:ext cx="1157904" cy="1157904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5"/>
            <p:cNvSpPr txBox="1"/>
            <p:nvPr/>
          </p:nvSpPr>
          <p:spPr>
            <a:xfrm>
              <a:off x="5019717" y="56524"/>
              <a:ext cx="1044856" cy="1044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b="0" i="0" lang="en-US" sz="2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SAChE</a:t>
              </a:r>
              <a:endParaRPr b="0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25"/>
            <p:cNvSpPr/>
            <p:nvPr/>
          </p:nvSpPr>
          <p:spPr>
            <a:xfrm rot="-2143970">
              <a:off x="6321061" y="1984756"/>
              <a:ext cx="1338285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628" name="Google Shape;628;p25"/>
            <p:cNvSpPr/>
            <p:nvPr/>
          </p:nvSpPr>
          <p:spPr>
            <a:xfrm>
              <a:off x="7533379" y="598497"/>
              <a:ext cx="1157904" cy="1157904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5"/>
            <p:cNvSpPr txBox="1"/>
            <p:nvPr/>
          </p:nvSpPr>
          <p:spPr>
            <a:xfrm>
              <a:off x="7589903" y="655021"/>
              <a:ext cx="1044856" cy="1044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Engage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5"/>
            <p:cNvSpPr/>
            <p:nvPr/>
          </p:nvSpPr>
          <p:spPr>
            <a:xfrm rot="552003">
              <a:off x="6436177" y="3272033"/>
              <a:ext cx="1687011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631" name="Google Shape;631;p25"/>
            <p:cNvSpPr/>
            <p:nvPr/>
          </p:nvSpPr>
          <p:spPr>
            <a:xfrm>
              <a:off x="8112338" y="2921712"/>
              <a:ext cx="1157904" cy="1157904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5"/>
            <p:cNvSpPr txBox="1"/>
            <p:nvPr/>
          </p:nvSpPr>
          <p:spPr>
            <a:xfrm>
              <a:off x="8168862" y="2978236"/>
              <a:ext cx="1044856" cy="1044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CareerCentral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25"/>
            <p:cNvSpPr/>
            <p:nvPr/>
          </p:nvSpPr>
          <p:spPr>
            <a:xfrm rot="3122218">
              <a:off x="6076166" y="4232066"/>
              <a:ext cx="940484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634" name="Google Shape;634;p25"/>
            <p:cNvSpPr/>
            <p:nvPr/>
          </p:nvSpPr>
          <p:spPr>
            <a:xfrm>
              <a:off x="6708452" y="4602809"/>
              <a:ext cx="1157904" cy="1157904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5"/>
            <p:cNvSpPr txBox="1"/>
            <p:nvPr/>
          </p:nvSpPr>
          <p:spPr>
            <a:xfrm>
              <a:off x="6764976" y="4659333"/>
              <a:ext cx="1044856" cy="1044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</a:pPr>
              <a:r>
                <a:rPr b="0" i="0" lang="en-US" sz="3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YP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5"/>
            <p:cNvSpPr/>
            <p:nvPr/>
          </p:nvSpPr>
          <p:spPr>
            <a:xfrm rot="7554226">
              <a:off x="4231202" y="4232069"/>
              <a:ext cx="915417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637" name="Google Shape;637;p25"/>
            <p:cNvSpPr/>
            <p:nvPr/>
          </p:nvSpPr>
          <p:spPr>
            <a:xfrm>
              <a:off x="3422397" y="4602815"/>
              <a:ext cx="1157904" cy="1157904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5"/>
            <p:cNvSpPr txBox="1"/>
            <p:nvPr/>
          </p:nvSpPr>
          <p:spPr>
            <a:xfrm>
              <a:off x="3478921" y="4659339"/>
              <a:ext cx="1044856" cy="1044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40625" spcFirstLastPara="1" rIns="40625" wrap="square" tIns="40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Newsletter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5"/>
            <p:cNvSpPr/>
            <p:nvPr/>
          </p:nvSpPr>
          <p:spPr>
            <a:xfrm rot="10205537">
              <a:off x="3167235" y="3282633"/>
              <a:ext cx="1563232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640" name="Google Shape;640;p25"/>
            <p:cNvSpPr/>
            <p:nvPr/>
          </p:nvSpPr>
          <p:spPr>
            <a:xfrm>
              <a:off x="2020988" y="2939290"/>
              <a:ext cx="1157904" cy="1157904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5"/>
            <p:cNvSpPr txBox="1"/>
            <p:nvPr/>
          </p:nvSpPr>
          <p:spPr>
            <a:xfrm>
              <a:off x="2077512" y="2995814"/>
              <a:ext cx="1044856" cy="1044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Scholarships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5"/>
            <p:cNvSpPr/>
            <p:nvPr/>
          </p:nvSpPr>
          <p:spPr>
            <a:xfrm rot="-8569291">
              <a:off x="3479939" y="1925165"/>
              <a:ext cx="1379009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643" name="Google Shape;643;p25"/>
            <p:cNvSpPr/>
            <p:nvPr/>
          </p:nvSpPr>
          <p:spPr>
            <a:xfrm>
              <a:off x="2462172" y="490439"/>
              <a:ext cx="1157904" cy="1157904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5"/>
            <p:cNvSpPr txBox="1"/>
            <p:nvPr/>
          </p:nvSpPr>
          <p:spPr>
            <a:xfrm>
              <a:off x="2518696" y="546963"/>
              <a:ext cx="1044856" cy="1044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5875" lIns="55875" spcFirstLastPara="1" rIns="55875" wrap="square" tIns="55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AIChE eLibrary</a:t>
              </a:r>
              <a:endParaRPr b="0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45" name="Google Shape;64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4571" y="2689810"/>
            <a:ext cx="2415878" cy="19257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6" name="Google Shape;646;p25"/>
          <p:cNvGrpSpPr/>
          <p:nvPr/>
        </p:nvGrpSpPr>
        <p:grpSpPr>
          <a:xfrm>
            <a:off x="0" y="6444770"/>
            <a:ext cx="12391764" cy="416256"/>
            <a:chOff x="0" y="6209171"/>
            <a:chExt cx="12391764" cy="648829"/>
          </a:xfrm>
        </p:grpSpPr>
        <p:pic>
          <p:nvPicPr>
            <p:cNvPr id="647" name="Google Shape;647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6351152"/>
              <a:ext cx="12192000" cy="5068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8" name="Google Shape;648;p25"/>
            <p:cNvSpPr txBox="1"/>
            <p:nvPr/>
          </p:nvSpPr>
          <p:spPr>
            <a:xfrm>
              <a:off x="8427304" y="6209171"/>
              <a:ext cx="3964460" cy="608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Presidents Meeting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25"/>
            <p:cNvSpPr txBox="1"/>
            <p:nvPr/>
          </p:nvSpPr>
          <p:spPr>
            <a:xfrm>
              <a:off x="22651" y="6236583"/>
              <a:ext cx="1359244" cy="608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201</a:t>
              </a: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25"/>
            <p:cNvSpPr txBox="1"/>
            <p:nvPr/>
          </p:nvSpPr>
          <p:spPr>
            <a:xfrm>
              <a:off x="1572169" y="6236578"/>
              <a:ext cx="5488280" cy="6081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Annual Student Conference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51" name="Google Shape;651;p25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77714" y="29494"/>
            <a:ext cx="1814286" cy="812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26"/>
          <p:cNvSpPr txBox="1"/>
          <p:nvPr>
            <p:ph type="title"/>
          </p:nvPr>
        </p:nvSpPr>
        <p:spPr>
          <a:xfrm>
            <a:off x="0" y="0"/>
            <a:ext cx="10515600" cy="8250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Newsletter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8" name="Google Shape;658;p26"/>
          <p:cNvGrpSpPr/>
          <p:nvPr/>
        </p:nvGrpSpPr>
        <p:grpSpPr>
          <a:xfrm>
            <a:off x="82050" y="968400"/>
            <a:ext cx="12027900" cy="5233124"/>
            <a:chOff x="-65" y="32218"/>
            <a:chExt cx="12027900" cy="5233124"/>
          </a:xfrm>
        </p:grpSpPr>
        <p:sp>
          <p:nvSpPr>
            <p:cNvPr id="659" name="Google Shape;659;p26"/>
            <p:cNvSpPr/>
            <p:nvPr/>
          </p:nvSpPr>
          <p:spPr>
            <a:xfrm rot="5400000">
              <a:off x="-274265" y="306418"/>
              <a:ext cx="1797300" cy="1248900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26"/>
            <p:cNvSpPr txBox="1"/>
            <p:nvPr/>
          </p:nvSpPr>
          <p:spPr>
            <a:xfrm>
              <a:off x="1" y="656642"/>
              <a:ext cx="1248823" cy="5413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225" lIns="22225" spcFirstLastPara="1" rIns="22225" wrap="square" tIns="2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Calibri"/>
                <a:buNone/>
              </a:pPr>
              <a:r>
                <a:t/>
              </a:r>
              <a:endParaRPr b="0" i="0" sz="3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26"/>
            <p:cNvSpPr/>
            <p:nvPr/>
          </p:nvSpPr>
          <p:spPr>
            <a:xfrm rot="5400000">
              <a:off x="6055454" y="-4774401"/>
              <a:ext cx="1165748" cy="1077901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411"/>
              </a:schemeClr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6"/>
            <p:cNvSpPr txBox="1"/>
            <p:nvPr/>
          </p:nvSpPr>
          <p:spPr>
            <a:xfrm>
              <a:off x="1277337" y="37523"/>
              <a:ext cx="10722000" cy="105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28000" spcFirstLastPara="1" rIns="11425" wrap="square" tIns="114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Newsletter serves as platform for updating Student Members with the latest information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First Student Newsletter was sent out in April 2018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26"/>
            <p:cNvSpPr/>
            <p:nvPr/>
          </p:nvSpPr>
          <p:spPr>
            <a:xfrm rot="5400000">
              <a:off x="-615415" y="2115591"/>
              <a:ext cx="2479800" cy="1248900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6"/>
            <p:cNvSpPr txBox="1"/>
            <p:nvPr/>
          </p:nvSpPr>
          <p:spPr>
            <a:xfrm>
              <a:off x="1" y="2501799"/>
              <a:ext cx="1248823" cy="5413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225" lIns="22225" spcFirstLastPara="1" rIns="22225" wrap="square" tIns="2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Calibri"/>
                <a:buNone/>
              </a:pPr>
              <a:r>
                <a:t/>
              </a:r>
              <a:endParaRPr b="0" i="0" sz="3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26"/>
            <p:cNvSpPr/>
            <p:nvPr/>
          </p:nvSpPr>
          <p:spPr>
            <a:xfrm rot="5400000">
              <a:off x="5666635" y="-2957107"/>
              <a:ext cx="1943400" cy="107790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411"/>
              </a:schemeClr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26"/>
            <p:cNvSpPr txBox="1"/>
            <p:nvPr/>
          </p:nvSpPr>
          <p:spPr>
            <a:xfrm>
              <a:off x="1248824" y="1687633"/>
              <a:ext cx="10698900" cy="148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28000" spcFirstLastPara="1" rIns="11425" wrap="square" tIns="114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Each month, a new newsletter is sent out with the following highlights: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2" marL="34290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What's New - announcements from the AIChE team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2" marL="34290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Don't Forget! - calendar of upcoming events &amp; deadlines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2" marL="34290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Get Involved! - opportunities to do more with AIChE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2" marL="34290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What's in it for me? - information about AIChE member benefits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2" marL="34290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Student Chapter Corner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6"/>
            <p:cNvSpPr/>
            <p:nvPr/>
          </p:nvSpPr>
          <p:spPr>
            <a:xfrm rot="5400000">
              <a:off x="-166840" y="3868092"/>
              <a:ext cx="1564200" cy="1230300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6"/>
            <p:cNvSpPr txBox="1"/>
            <p:nvPr/>
          </p:nvSpPr>
          <p:spPr>
            <a:xfrm>
              <a:off x="1" y="4109144"/>
              <a:ext cx="1230403" cy="5411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225" lIns="22225" spcFirstLastPara="1" rIns="22225" wrap="square" tIns="2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Calibri"/>
                <a:buNone/>
              </a:pPr>
              <a:r>
                <a:t/>
              </a:r>
              <a:endParaRPr b="0" i="0" sz="3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26"/>
            <p:cNvSpPr/>
            <p:nvPr/>
          </p:nvSpPr>
          <p:spPr>
            <a:xfrm rot="5400000">
              <a:off x="6055435" y="-1084067"/>
              <a:ext cx="1165800" cy="107790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411"/>
              </a:schemeClr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6"/>
            <p:cNvSpPr txBox="1"/>
            <p:nvPr/>
          </p:nvSpPr>
          <p:spPr>
            <a:xfrm>
              <a:off x="1239610" y="3701142"/>
              <a:ext cx="10722000" cy="89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28000" spcFirstLastPara="1" rIns="11425" wrap="square" tIns="114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Ensure that your AIChE membership is up to date by logging into your Engage profile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 </a:t>
              </a:r>
              <a:r>
                <a:rPr b="0" i="0" lang="en-US" sz="1800" u="sng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3"/>
                </a:rPr>
                <a:t>customerservice@aiche.org</a:t>
              </a:r>
              <a:r>
                <a:rPr b="0" i="0" lang="en-US" sz="1800" u="sng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 you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1" name="Google Shape;671;p26"/>
          <p:cNvGrpSpPr/>
          <p:nvPr/>
        </p:nvGrpSpPr>
        <p:grpSpPr>
          <a:xfrm>
            <a:off x="0" y="6444770"/>
            <a:ext cx="12391764" cy="416256"/>
            <a:chOff x="0" y="6209171"/>
            <a:chExt cx="12391764" cy="648829"/>
          </a:xfrm>
        </p:grpSpPr>
        <p:pic>
          <p:nvPicPr>
            <p:cNvPr id="672" name="Google Shape;672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6351152"/>
              <a:ext cx="12192000" cy="5068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3" name="Google Shape;673;p26"/>
            <p:cNvSpPr txBox="1"/>
            <p:nvPr/>
          </p:nvSpPr>
          <p:spPr>
            <a:xfrm>
              <a:off x="8427304" y="6209171"/>
              <a:ext cx="3964460" cy="608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Presidents Meeting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26"/>
            <p:cNvSpPr txBox="1"/>
            <p:nvPr/>
          </p:nvSpPr>
          <p:spPr>
            <a:xfrm>
              <a:off x="22651" y="6236583"/>
              <a:ext cx="1359244" cy="608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201</a:t>
              </a: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26"/>
            <p:cNvSpPr txBox="1"/>
            <p:nvPr/>
          </p:nvSpPr>
          <p:spPr>
            <a:xfrm>
              <a:off x="1572169" y="6236578"/>
              <a:ext cx="5488280" cy="6081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Annual Student Conference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76" name="Google Shape;676;p26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77714" y="29494"/>
            <a:ext cx="1814286" cy="812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27"/>
          <p:cNvSpPr txBox="1"/>
          <p:nvPr>
            <p:ph type="title"/>
          </p:nvPr>
        </p:nvSpPr>
        <p:spPr>
          <a:xfrm>
            <a:off x="272143" y="268514"/>
            <a:ext cx="10515600" cy="8250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Young Professionals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27"/>
          <p:cNvSpPr txBox="1"/>
          <p:nvPr>
            <p:ph idx="1" type="body"/>
          </p:nvPr>
        </p:nvSpPr>
        <p:spPr>
          <a:xfrm>
            <a:off x="388257" y="1253331"/>
            <a:ext cx="4648200" cy="21756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Year Membership is now waived for Young Professionals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 Young Professional, you can still have access to all the Member Benefits of an AIChE member as well as being a part of the Young Professionals Committee (YPC).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4" name="Google Shape;684;p27"/>
          <p:cNvGrpSpPr/>
          <p:nvPr/>
        </p:nvGrpSpPr>
        <p:grpSpPr>
          <a:xfrm>
            <a:off x="0" y="6444770"/>
            <a:ext cx="12391764" cy="416256"/>
            <a:chOff x="0" y="6209171"/>
            <a:chExt cx="12391764" cy="648829"/>
          </a:xfrm>
        </p:grpSpPr>
        <p:pic>
          <p:nvPicPr>
            <p:cNvPr id="685" name="Google Shape;685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351152"/>
              <a:ext cx="12192000" cy="5068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6" name="Google Shape;686;p27"/>
            <p:cNvSpPr txBox="1"/>
            <p:nvPr/>
          </p:nvSpPr>
          <p:spPr>
            <a:xfrm>
              <a:off x="8427304" y="6209171"/>
              <a:ext cx="3964460" cy="608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Presidents Meeting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27"/>
            <p:cNvSpPr txBox="1"/>
            <p:nvPr/>
          </p:nvSpPr>
          <p:spPr>
            <a:xfrm>
              <a:off x="22651" y="6236583"/>
              <a:ext cx="1359244" cy="608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201</a:t>
              </a: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27"/>
            <p:cNvSpPr txBox="1"/>
            <p:nvPr/>
          </p:nvSpPr>
          <p:spPr>
            <a:xfrm>
              <a:off x="1572169" y="6236578"/>
              <a:ext cx="5488280" cy="6081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Annual Student Conference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9" name="Google Shape;689;p27"/>
          <p:cNvGrpSpPr/>
          <p:nvPr/>
        </p:nvGrpSpPr>
        <p:grpSpPr>
          <a:xfrm>
            <a:off x="5672115" y="580571"/>
            <a:ext cx="4919162" cy="5034718"/>
            <a:chOff x="-75541" y="0"/>
            <a:chExt cx="4919162" cy="5034718"/>
          </a:xfrm>
        </p:grpSpPr>
        <p:sp>
          <p:nvSpPr>
            <p:cNvPr id="690" name="Google Shape;690;p27"/>
            <p:cNvSpPr/>
            <p:nvPr/>
          </p:nvSpPr>
          <p:spPr>
            <a:xfrm rot="2019610">
              <a:off x="1972094" y="3472054"/>
              <a:ext cx="1516324" cy="66445"/>
            </a:xfrm>
            <a:custGeom>
              <a:rect b="b" l="l" r="r" t="t"/>
              <a:pathLst>
                <a:path extrusionOk="0" h="120000" w="12000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691" name="Google Shape;691;p27"/>
            <p:cNvSpPr/>
            <p:nvPr/>
          </p:nvSpPr>
          <p:spPr>
            <a:xfrm rot="-23368">
              <a:off x="2099192" y="2486927"/>
              <a:ext cx="1412753" cy="66445"/>
            </a:xfrm>
            <a:custGeom>
              <a:rect b="b" l="l" r="r" t="t"/>
              <a:pathLst>
                <a:path extrusionOk="0" h="120000" w="12000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692" name="Google Shape;692;p27"/>
            <p:cNvSpPr/>
            <p:nvPr/>
          </p:nvSpPr>
          <p:spPr>
            <a:xfrm rot="-2300718">
              <a:off x="1961337" y="1442247"/>
              <a:ext cx="1278274" cy="66445"/>
            </a:xfrm>
            <a:custGeom>
              <a:rect b="b" l="l" r="r" t="t"/>
              <a:pathLst>
                <a:path extrusionOk="0" h="120000" w="12000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693" name="Google Shape;693;p27"/>
            <p:cNvSpPr/>
            <p:nvPr/>
          </p:nvSpPr>
          <p:spPr>
            <a:xfrm>
              <a:off x="-75541" y="1288401"/>
              <a:ext cx="2684291" cy="2484419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-998" r="-997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2958107" y="0"/>
              <a:ext cx="1331708" cy="1331708"/>
            </a:xfrm>
            <a:prstGeom prst="ellipse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27"/>
            <p:cNvSpPr txBox="1"/>
            <p:nvPr/>
          </p:nvSpPr>
          <p:spPr>
            <a:xfrm>
              <a:off x="3153131" y="195024"/>
              <a:ext cx="941660" cy="941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0775" spcFirstLastPara="1" rIns="10775" wrap="square" tIns="10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AIChE's 35 under 35 Award</a:t>
              </a:r>
              <a:endParaRPr b="0" i="0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3511913" y="1844967"/>
              <a:ext cx="1331708" cy="1331708"/>
            </a:xfrm>
            <a:prstGeom prst="ellipse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27"/>
            <p:cNvSpPr txBox="1"/>
            <p:nvPr/>
          </p:nvSpPr>
          <p:spPr>
            <a:xfrm>
              <a:off x="3706937" y="2039991"/>
              <a:ext cx="941660" cy="941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0775" spcFirstLastPara="1" rIns="10775" wrap="square" tIns="10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Local Sections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3241652" y="3607397"/>
              <a:ext cx="1427321" cy="1427321"/>
            </a:xfrm>
            <a:prstGeom prst="ellipse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27"/>
            <p:cNvSpPr txBox="1"/>
            <p:nvPr/>
          </p:nvSpPr>
          <p:spPr>
            <a:xfrm>
              <a:off x="3450678" y="3816423"/>
              <a:ext cx="1009269" cy="10092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0775" spcFirstLastPara="1" rIns="10775" wrap="square" tIns="10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PD Courses and Webinars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00" name="Google Shape;700;p27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77714" y="29494"/>
            <a:ext cx="1814286" cy="812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" name="Google Shape;706;p28"/>
          <p:cNvGrpSpPr/>
          <p:nvPr/>
        </p:nvGrpSpPr>
        <p:grpSpPr>
          <a:xfrm>
            <a:off x="838200" y="1825625"/>
            <a:ext cx="10515600" cy="4351338"/>
            <a:chOff x="0" y="0"/>
            <a:chExt cx="10515600" cy="4351338"/>
          </a:xfrm>
        </p:grpSpPr>
        <p:cxnSp>
          <p:nvCxnSpPr>
            <p:cNvPr id="707" name="Google Shape;707;p28"/>
            <p:cNvCxnSpPr/>
            <p:nvPr/>
          </p:nvCxnSpPr>
          <p:spPr>
            <a:xfrm>
              <a:off x="0" y="0"/>
              <a:ext cx="10515600" cy="0"/>
            </a:xfrm>
            <a:prstGeom prst="straightConnector1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708" name="Google Shape;708;p28"/>
            <p:cNvSpPr/>
            <p:nvPr/>
          </p:nvSpPr>
          <p:spPr>
            <a:xfrm>
              <a:off x="0" y="0"/>
              <a:ext cx="10515600" cy="21756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28"/>
            <p:cNvSpPr txBox="1"/>
            <p:nvPr/>
          </p:nvSpPr>
          <p:spPr>
            <a:xfrm>
              <a:off x="0" y="0"/>
              <a:ext cx="10515600" cy="21756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63825" lIns="163825" spcFirstLastPara="1" rIns="163825" wrap="square" tIns="1638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300"/>
                <a:buFont typeface="Calibri"/>
                <a:buNone/>
              </a:pPr>
              <a:r>
                <a:rPr b="0" i="0" lang="en-US" sz="4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ChEnected is an online community created by young professional Chemical Engineers for all AIChE users.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10" name="Google Shape;710;p28"/>
            <p:cNvCxnSpPr/>
            <p:nvPr/>
          </p:nvCxnSpPr>
          <p:spPr>
            <a:xfrm>
              <a:off x="0" y="2175669"/>
              <a:ext cx="10515600" cy="0"/>
            </a:xfrm>
            <a:prstGeom prst="straightConnector1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711" name="Google Shape;711;p28"/>
            <p:cNvSpPr/>
            <p:nvPr/>
          </p:nvSpPr>
          <p:spPr>
            <a:xfrm>
              <a:off x="0" y="2175669"/>
              <a:ext cx="10515600" cy="21756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28"/>
            <p:cNvSpPr txBox="1"/>
            <p:nvPr/>
          </p:nvSpPr>
          <p:spPr>
            <a:xfrm>
              <a:off x="0" y="2175669"/>
              <a:ext cx="10515600" cy="21756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63825" lIns="163825" spcFirstLastPara="1" rIns="163825" wrap="square" tIns="1638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300"/>
                <a:buFont typeface="Calibri"/>
                <a:buNone/>
              </a:pPr>
              <a:r>
                <a:rPr b="0" i="0" lang="en-US" sz="4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ChEnected is where chemical engineers can read, contribute, and engage with everything Chem-E.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13" name="Google Shape;71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057" y="204787"/>
            <a:ext cx="7353300" cy="952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4" name="Google Shape;714;p28"/>
          <p:cNvGrpSpPr/>
          <p:nvPr/>
        </p:nvGrpSpPr>
        <p:grpSpPr>
          <a:xfrm>
            <a:off x="0" y="6444770"/>
            <a:ext cx="12391764" cy="416256"/>
            <a:chOff x="0" y="6209171"/>
            <a:chExt cx="12391764" cy="648829"/>
          </a:xfrm>
        </p:grpSpPr>
        <p:pic>
          <p:nvPicPr>
            <p:cNvPr id="715" name="Google Shape;715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6351152"/>
              <a:ext cx="12192000" cy="5068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6" name="Google Shape;716;p28"/>
            <p:cNvSpPr txBox="1"/>
            <p:nvPr/>
          </p:nvSpPr>
          <p:spPr>
            <a:xfrm>
              <a:off x="8427304" y="6209171"/>
              <a:ext cx="3964460" cy="608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Presidents Meeting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28"/>
            <p:cNvSpPr txBox="1"/>
            <p:nvPr/>
          </p:nvSpPr>
          <p:spPr>
            <a:xfrm>
              <a:off x="22651" y="6236583"/>
              <a:ext cx="1359244" cy="608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201</a:t>
              </a: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28"/>
            <p:cNvSpPr txBox="1"/>
            <p:nvPr/>
          </p:nvSpPr>
          <p:spPr>
            <a:xfrm>
              <a:off x="1572169" y="6236578"/>
              <a:ext cx="5488280" cy="6081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Annual Student Conference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19" name="Google Shape;719;p28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77714" y="29494"/>
            <a:ext cx="1814286" cy="812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Google Shape;724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200" y="149566"/>
            <a:ext cx="5765800" cy="1143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5" name="Google Shape;725;p29"/>
          <p:cNvGrpSpPr/>
          <p:nvPr/>
        </p:nvGrpSpPr>
        <p:grpSpPr>
          <a:xfrm>
            <a:off x="0" y="6444770"/>
            <a:ext cx="12391764" cy="416256"/>
            <a:chOff x="0" y="6209171"/>
            <a:chExt cx="12391764" cy="648829"/>
          </a:xfrm>
        </p:grpSpPr>
        <p:pic>
          <p:nvPicPr>
            <p:cNvPr id="726" name="Google Shape;726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6351152"/>
              <a:ext cx="12192000" cy="5068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7" name="Google Shape;727;p29"/>
            <p:cNvSpPr txBox="1"/>
            <p:nvPr/>
          </p:nvSpPr>
          <p:spPr>
            <a:xfrm>
              <a:off x="8427304" y="6209171"/>
              <a:ext cx="3964460" cy="608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Presidents Meeting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29"/>
            <p:cNvSpPr txBox="1"/>
            <p:nvPr/>
          </p:nvSpPr>
          <p:spPr>
            <a:xfrm>
              <a:off x="22651" y="6236583"/>
              <a:ext cx="1359244" cy="608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201</a:t>
              </a: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29"/>
            <p:cNvSpPr txBox="1"/>
            <p:nvPr/>
          </p:nvSpPr>
          <p:spPr>
            <a:xfrm>
              <a:off x="1572169" y="6236578"/>
              <a:ext cx="5488280" cy="6081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Annual Student Conference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0" name="Google Shape;730;p29"/>
          <p:cNvGrpSpPr/>
          <p:nvPr/>
        </p:nvGrpSpPr>
        <p:grpSpPr>
          <a:xfrm>
            <a:off x="2035336" y="1620616"/>
            <a:ext cx="8121327" cy="4138552"/>
            <a:chOff x="3336" y="640057"/>
            <a:chExt cx="8121327" cy="4138552"/>
          </a:xfrm>
        </p:grpSpPr>
        <p:sp>
          <p:nvSpPr>
            <p:cNvPr id="731" name="Google Shape;731;p29"/>
            <p:cNvSpPr/>
            <p:nvPr/>
          </p:nvSpPr>
          <p:spPr>
            <a:xfrm>
              <a:off x="3336" y="640057"/>
              <a:ext cx="3606693" cy="2692320"/>
            </a:xfrm>
            <a:prstGeom prst="round2SameRect">
              <a:avLst>
                <a:gd fmla="val 8000" name="adj1"/>
                <a:gd fmla="val 0" name="adj2"/>
              </a:avLst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29"/>
            <p:cNvSpPr txBox="1"/>
            <p:nvPr/>
          </p:nvSpPr>
          <p:spPr>
            <a:xfrm>
              <a:off x="66420" y="703141"/>
              <a:ext cx="3480525" cy="26292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3175" lIns="43175" spcFirstLastPara="1" rIns="43175" wrap="square" tIns="129525">
              <a:noAutofit/>
            </a:bodyPr>
            <a:lstStyle/>
            <a:p>
              <a:pPr indent="-2730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Char char="•"/>
              </a:pPr>
              <a:r>
                <a:rPr b="0" i="0" lang="en-US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Volunteer Central</a:t>
              </a:r>
              <a:endPara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73050" lvl="1" marL="285750" marR="0" rtl="0" algn="l">
                <a:lnSpc>
                  <a:spcPct val="90000"/>
                </a:lnSpc>
                <a:spcBef>
                  <a:spcPts val="51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Char char="•"/>
              </a:pPr>
              <a:r>
                <a:rPr b="0" i="0" lang="en-US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Some ex’s: Social Media Content Contributor </a:t>
              </a:r>
              <a:endPara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29"/>
            <p:cNvSpPr/>
            <p:nvPr/>
          </p:nvSpPr>
          <p:spPr>
            <a:xfrm>
              <a:off x="3336" y="3332377"/>
              <a:ext cx="3606693" cy="1157697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29"/>
            <p:cNvSpPr txBox="1"/>
            <p:nvPr/>
          </p:nvSpPr>
          <p:spPr>
            <a:xfrm>
              <a:off x="3336" y="3332377"/>
              <a:ext cx="2539924" cy="1157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63825" spcFirstLastPara="1" rIns="546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300"/>
                <a:buFont typeface="Calibri"/>
                <a:buNone/>
              </a:pPr>
              <a:r>
                <a:rPr b="0" i="0" lang="en-US" sz="4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Volunteer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2645288" y="3516267"/>
              <a:ext cx="1262342" cy="1262342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4220368" y="640057"/>
              <a:ext cx="3606693" cy="2692320"/>
            </a:xfrm>
            <a:prstGeom prst="round2SameRect">
              <a:avLst>
                <a:gd fmla="val 8000" name="adj1"/>
                <a:gd fmla="val 0" name="adj2"/>
              </a:avLst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29"/>
            <p:cNvSpPr txBox="1"/>
            <p:nvPr/>
          </p:nvSpPr>
          <p:spPr>
            <a:xfrm>
              <a:off x="4283452" y="703141"/>
              <a:ext cx="3480525" cy="26292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3175" lIns="43175" spcFirstLastPara="1" rIns="43175" wrap="square" tIns="129525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Calibri"/>
                <a:buChar char="•"/>
              </a:pPr>
              <a:r>
                <a:rPr b="0" i="0" lang="en-US" sz="3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Online forum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85750" lvl="2" marL="571500" marR="0" rtl="0" algn="l">
                <a:lnSpc>
                  <a:spcPct val="90000"/>
                </a:lnSpc>
                <a:spcBef>
                  <a:spcPts val="51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Calibri"/>
                <a:buChar char="•"/>
              </a:pPr>
              <a:r>
                <a:rPr b="0" i="0" lang="en-US" sz="3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Student Central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85750" lvl="2" marL="571500" marR="0" rtl="0" algn="l">
                <a:lnSpc>
                  <a:spcPct val="90000"/>
                </a:lnSpc>
                <a:spcBef>
                  <a:spcPts val="51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Calibri"/>
                <a:buChar char="•"/>
              </a:pPr>
              <a:r>
                <a:rPr b="0" i="0" lang="en-US" sz="3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Discussion Central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4220368" y="3332377"/>
              <a:ext cx="3606693" cy="1157697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29"/>
            <p:cNvSpPr txBox="1"/>
            <p:nvPr/>
          </p:nvSpPr>
          <p:spPr>
            <a:xfrm>
              <a:off x="4220368" y="3332377"/>
              <a:ext cx="2539924" cy="1157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63825" spcFirstLastPara="1" rIns="546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300"/>
                <a:buFont typeface="Calibri"/>
                <a:buNone/>
              </a:pPr>
              <a:r>
                <a:rPr b="0" i="0" lang="en-US" sz="4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Discussion</a:t>
              </a:r>
              <a:endParaRPr b="0" i="0" sz="4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29"/>
            <p:cNvSpPr/>
            <p:nvPr/>
          </p:nvSpPr>
          <p:spPr>
            <a:xfrm>
              <a:off x="6862321" y="3516267"/>
              <a:ext cx="1262342" cy="1262342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41" name="Google Shape;741;p29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377714" y="29494"/>
            <a:ext cx="1814286" cy="812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30"/>
          <p:cNvSpPr txBox="1"/>
          <p:nvPr>
            <p:ph type="title"/>
          </p:nvPr>
        </p:nvSpPr>
        <p:spPr>
          <a:xfrm>
            <a:off x="0" y="0"/>
            <a:ext cx="10515600" cy="9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Leadership Pages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7" name="Google Shape;747;p30"/>
          <p:cNvGrpSpPr/>
          <p:nvPr/>
        </p:nvGrpSpPr>
        <p:grpSpPr>
          <a:xfrm>
            <a:off x="0" y="6444770"/>
            <a:ext cx="12391764" cy="416256"/>
            <a:chOff x="0" y="6209171"/>
            <a:chExt cx="12391764" cy="648829"/>
          </a:xfrm>
        </p:grpSpPr>
        <p:pic>
          <p:nvPicPr>
            <p:cNvPr id="748" name="Google Shape;748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351152"/>
              <a:ext cx="12192000" cy="5068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9" name="Google Shape;749;p30"/>
            <p:cNvSpPr txBox="1"/>
            <p:nvPr/>
          </p:nvSpPr>
          <p:spPr>
            <a:xfrm>
              <a:off x="8427304" y="6209171"/>
              <a:ext cx="3964460" cy="608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Presidents Meeting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30"/>
            <p:cNvSpPr txBox="1"/>
            <p:nvPr/>
          </p:nvSpPr>
          <p:spPr>
            <a:xfrm>
              <a:off x="22651" y="6236583"/>
              <a:ext cx="1359244" cy="608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201</a:t>
              </a: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30"/>
            <p:cNvSpPr txBox="1"/>
            <p:nvPr/>
          </p:nvSpPr>
          <p:spPr>
            <a:xfrm>
              <a:off x="1572169" y="6236578"/>
              <a:ext cx="5488280" cy="6081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Annual Student Conference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2" name="Google Shape;752;p30"/>
          <p:cNvSpPr txBox="1"/>
          <p:nvPr/>
        </p:nvSpPr>
        <p:spPr>
          <a:xfrm>
            <a:off x="838200" y="1536575"/>
            <a:ext cx="7915200" cy="56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What to include:</a:t>
            </a:r>
            <a:endParaRPr b="0" i="0" sz="1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Department Head/Chair</a:t>
            </a:r>
            <a:endParaRPr b="0" i="0" sz="1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Faculty Advisor(s)</a:t>
            </a:r>
            <a:endParaRPr b="0" i="0" sz="1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Student Chapter Presidents</a:t>
            </a:r>
            <a:endParaRPr b="0" i="0" sz="1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Executive Board/Officers</a:t>
            </a:r>
            <a:endParaRPr b="0" i="0" sz="1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Link to website</a:t>
            </a:r>
            <a:endParaRPr b="0" i="0" sz="1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905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Ask your RL for the form to submit leadership changes</a:t>
            </a:r>
            <a:endParaRPr b="0" i="0" sz="1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28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3" name="Google Shape;75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20029" y="242849"/>
            <a:ext cx="2843086" cy="605770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31"/>
          <p:cNvSpPr txBox="1"/>
          <p:nvPr>
            <p:ph type="title"/>
          </p:nvPr>
        </p:nvSpPr>
        <p:spPr>
          <a:xfrm>
            <a:off x="0" y="0"/>
            <a:ext cx="105156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Annual Reports</a:t>
            </a:r>
            <a:endParaRPr b="0" i="0" sz="4400" u="none" cap="none" strike="noStrike">
              <a:solidFill>
                <a:schemeClr val="dk1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759" name="Google Shape;759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emiBold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Submit feedback on the ESC’s website</a:t>
            </a:r>
            <a:endParaRPr b="0" i="0" sz="2800" u="none" cap="none" strike="noStrike">
              <a:solidFill>
                <a:schemeClr val="dk1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-228600" lvl="0" marL="228600" marR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emiBold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No Annual Report = Ineligible for Chem-E-Car</a:t>
            </a:r>
            <a:endParaRPr b="0" i="0" sz="2800" u="none" cap="none" strike="noStrike">
              <a:solidFill>
                <a:schemeClr val="dk1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-228600" lvl="0" marL="228600" marR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emiBold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Submit an Annual Report here: http://www.aiche.org/StudentChapterAnnualReport</a:t>
            </a:r>
            <a:endParaRPr b="0" i="0" sz="2800" u="none" cap="none" strike="noStrike">
              <a:solidFill>
                <a:schemeClr val="dk1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grpSp>
        <p:nvGrpSpPr>
          <p:cNvPr id="760" name="Google Shape;760;p31"/>
          <p:cNvGrpSpPr/>
          <p:nvPr/>
        </p:nvGrpSpPr>
        <p:grpSpPr>
          <a:xfrm>
            <a:off x="0" y="6444770"/>
            <a:ext cx="12391764" cy="416256"/>
            <a:chOff x="0" y="6209171"/>
            <a:chExt cx="12391764" cy="648829"/>
          </a:xfrm>
        </p:grpSpPr>
        <p:pic>
          <p:nvPicPr>
            <p:cNvPr id="761" name="Google Shape;761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351152"/>
              <a:ext cx="12192000" cy="5068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2" name="Google Shape;762;p31"/>
            <p:cNvSpPr txBox="1"/>
            <p:nvPr/>
          </p:nvSpPr>
          <p:spPr>
            <a:xfrm>
              <a:off x="8427304" y="6209171"/>
              <a:ext cx="3964460" cy="608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Presidents Meeting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31"/>
            <p:cNvSpPr txBox="1"/>
            <p:nvPr/>
          </p:nvSpPr>
          <p:spPr>
            <a:xfrm>
              <a:off x="22651" y="6236583"/>
              <a:ext cx="1359244" cy="608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201</a:t>
              </a: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31"/>
            <p:cNvSpPr txBox="1"/>
            <p:nvPr/>
          </p:nvSpPr>
          <p:spPr>
            <a:xfrm>
              <a:off x="1572169" y="6236578"/>
              <a:ext cx="5488280" cy="6081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Annual Student Conference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65" name="Google Shape;765;p31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77714" y="29494"/>
            <a:ext cx="1814286" cy="812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6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24650" y="0"/>
            <a:ext cx="5467350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4"/>
          <p:cNvSpPr/>
          <p:nvPr/>
        </p:nvSpPr>
        <p:spPr>
          <a:xfrm>
            <a:off x="8906400" y="1333400"/>
            <a:ext cx="3111016" cy="4644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4A5C8D"/>
                </a:solidFill>
                <a:latin typeface="Arial"/>
              </a:rPr>
              <a:t>Presidents Meeting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32"/>
          <p:cNvSpPr txBox="1"/>
          <p:nvPr>
            <p:ph type="title"/>
          </p:nvPr>
        </p:nvSpPr>
        <p:spPr>
          <a:xfrm>
            <a:off x="0" y="22007"/>
            <a:ext cx="10515600" cy="752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 Officer Central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2" name="Google Shape;77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485" y="1241675"/>
            <a:ext cx="2706574" cy="5218080"/>
          </a:xfrm>
          <a:prstGeom prst="rect">
            <a:avLst/>
          </a:prstGeom>
          <a:noFill/>
          <a:ln>
            <a:noFill/>
          </a:ln>
        </p:spPr>
      </p:pic>
      <p:sp>
        <p:nvSpPr>
          <p:cNvPr id="773" name="Google Shape;773;p32"/>
          <p:cNvSpPr/>
          <p:nvPr/>
        </p:nvSpPr>
        <p:spPr>
          <a:xfrm>
            <a:off x="139922" y="3956145"/>
            <a:ext cx="2651700" cy="2991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A1BF8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4" name="Google Shape;774;p32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77714" y="29494"/>
            <a:ext cx="1814286" cy="8123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5" name="Google Shape;775;p32"/>
          <p:cNvGrpSpPr/>
          <p:nvPr/>
        </p:nvGrpSpPr>
        <p:grpSpPr>
          <a:xfrm>
            <a:off x="3814898" y="2461616"/>
            <a:ext cx="8126015" cy="1934765"/>
            <a:chOff x="992" y="1741950"/>
            <a:chExt cx="8126015" cy="1934765"/>
          </a:xfrm>
        </p:grpSpPr>
        <p:sp>
          <p:nvSpPr>
            <p:cNvPr id="776" name="Google Shape;776;p32"/>
            <p:cNvSpPr/>
            <p:nvPr/>
          </p:nvSpPr>
          <p:spPr>
            <a:xfrm>
              <a:off x="992" y="1741950"/>
              <a:ext cx="1934765" cy="1934765"/>
            </a:xfrm>
            <a:prstGeom prst="ellipse">
              <a:avLst/>
            </a:prstGeom>
            <a:solidFill>
              <a:srgbClr val="4372C3">
                <a:alpha val="49411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2"/>
            <p:cNvSpPr txBox="1"/>
            <p:nvPr/>
          </p:nvSpPr>
          <p:spPr>
            <a:xfrm>
              <a:off x="284332" y="2025290"/>
              <a:ext cx="1368085" cy="13680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75" lIns="106475" spcFirstLastPara="1" rIns="106475" wrap="square" tIns="21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Starting an AIChE Chapter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1548804" y="1741950"/>
              <a:ext cx="1934765" cy="1934765"/>
            </a:xfrm>
            <a:prstGeom prst="ellipse">
              <a:avLst/>
            </a:prstGeom>
            <a:solidFill>
              <a:srgbClr val="4372C3">
                <a:alpha val="49411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2"/>
            <p:cNvSpPr txBox="1"/>
            <p:nvPr/>
          </p:nvSpPr>
          <p:spPr>
            <a:xfrm>
              <a:off x="1832144" y="2025290"/>
              <a:ext cx="1368085" cy="13680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75" lIns="106475" spcFirstLastPara="1" rIns="106475" wrap="square" tIns="21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Engaging Freshman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3096617" y="1741950"/>
              <a:ext cx="1934765" cy="1934765"/>
            </a:xfrm>
            <a:prstGeom prst="ellipse">
              <a:avLst/>
            </a:prstGeom>
            <a:solidFill>
              <a:srgbClr val="4372C3">
                <a:alpha val="49411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2"/>
            <p:cNvSpPr txBox="1"/>
            <p:nvPr/>
          </p:nvSpPr>
          <p:spPr>
            <a:xfrm>
              <a:off x="3379957" y="2025290"/>
              <a:ext cx="1368085" cy="13680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75" lIns="106475" spcFirstLastPara="1" rIns="106475" wrap="square" tIns="21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Student Membership Benefits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4644429" y="1741950"/>
              <a:ext cx="1934765" cy="1934765"/>
            </a:xfrm>
            <a:prstGeom prst="ellipse">
              <a:avLst/>
            </a:prstGeom>
            <a:solidFill>
              <a:srgbClr val="4372C3">
                <a:alpha val="49411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2"/>
            <p:cNvSpPr txBox="1"/>
            <p:nvPr/>
          </p:nvSpPr>
          <p:spPr>
            <a:xfrm>
              <a:off x="4927769" y="2025290"/>
              <a:ext cx="1368085" cy="13680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75" lIns="106475" spcFirstLastPara="1" rIns="106475" wrap="square" tIns="21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Fundraising Methods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6192242" y="1741950"/>
              <a:ext cx="1934765" cy="1934765"/>
            </a:xfrm>
            <a:prstGeom prst="ellipse">
              <a:avLst/>
            </a:prstGeom>
            <a:solidFill>
              <a:srgbClr val="4372C3">
                <a:alpha val="49411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2"/>
            <p:cNvSpPr txBox="1"/>
            <p:nvPr/>
          </p:nvSpPr>
          <p:spPr>
            <a:xfrm>
              <a:off x="6475582" y="2025290"/>
              <a:ext cx="1368085" cy="13680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75" lIns="106475" spcFirstLastPara="1" rIns="106475" wrap="square" tIns="21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Corporate Sponsorship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33"/>
          <p:cNvSpPr txBox="1"/>
          <p:nvPr>
            <p:ph type="title"/>
          </p:nvPr>
        </p:nvSpPr>
        <p:spPr>
          <a:xfrm>
            <a:off x="0" y="18749"/>
            <a:ext cx="10515600" cy="9541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Sister Chapter Program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91" name="Google Shape;791;p33"/>
          <p:cNvGrpSpPr/>
          <p:nvPr/>
        </p:nvGrpSpPr>
        <p:grpSpPr>
          <a:xfrm>
            <a:off x="0" y="6444462"/>
            <a:ext cx="12391804" cy="416224"/>
            <a:chOff x="0" y="6209171"/>
            <a:chExt cx="12391804" cy="648829"/>
          </a:xfrm>
        </p:grpSpPr>
        <p:pic>
          <p:nvPicPr>
            <p:cNvPr id="792" name="Google Shape;792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351152"/>
              <a:ext cx="12192001" cy="5068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3" name="Google Shape;793;p33"/>
            <p:cNvSpPr txBox="1"/>
            <p:nvPr/>
          </p:nvSpPr>
          <p:spPr>
            <a:xfrm>
              <a:off x="8427304" y="6209171"/>
              <a:ext cx="39645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Presidents Meeting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33"/>
            <p:cNvSpPr txBox="1"/>
            <p:nvPr/>
          </p:nvSpPr>
          <p:spPr>
            <a:xfrm>
              <a:off x="22651" y="6236583"/>
              <a:ext cx="13593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201</a:t>
              </a: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33"/>
            <p:cNvSpPr txBox="1"/>
            <p:nvPr/>
          </p:nvSpPr>
          <p:spPr>
            <a:xfrm>
              <a:off x="1572169" y="6236578"/>
              <a:ext cx="54882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Annual Student Conference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6" name="Google Shape;796;p33"/>
          <p:cNvGrpSpPr/>
          <p:nvPr/>
        </p:nvGrpSpPr>
        <p:grpSpPr>
          <a:xfrm>
            <a:off x="1381951" y="1327938"/>
            <a:ext cx="9910623" cy="4544634"/>
            <a:chOff x="0" y="2235"/>
            <a:chExt cx="9910623" cy="4544634"/>
          </a:xfrm>
        </p:grpSpPr>
        <p:sp>
          <p:nvSpPr>
            <p:cNvPr id="797" name="Google Shape;797;p33"/>
            <p:cNvSpPr/>
            <p:nvPr/>
          </p:nvSpPr>
          <p:spPr>
            <a:xfrm rot="5400000">
              <a:off x="6149073" y="-2431475"/>
              <a:ext cx="1180301" cy="6342799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3"/>
            <p:cNvSpPr txBox="1"/>
            <p:nvPr/>
          </p:nvSpPr>
          <p:spPr>
            <a:xfrm>
              <a:off x="3567824" y="207392"/>
              <a:ext cx="6285181" cy="10650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53325" spcFirstLastPara="1" rIns="53325" wrap="square" tIns="2665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Sister Chapters program helps prepare our students for the increasingly global environment they will enter upon graduation.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Chapters to discuss their Student Chapter goals and give each other ideas on how to improve their Student Chapters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0" y="2235"/>
              <a:ext cx="3567824" cy="1475377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3"/>
            <p:cNvSpPr txBox="1"/>
            <p:nvPr/>
          </p:nvSpPr>
          <p:spPr>
            <a:xfrm>
              <a:off x="72022" y="74257"/>
              <a:ext cx="3423780" cy="13313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8100" lIns="156200" spcFirstLastPara="1" rIns="156200" wrap="square" tIns="7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100"/>
                <a:buFont typeface="Calibri"/>
                <a:buNone/>
              </a:pPr>
              <a:r>
                <a:rPr b="0" i="0" lang="en-US" sz="4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Purpose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3"/>
            <p:cNvSpPr/>
            <p:nvPr/>
          </p:nvSpPr>
          <p:spPr>
            <a:xfrm rot="5400000">
              <a:off x="6149073" y="-882329"/>
              <a:ext cx="1180301" cy="6342799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3"/>
            <p:cNvSpPr txBox="1"/>
            <p:nvPr/>
          </p:nvSpPr>
          <p:spPr>
            <a:xfrm>
              <a:off x="3567824" y="1756538"/>
              <a:ext cx="6285181" cy="10650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53325" spcFirstLastPara="1" rIns="53325" wrap="square" tIns="2665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Increase international awareness of, connection to, and involvement with AIChE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Build an ongoing relationship between International and American AIChE student chapters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Connect future chemical engineers from around the globe with AIChE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0" y="1551381"/>
              <a:ext cx="3567824" cy="1475377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3"/>
            <p:cNvSpPr txBox="1"/>
            <p:nvPr/>
          </p:nvSpPr>
          <p:spPr>
            <a:xfrm>
              <a:off x="72022" y="1623403"/>
              <a:ext cx="3423780" cy="13313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8100" lIns="156200" spcFirstLastPara="1" rIns="156200" wrap="square" tIns="7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100"/>
                <a:buFont typeface="Calibri"/>
                <a:buNone/>
              </a:pPr>
              <a:r>
                <a:rPr b="0" i="0" lang="en-US" sz="4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Goals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3"/>
            <p:cNvSpPr/>
            <p:nvPr/>
          </p:nvSpPr>
          <p:spPr>
            <a:xfrm rot="5400000">
              <a:off x="6149073" y="666816"/>
              <a:ext cx="1180301" cy="6342799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3"/>
            <p:cNvSpPr txBox="1"/>
            <p:nvPr/>
          </p:nvSpPr>
          <p:spPr>
            <a:xfrm>
              <a:off x="3567824" y="3305683"/>
              <a:ext cx="6285181" cy="10650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53325" spcFirstLastPara="1" rIns="53325" wrap="square" tIns="2665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Sister Chapter Matchmaking is currently handled by the ESC.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0" y="3071492"/>
              <a:ext cx="3567824" cy="1475377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3"/>
            <p:cNvSpPr txBox="1"/>
            <p:nvPr/>
          </p:nvSpPr>
          <p:spPr>
            <a:xfrm>
              <a:off x="72022" y="3143514"/>
              <a:ext cx="3423780" cy="13313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8100" lIns="156200" spcFirstLastPara="1" rIns="156200" wrap="square" tIns="7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100"/>
                <a:buFont typeface="Calibri"/>
                <a:buNone/>
              </a:pPr>
              <a:r>
                <a:rPr b="0" i="0" lang="en-US" sz="4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Getting Involved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09" name="Google Shape;809;p33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77714" y="29494"/>
            <a:ext cx="1814286" cy="812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34"/>
          <p:cNvSpPr txBox="1"/>
          <p:nvPr>
            <p:ph type="title"/>
          </p:nvPr>
        </p:nvSpPr>
        <p:spPr>
          <a:xfrm>
            <a:off x="0" y="0"/>
            <a:ext cx="10515600" cy="8845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Sister Chapter Spotlights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6" name="Google Shape;816;p34"/>
          <p:cNvGrpSpPr/>
          <p:nvPr/>
        </p:nvGrpSpPr>
        <p:grpSpPr>
          <a:xfrm>
            <a:off x="1313" y="1844471"/>
            <a:ext cx="12189373" cy="3942780"/>
            <a:chOff x="1313" y="1070747"/>
            <a:chExt cx="12189373" cy="3942780"/>
          </a:xfrm>
        </p:grpSpPr>
        <p:sp>
          <p:nvSpPr>
            <p:cNvPr id="817" name="Google Shape;817;p34"/>
            <p:cNvSpPr/>
            <p:nvPr/>
          </p:nvSpPr>
          <p:spPr>
            <a:xfrm>
              <a:off x="1313" y="1144105"/>
              <a:ext cx="4027684" cy="322729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21994" r="-21994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4"/>
            <p:cNvSpPr/>
            <p:nvPr/>
          </p:nvSpPr>
          <p:spPr>
            <a:xfrm>
              <a:off x="523838" y="3921709"/>
              <a:ext cx="3237249" cy="1018460"/>
            </a:xfrm>
            <a:prstGeom prst="wedgeRectCallout">
              <a:avLst>
                <a:gd fmla="val 20250" name="adj1"/>
                <a:gd fmla="val -60700" name="adj2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4"/>
            <p:cNvSpPr txBox="1"/>
            <p:nvPr/>
          </p:nvSpPr>
          <p:spPr>
            <a:xfrm>
              <a:off x="523838" y="3921709"/>
              <a:ext cx="3237249" cy="10184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rPr b="1" i="0" lang="en-US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Sister Chapter duo: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rPr b="1" i="0" lang="en-US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University of British Columbia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rPr b="1" i="0" lang="en-US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Universitat Politècnica de Catalunya</a:t>
              </a:r>
              <a:r>
                <a:rPr b="0" i="0" lang="en-US" sz="1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34"/>
            <p:cNvSpPr/>
            <p:nvPr/>
          </p:nvSpPr>
          <p:spPr>
            <a:xfrm>
              <a:off x="4392733" y="1070747"/>
              <a:ext cx="3692865" cy="352073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-21994" r="-21994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4"/>
            <p:cNvSpPr/>
            <p:nvPr/>
          </p:nvSpPr>
          <p:spPr>
            <a:xfrm>
              <a:off x="4747848" y="3995067"/>
              <a:ext cx="3237249" cy="1018460"/>
            </a:xfrm>
            <a:prstGeom prst="wedgeRectCallout">
              <a:avLst>
                <a:gd fmla="val 20250" name="adj1"/>
                <a:gd fmla="val -60700" name="adj2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4"/>
            <p:cNvSpPr txBox="1"/>
            <p:nvPr/>
          </p:nvSpPr>
          <p:spPr>
            <a:xfrm>
              <a:off x="4747848" y="3995067"/>
              <a:ext cx="3237249" cy="10184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b="1" i="0" lang="en-US" sz="1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Sister Chapter duo</a:t>
              </a:r>
              <a:r>
                <a:rPr b="0" i="0" lang="en-US" sz="1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b="1" i="0" lang="en-US" sz="1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Universidad Nacional de Colombia sede Medellín</a:t>
              </a:r>
              <a:endParaRPr b="1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b="1" i="0" lang="en-US" sz="1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University of Michigan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4"/>
            <p:cNvSpPr/>
            <p:nvPr/>
          </p:nvSpPr>
          <p:spPr>
            <a:xfrm>
              <a:off x="8449334" y="1101650"/>
              <a:ext cx="3741351" cy="3397118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-21994" r="-21994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4"/>
            <p:cNvSpPr/>
            <p:nvPr/>
          </p:nvSpPr>
          <p:spPr>
            <a:xfrm>
              <a:off x="8828692" y="3964164"/>
              <a:ext cx="3237249" cy="1018460"/>
            </a:xfrm>
            <a:prstGeom prst="wedgeRectCallout">
              <a:avLst>
                <a:gd fmla="val 20250" name="adj1"/>
                <a:gd fmla="val -60700" name="adj2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4"/>
            <p:cNvSpPr txBox="1"/>
            <p:nvPr/>
          </p:nvSpPr>
          <p:spPr>
            <a:xfrm>
              <a:off x="8828692" y="3964164"/>
              <a:ext cx="3237249" cy="10184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b="1" i="0" lang="en-US" sz="1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Sister Chapter duo: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b="1" i="0" lang="en-US" sz="1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Nazarbayev University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b="1" i="0" lang="en-US" sz="1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Texas A&amp;M University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26" name="Google Shape;826;p34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377714" y="29494"/>
            <a:ext cx="1814286" cy="812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2" name="Google Shape;83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775" y="936875"/>
            <a:ext cx="2706574" cy="5218080"/>
          </a:xfrm>
          <a:prstGeom prst="rect">
            <a:avLst/>
          </a:prstGeom>
          <a:noFill/>
          <a:ln>
            <a:noFill/>
          </a:ln>
        </p:spPr>
      </p:pic>
      <p:sp>
        <p:nvSpPr>
          <p:cNvPr id="833" name="Google Shape;833;p35"/>
          <p:cNvSpPr txBox="1"/>
          <p:nvPr>
            <p:ph type="title"/>
          </p:nvPr>
        </p:nvSpPr>
        <p:spPr>
          <a:xfrm>
            <a:off x="0" y="0"/>
            <a:ext cx="105156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Sister Chapter Matchmaking</a:t>
            </a:r>
            <a:endParaRPr b="0" i="0" sz="4400" u="none" cap="none" strike="noStrike">
              <a:solidFill>
                <a:schemeClr val="dk1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id="834" name="Google Shape;834;p35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69600" y="11"/>
            <a:ext cx="2322404" cy="10760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5" name="Google Shape;835;p35"/>
          <p:cNvGrpSpPr/>
          <p:nvPr/>
        </p:nvGrpSpPr>
        <p:grpSpPr>
          <a:xfrm>
            <a:off x="0" y="6444770"/>
            <a:ext cx="12391764" cy="416256"/>
            <a:chOff x="0" y="6209171"/>
            <a:chExt cx="12391764" cy="648829"/>
          </a:xfrm>
        </p:grpSpPr>
        <p:pic>
          <p:nvPicPr>
            <p:cNvPr id="836" name="Google Shape;836;p3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0" y="6351152"/>
              <a:ext cx="12192000" cy="5068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7" name="Google Shape;837;p35"/>
            <p:cNvSpPr txBox="1"/>
            <p:nvPr/>
          </p:nvSpPr>
          <p:spPr>
            <a:xfrm>
              <a:off x="8427304" y="6209171"/>
              <a:ext cx="3964460" cy="608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Presidents Meeting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35"/>
            <p:cNvSpPr txBox="1"/>
            <p:nvPr/>
          </p:nvSpPr>
          <p:spPr>
            <a:xfrm>
              <a:off x="22651" y="6236583"/>
              <a:ext cx="1359244" cy="608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201</a:t>
              </a: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35"/>
            <p:cNvSpPr txBox="1"/>
            <p:nvPr/>
          </p:nvSpPr>
          <p:spPr>
            <a:xfrm>
              <a:off x="1572169" y="6236578"/>
              <a:ext cx="5488280" cy="6081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Annual Student Conference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40" name="Google Shape;840;p35"/>
          <p:cNvSpPr txBox="1"/>
          <p:nvPr/>
        </p:nvSpPr>
        <p:spPr>
          <a:xfrm>
            <a:off x="3626179" y="1328011"/>
            <a:ext cx="6783355" cy="1295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Submit a Sister Chapter Interest Survey</a:t>
            </a:r>
            <a:endParaRPr b="0" i="0" sz="1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Get to know the other fish in the sea</a:t>
            </a:r>
            <a:endParaRPr b="0" i="0" sz="1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Consult your RL or one of our love doctors</a:t>
            </a:r>
            <a:endParaRPr b="0" i="0" sz="1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41" name="Google Shape;841;p35"/>
          <p:cNvSpPr txBox="1"/>
          <p:nvPr/>
        </p:nvSpPr>
        <p:spPr>
          <a:xfrm>
            <a:off x="3626200" y="2623876"/>
            <a:ext cx="6783300" cy="8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AutoNum type="arabicPeriod" startAt="4"/>
            </a:pPr>
            <a:r>
              <a:rPr b="0" i="0" lang="en-US" sz="1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Matchmake!</a:t>
            </a:r>
            <a:endParaRPr b="0" i="0" sz="1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AutoNum type="arabicPeriod" startAt="4"/>
            </a:pPr>
            <a:r>
              <a:rPr b="0" i="0" lang="en-US" sz="1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Live happily ever after</a:t>
            </a:r>
            <a:endParaRPr b="0" i="0" sz="1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42" name="Google Shape;842;p35"/>
          <p:cNvSpPr/>
          <p:nvPr/>
        </p:nvSpPr>
        <p:spPr>
          <a:xfrm rot="10800000">
            <a:off x="3000204" y="4253750"/>
            <a:ext cx="1467600" cy="313500"/>
          </a:xfrm>
          <a:prstGeom prst="rightArrow">
            <a:avLst>
              <a:gd fmla="val 44445" name="adj1"/>
              <a:gd fmla="val 81699" name="adj2"/>
            </a:avLst>
          </a:prstGeom>
          <a:solidFill>
            <a:srgbClr val="A1BF84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35"/>
          <p:cNvSpPr/>
          <p:nvPr/>
        </p:nvSpPr>
        <p:spPr>
          <a:xfrm>
            <a:off x="232223" y="4260945"/>
            <a:ext cx="2651700" cy="2991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A1BF8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36"/>
          <p:cNvSpPr/>
          <p:nvPr/>
        </p:nvSpPr>
        <p:spPr>
          <a:xfrm>
            <a:off x="1" y="0"/>
            <a:ext cx="608211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0" name="Google Shape;850;p36"/>
          <p:cNvSpPr/>
          <p:nvPr/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3A3838"/>
              </a:gs>
              <a:gs pos="100000">
                <a:srgbClr val="3A3838"/>
              </a:gs>
            </a:gsLst>
            <a:lin ang="4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1" name="Google Shape;85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2" name="Google Shape;852;p36"/>
          <p:cNvSpPr txBox="1"/>
          <p:nvPr>
            <p:ph type="title"/>
          </p:nvPr>
        </p:nvSpPr>
        <p:spPr>
          <a:xfrm>
            <a:off x="640079" y="2053641"/>
            <a:ext cx="3669161" cy="2760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Show and Tell Challenge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3" name="Google Shape;853;p36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21256" y="29495"/>
            <a:ext cx="1770743" cy="7960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4" name="Google Shape;854;p36"/>
          <p:cNvGrpSpPr/>
          <p:nvPr/>
        </p:nvGrpSpPr>
        <p:grpSpPr>
          <a:xfrm>
            <a:off x="0" y="6444462"/>
            <a:ext cx="12391804" cy="416224"/>
            <a:chOff x="0" y="6209171"/>
            <a:chExt cx="12391804" cy="648829"/>
          </a:xfrm>
        </p:grpSpPr>
        <p:pic>
          <p:nvPicPr>
            <p:cNvPr id="855" name="Google Shape;855;p3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0" y="6351152"/>
              <a:ext cx="12192001" cy="5068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6" name="Google Shape;856;p36"/>
            <p:cNvSpPr txBox="1"/>
            <p:nvPr/>
          </p:nvSpPr>
          <p:spPr>
            <a:xfrm>
              <a:off x="8427304" y="6209171"/>
              <a:ext cx="39645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Presidents Meeting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36"/>
            <p:cNvSpPr txBox="1"/>
            <p:nvPr/>
          </p:nvSpPr>
          <p:spPr>
            <a:xfrm>
              <a:off x="22651" y="6236583"/>
              <a:ext cx="13593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201</a:t>
              </a: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36"/>
            <p:cNvSpPr txBox="1"/>
            <p:nvPr/>
          </p:nvSpPr>
          <p:spPr>
            <a:xfrm>
              <a:off x="1572169" y="6236578"/>
              <a:ext cx="54882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Annual Student Conference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59" name="Google Shape;859;p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71885" y="1656083"/>
            <a:ext cx="6300705" cy="3544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37"/>
          <p:cNvSpPr txBox="1"/>
          <p:nvPr>
            <p:ph type="title"/>
          </p:nvPr>
        </p:nvSpPr>
        <p:spPr>
          <a:xfrm>
            <a:off x="22651" y="132898"/>
            <a:ext cx="10515600" cy="810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ESC’s K-12 Outreach Program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6" name="Google Shape;866;p37"/>
          <p:cNvGrpSpPr/>
          <p:nvPr/>
        </p:nvGrpSpPr>
        <p:grpSpPr>
          <a:xfrm>
            <a:off x="838200" y="1563817"/>
            <a:ext cx="10515600" cy="4351338"/>
            <a:chOff x="0" y="0"/>
            <a:chExt cx="10515600" cy="4351338"/>
          </a:xfrm>
        </p:grpSpPr>
        <p:cxnSp>
          <p:nvCxnSpPr>
            <p:cNvPr id="867" name="Google Shape;867;p37"/>
            <p:cNvCxnSpPr/>
            <p:nvPr/>
          </p:nvCxnSpPr>
          <p:spPr>
            <a:xfrm>
              <a:off x="0" y="0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868" name="Google Shape;868;p37"/>
            <p:cNvSpPr/>
            <p:nvPr/>
          </p:nvSpPr>
          <p:spPr>
            <a:xfrm>
              <a:off x="0" y="0"/>
              <a:ext cx="10515600" cy="21756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7"/>
            <p:cNvSpPr txBox="1"/>
            <p:nvPr/>
          </p:nvSpPr>
          <p:spPr>
            <a:xfrm>
              <a:off x="0" y="0"/>
              <a:ext cx="10515600" cy="21756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63825" lIns="163825" spcFirstLastPara="1" rIns="163825" wrap="square" tIns="1638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300"/>
                <a:buFont typeface="Calibri"/>
                <a:buNone/>
              </a:pPr>
              <a:r>
                <a:rPr b="0" i="0" lang="en-US" sz="4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 help provide Chapters the resources they need for participating in a K-12 program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70" name="Google Shape;870;p37"/>
            <p:cNvCxnSpPr/>
            <p:nvPr/>
          </p:nvCxnSpPr>
          <p:spPr>
            <a:xfrm>
              <a:off x="0" y="2175669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871" name="Google Shape;871;p37"/>
            <p:cNvSpPr/>
            <p:nvPr/>
          </p:nvSpPr>
          <p:spPr>
            <a:xfrm>
              <a:off x="0" y="2175669"/>
              <a:ext cx="10515600" cy="21756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7"/>
            <p:cNvSpPr txBox="1"/>
            <p:nvPr/>
          </p:nvSpPr>
          <p:spPr>
            <a:xfrm>
              <a:off x="0" y="2175669"/>
              <a:ext cx="10515600" cy="21756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63825" lIns="163825" spcFirstLastPara="1" rIns="163825" wrap="square" tIns="1638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300"/>
                <a:buFont typeface="Calibri"/>
                <a:buNone/>
              </a:pPr>
              <a:r>
                <a:rPr b="0" i="0" lang="en-US" sz="4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Provide Chapters with a Teaching Module which is provided by other chapters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3" name="Google Shape;873;p37"/>
          <p:cNvGrpSpPr/>
          <p:nvPr/>
        </p:nvGrpSpPr>
        <p:grpSpPr>
          <a:xfrm>
            <a:off x="0" y="6444462"/>
            <a:ext cx="12391804" cy="416224"/>
            <a:chOff x="0" y="6209171"/>
            <a:chExt cx="12391804" cy="648829"/>
          </a:xfrm>
        </p:grpSpPr>
        <p:pic>
          <p:nvPicPr>
            <p:cNvPr id="874" name="Google Shape;874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351152"/>
              <a:ext cx="12192001" cy="5068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5" name="Google Shape;875;p37"/>
            <p:cNvSpPr txBox="1"/>
            <p:nvPr/>
          </p:nvSpPr>
          <p:spPr>
            <a:xfrm>
              <a:off x="8427304" y="6209171"/>
              <a:ext cx="39645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Presidents Meeting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37"/>
            <p:cNvSpPr txBox="1"/>
            <p:nvPr/>
          </p:nvSpPr>
          <p:spPr>
            <a:xfrm>
              <a:off x="22651" y="6236583"/>
              <a:ext cx="13593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201</a:t>
              </a: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37"/>
            <p:cNvSpPr txBox="1"/>
            <p:nvPr/>
          </p:nvSpPr>
          <p:spPr>
            <a:xfrm>
              <a:off x="1572169" y="6236578"/>
              <a:ext cx="54882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Annual Student Conference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38"/>
          <p:cNvSpPr txBox="1"/>
          <p:nvPr>
            <p:ph type="title"/>
          </p:nvPr>
        </p:nvSpPr>
        <p:spPr>
          <a:xfrm>
            <a:off x="0" y="0"/>
            <a:ext cx="10515600" cy="8976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K-12 Teaching Module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83" name="Google Shape;883;p38"/>
          <p:cNvGrpSpPr/>
          <p:nvPr/>
        </p:nvGrpSpPr>
        <p:grpSpPr>
          <a:xfrm>
            <a:off x="7247840" y="1255136"/>
            <a:ext cx="4891773" cy="4347726"/>
            <a:chOff x="792613" y="1805"/>
            <a:chExt cx="4891773" cy="4347726"/>
          </a:xfrm>
        </p:grpSpPr>
        <p:sp>
          <p:nvSpPr>
            <p:cNvPr id="884" name="Google Shape;884;p38"/>
            <p:cNvSpPr/>
            <p:nvPr/>
          </p:nvSpPr>
          <p:spPr>
            <a:xfrm>
              <a:off x="2461291" y="1805"/>
              <a:ext cx="1554416" cy="101037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8"/>
            <p:cNvSpPr txBox="1"/>
            <p:nvPr/>
          </p:nvSpPr>
          <p:spPr>
            <a:xfrm>
              <a:off x="2510613" y="51127"/>
              <a:ext cx="1455772" cy="9117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Objective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8"/>
            <p:cNvSpPr/>
            <p:nvPr/>
          </p:nvSpPr>
          <p:spPr>
            <a:xfrm>
              <a:off x="1569821" y="506990"/>
              <a:ext cx="3337356" cy="3337356"/>
            </a:xfrm>
            <a:custGeom>
              <a:rect b="b" l="l" r="r" t="t"/>
              <a:pathLst>
                <a:path extrusionOk="0" h="120000" w="120000">
                  <a:moveTo>
                    <a:pt x="88348" y="7119"/>
                  </a:moveTo>
                  <a:lnTo>
                    <a:pt x="88348" y="7119"/>
                  </a:lnTo>
                  <a:cubicBezTo>
                    <a:pt x="101973" y="14423"/>
                    <a:pt x="112253" y="26704"/>
                    <a:pt x="117045" y="41402"/>
                  </a:cubicBezTo>
                </a:path>
              </a:pathLst>
            </a:custGeom>
            <a:noFill/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8"/>
            <p:cNvSpPr/>
            <p:nvPr/>
          </p:nvSpPr>
          <p:spPr>
            <a:xfrm>
              <a:off x="4129970" y="1670483"/>
              <a:ext cx="1554416" cy="101037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8"/>
            <p:cNvSpPr txBox="1"/>
            <p:nvPr/>
          </p:nvSpPr>
          <p:spPr>
            <a:xfrm>
              <a:off x="4179292" y="1719805"/>
              <a:ext cx="1455772" cy="9117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Materials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8"/>
            <p:cNvSpPr/>
            <p:nvPr/>
          </p:nvSpPr>
          <p:spPr>
            <a:xfrm>
              <a:off x="1569821" y="506990"/>
              <a:ext cx="3337356" cy="3337356"/>
            </a:xfrm>
            <a:custGeom>
              <a:rect b="b" l="l" r="r" t="t"/>
              <a:pathLst>
                <a:path extrusionOk="0" h="120000" w="120000">
                  <a:moveTo>
                    <a:pt x="117045" y="78598"/>
                  </a:moveTo>
                  <a:cubicBezTo>
                    <a:pt x="112253" y="93296"/>
                    <a:pt x="101973" y="105577"/>
                    <a:pt x="88348" y="112881"/>
                  </a:cubicBezTo>
                </a:path>
              </a:pathLst>
            </a:custGeom>
            <a:noFill/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8"/>
            <p:cNvSpPr/>
            <p:nvPr/>
          </p:nvSpPr>
          <p:spPr>
            <a:xfrm>
              <a:off x="2461291" y="3339161"/>
              <a:ext cx="1554416" cy="101037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8"/>
            <p:cNvSpPr txBox="1"/>
            <p:nvPr/>
          </p:nvSpPr>
          <p:spPr>
            <a:xfrm>
              <a:off x="2510613" y="3388483"/>
              <a:ext cx="1455772" cy="9117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Procedure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8"/>
            <p:cNvSpPr/>
            <p:nvPr/>
          </p:nvSpPr>
          <p:spPr>
            <a:xfrm>
              <a:off x="1569821" y="506990"/>
              <a:ext cx="3337356" cy="3337356"/>
            </a:xfrm>
            <a:custGeom>
              <a:rect b="b" l="l" r="r" t="t"/>
              <a:pathLst>
                <a:path extrusionOk="0" h="120000" w="120000">
                  <a:moveTo>
                    <a:pt x="31652" y="112881"/>
                  </a:moveTo>
                  <a:lnTo>
                    <a:pt x="31652" y="112881"/>
                  </a:lnTo>
                  <a:cubicBezTo>
                    <a:pt x="18027" y="105577"/>
                    <a:pt x="7747" y="93296"/>
                    <a:pt x="2955" y="78598"/>
                  </a:cubicBezTo>
                </a:path>
              </a:pathLst>
            </a:custGeom>
            <a:noFill/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8"/>
            <p:cNvSpPr/>
            <p:nvPr/>
          </p:nvSpPr>
          <p:spPr>
            <a:xfrm>
              <a:off x="792613" y="1670483"/>
              <a:ext cx="1554416" cy="101037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8"/>
            <p:cNvSpPr txBox="1"/>
            <p:nvPr/>
          </p:nvSpPr>
          <p:spPr>
            <a:xfrm>
              <a:off x="841935" y="1719805"/>
              <a:ext cx="1455772" cy="9117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Theory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8"/>
            <p:cNvSpPr/>
            <p:nvPr/>
          </p:nvSpPr>
          <p:spPr>
            <a:xfrm>
              <a:off x="1569821" y="506990"/>
              <a:ext cx="3337356" cy="3337356"/>
            </a:xfrm>
            <a:custGeom>
              <a:rect b="b" l="l" r="r" t="t"/>
              <a:pathLst>
                <a:path extrusionOk="0" h="120000" w="120000">
                  <a:moveTo>
                    <a:pt x="2955" y="41402"/>
                  </a:moveTo>
                  <a:lnTo>
                    <a:pt x="2955" y="41402"/>
                  </a:lnTo>
                  <a:cubicBezTo>
                    <a:pt x="7747" y="26704"/>
                    <a:pt x="18027" y="14423"/>
                    <a:pt x="31652" y="7119"/>
                  </a:cubicBezTo>
                </a:path>
              </a:pathLst>
            </a:custGeom>
            <a:noFill/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6" name="Google Shape;896;p38"/>
          <p:cNvGrpSpPr/>
          <p:nvPr/>
        </p:nvGrpSpPr>
        <p:grpSpPr>
          <a:xfrm>
            <a:off x="0" y="6444462"/>
            <a:ext cx="12391804" cy="416224"/>
            <a:chOff x="0" y="6209171"/>
            <a:chExt cx="12391804" cy="648829"/>
          </a:xfrm>
        </p:grpSpPr>
        <p:pic>
          <p:nvPicPr>
            <p:cNvPr id="897" name="Google Shape;897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351152"/>
              <a:ext cx="12192001" cy="5068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8" name="Google Shape;898;p38"/>
            <p:cNvSpPr txBox="1"/>
            <p:nvPr/>
          </p:nvSpPr>
          <p:spPr>
            <a:xfrm>
              <a:off x="8427304" y="6209171"/>
              <a:ext cx="39645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Presidents Meeting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38"/>
            <p:cNvSpPr txBox="1"/>
            <p:nvPr/>
          </p:nvSpPr>
          <p:spPr>
            <a:xfrm>
              <a:off x="22651" y="6236583"/>
              <a:ext cx="13593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201</a:t>
              </a: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38"/>
            <p:cNvSpPr txBox="1"/>
            <p:nvPr/>
          </p:nvSpPr>
          <p:spPr>
            <a:xfrm>
              <a:off x="1572169" y="6236578"/>
              <a:ext cx="54882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Annual Student Conference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1" name="Google Shape;901;p38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21256" y="29495"/>
            <a:ext cx="1770743" cy="7960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2" name="Google Shape;902;p38"/>
          <p:cNvGrpSpPr/>
          <p:nvPr/>
        </p:nvGrpSpPr>
        <p:grpSpPr>
          <a:xfrm>
            <a:off x="460829" y="1113054"/>
            <a:ext cx="6477000" cy="4631891"/>
            <a:chOff x="1171947" y="1113054"/>
            <a:chExt cx="4381606" cy="4631891"/>
          </a:xfrm>
        </p:grpSpPr>
        <p:sp>
          <p:nvSpPr>
            <p:cNvPr id="903" name="Google Shape;903;p38"/>
            <p:cNvSpPr/>
            <p:nvPr/>
          </p:nvSpPr>
          <p:spPr>
            <a:xfrm>
              <a:off x="1171947" y="1113054"/>
              <a:ext cx="2086437" cy="1993003"/>
            </a:xfrm>
            <a:prstGeom prst="roundRect">
              <a:avLst>
                <a:gd fmla="val 16667" name="adj"/>
              </a:avLst>
            </a:prstGeom>
            <a:blipFill rotWithShape="1">
              <a:blip r:embed="rId6">
                <a:alphaModFix/>
              </a:blip>
              <a:stretch>
                <a:fillRect b="0" l="-6996" r="-6996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8"/>
            <p:cNvSpPr/>
            <p:nvPr/>
          </p:nvSpPr>
          <p:spPr>
            <a:xfrm>
              <a:off x="1171947" y="2550609"/>
              <a:ext cx="2086437" cy="774068"/>
            </a:xfrm>
            <a:custGeom>
              <a:rect b="b" l="l" r="r" t="t"/>
              <a:pathLst>
                <a:path extrusionOk="0" h="774068" w="2086437">
                  <a:moveTo>
                    <a:pt x="0" y="0"/>
                  </a:moveTo>
                  <a:lnTo>
                    <a:pt x="2086437" y="0"/>
                  </a:lnTo>
                  <a:lnTo>
                    <a:pt x="2086437" y="774068"/>
                  </a:lnTo>
                  <a:lnTo>
                    <a:pt x="0" y="77406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0" lIns="256025" spcFirstLastPara="1" rIns="256025" wrap="square" tIns="2560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38"/>
            <p:cNvSpPr/>
            <p:nvPr/>
          </p:nvSpPr>
          <p:spPr>
            <a:xfrm>
              <a:off x="3467116" y="1113054"/>
              <a:ext cx="2086437" cy="1993003"/>
            </a:xfrm>
            <a:prstGeom prst="roundRect">
              <a:avLst>
                <a:gd fmla="val 16667" name="adj"/>
              </a:avLst>
            </a:prstGeom>
            <a:blipFill rotWithShape="1">
              <a:blip r:embed="rId7">
                <a:alphaModFix/>
              </a:blip>
              <a:stretch>
                <a:fillRect b="-3996" l="0" r="0" t="-3996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8"/>
            <p:cNvSpPr/>
            <p:nvPr/>
          </p:nvSpPr>
          <p:spPr>
            <a:xfrm>
              <a:off x="3467116" y="2550609"/>
              <a:ext cx="2086437" cy="774068"/>
            </a:xfrm>
            <a:custGeom>
              <a:rect b="b" l="l" r="r" t="t"/>
              <a:pathLst>
                <a:path extrusionOk="0" h="774068" w="2086437">
                  <a:moveTo>
                    <a:pt x="0" y="0"/>
                  </a:moveTo>
                  <a:lnTo>
                    <a:pt x="2086437" y="0"/>
                  </a:lnTo>
                  <a:lnTo>
                    <a:pt x="2086437" y="774068"/>
                  </a:lnTo>
                  <a:lnTo>
                    <a:pt x="0" y="77406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0" lIns="256025" spcFirstLastPara="1" rIns="256025" wrap="square" tIns="2560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38"/>
            <p:cNvSpPr/>
            <p:nvPr/>
          </p:nvSpPr>
          <p:spPr>
            <a:xfrm>
              <a:off x="2319532" y="3533321"/>
              <a:ext cx="2086437" cy="2211624"/>
            </a:xfrm>
            <a:prstGeom prst="roundRect">
              <a:avLst>
                <a:gd fmla="val 16667" name="adj"/>
              </a:avLst>
            </a:prstGeom>
            <a:blipFill rotWithShape="1">
              <a:blip r:embed="rId8">
                <a:alphaModFix/>
              </a:blip>
              <a:stretch>
                <a:fillRect b="0" l="-16995" r="-16995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8"/>
            <p:cNvSpPr/>
            <p:nvPr/>
          </p:nvSpPr>
          <p:spPr>
            <a:xfrm>
              <a:off x="2319532" y="4970877"/>
              <a:ext cx="2086437" cy="774068"/>
            </a:xfrm>
            <a:custGeom>
              <a:rect b="b" l="l" r="r" t="t"/>
              <a:pathLst>
                <a:path extrusionOk="0" h="774068" w="2086437">
                  <a:moveTo>
                    <a:pt x="0" y="0"/>
                  </a:moveTo>
                  <a:lnTo>
                    <a:pt x="2086437" y="0"/>
                  </a:lnTo>
                  <a:lnTo>
                    <a:pt x="2086437" y="774068"/>
                  </a:lnTo>
                  <a:lnTo>
                    <a:pt x="0" y="77406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0" lIns="256025" spcFirstLastPara="1" rIns="256025" wrap="square" tIns="2560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39"/>
          <p:cNvSpPr txBox="1"/>
          <p:nvPr>
            <p:ph type="title"/>
          </p:nvPr>
        </p:nvSpPr>
        <p:spPr>
          <a:xfrm>
            <a:off x="1" y="106212"/>
            <a:ext cx="105156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March Madness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5" name="Google Shape;915;p39"/>
          <p:cNvGrpSpPr/>
          <p:nvPr/>
        </p:nvGrpSpPr>
        <p:grpSpPr>
          <a:xfrm>
            <a:off x="0" y="6444462"/>
            <a:ext cx="12391804" cy="416224"/>
            <a:chOff x="0" y="6209171"/>
            <a:chExt cx="12391804" cy="648829"/>
          </a:xfrm>
        </p:grpSpPr>
        <p:pic>
          <p:nvPicPr>
            <p:cNvPr id="916" name="Google Shape;916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351152"/>
              <a:ext cx="12192001" cy="5068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7" name="Google Shape;917;p39"/>
            <p:cNvSpPr txBox="1"/>
            <p:nvPr/>
          </p:nvSpPr>
          <p:spPr>
            <a:xfrm>
              <a:off x="8427304" y="6209171"/>
              <a:ext cx="39645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Presidents Meeting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39"/>
            <p:cNvSpPr txBox="1"/>
            <p:nvPr/>
          </p:nvSpPr>
          <p:spPr>
            <a:xfrm>
              <a:off x="22651" y="6236583"/>
              <a:ext cx="13593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201</a:t>
              </a: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39"/>
            <p:cNvSpPr txBox="1"/>
            <p:nvPr/>
          </p:nvSpPr>
          <p:spPr>
            <a:xfrm>
              <a:off x="1572169" y="6236578"/>
              <a:ext cx="54882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Annual Student Conference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20" name="Google Shape;920;p39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74756" y="1611027"/>
            <a:ext cx="3773714" cy="4437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Google Shape;921;p39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21256" y="29495"/>
            <a:ext cx="1770743" cy="7960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2" name="Google Shape;922;p39"/>
          <p:cNvGrpSpPr/>
          <p:nvPr/>
        </p:nvGrpSpPr>
        <p:grpSpPr>
          <a:xfrm>
            <a:off x="391443" y="1438525"/>
            <a:ext cx="5694586" cy="3980940"/>
            <a:chOff x="696" y="0"/>
            <a:chExt cx="5694586" cy="3980940"/>
          </a:xfrm>
        </p:grpSpPr>
        <p:sp>
          <p:nvSpPr>
            <p:cNvPr id="923" name="Google Shape;923;p39"/>
            <p:cNvSpPr/>
            <p:nvPr/>
          </p:nvSpPr>
          <p:spPr>
            <a:xfrm rot="-5400000">
              <a:off x="-1085871" y="1086567"/>
              <a:ext cx="3980940" cy="1807805"/>
            </a:xfrm>
            <a:prstGeom prst="flowChartManualOperation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9"/>
            <p:cNvSpPr txBox="1"/>
            <p:nvPr/>
          </p:nvSpPr>
          <p:spPr>
            <a:xfrm>
              <a:off x="696" y="796188"/>
              <a:ext cx="1807805" cy="2388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90500" spcFirstLastPara="1" rIns="19247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alibri"/>
                <a:buNone/>
              </a:pPr>
              <a:r>
                <a:rPr b="0" i="0" lang="en-US" sz="3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32 Student Chapters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9"/>
            <p:cNvSpPr/>
            <p:nvPr/>
          </p:nvSpPr>
          <p:spPr>
            <a:xfrm rot="-5400000">
              <a:off x="857519" y="1086567"/>
              <a:ext cx="3980940" cy="1807805"/>
            </a:xfrm>
            <a:prstGeom prst="flowChartManualOperation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9"/>
            <p:cNvSpPr txBox="1"/>
            <p:nvPr/>
          </p:nvSpPr>
          <p:spPr>
            <a:xfrm>
              <a:off x="1944086" y="796188"/>
              <a:ext cx="1807805" cy="2388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90500" spcFirstLastPara="1" rIns="19247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alibri"/>
                <a:buNone/>
              </a:pPr>
              <a:r>
                <a:rPr b="0" i="0" lang="en-US" sz="3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ESC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9"/>
            <p:cNvSpPr/>
            <p:nvPr/>
          </p:nvSpPr>
          <p:spPr>
            <a:xfrm rot="-5400000">
              <a:off x="2800909" y="1086567"/>
              <a:ext cx="3980940" cy="1807805"/>
            </a:xfrm>
            <a:prstGeom prst="flowChartManualOperation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9"/>
            <p:cNvSpPr txBox="1"/>
            <p:nvPr/>
          </p:nvSpPr>
          <p:spPr>
            <a:xfrm>
              <a:off x="3887476" y="796188"/>
              <a:ext cx="1807805" cy="2388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90500" spcFirstLastPara="1" rIns="19247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alibri"/>
                <a:buNone/>
              </a:pPr>
              <a:r>
                <a:rPr b="0" i="0" lang="en-US" sz="3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AIChE Staff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40"/>
          <p:cNvSpPr txBox="1"/>
          <p:nvPr>
            <p:ph type="title"/>
          </p:nvPr>
        </p:nvSpPr>
        <p:spPr>
          <a:xfrm>
            <a:off x="0" y="0"/>
            <a:ext cx="105156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Getting Involved</a:t>
            </a:r>
            <a:endParaRPr b="0" i="0" sz="4400" u="none" cap="none" strike="noStrike">
              <a:solidFill>
                <a:schemeClr val="dk1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935" name="Google Shape;935;p40"/>
          <p:cNvSpPr txBox="1"/>
          <p:nvPr>
            <p:ph idx="1" type="body"/>
          </p:nvPr>
        </p:nvSpPr>
        <p:spPr>
          <a:xfrm>
            <a:off x="3997950" y="1690700"/>
            <a:ext cx="7696200" cy="29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emiBold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Applications are accepted at the start of the academic year</a:t>
            </a:r>
            <a:endParaRPr b="0" i="0" sz="2800" u="none" cap="none" strike="noStrike">
              <a:solidFill>
                <a:schemeClr val="dk1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emiBold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E-board elections occur close to the ASC</a:t>
            </a:r>
            <a:endParaRPr b="0" i="0" sz="2800" u="none" cap="none" strike="noStrike">
              <a:solidFill>
                <a:schemeClr val="dk1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emiBold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Term Length: May-May</a:t>
            </a:r>
            <a:endParaRPr b="0" i="0" sz="2800" u="none" cap="none" strike="noStrike">
              <a:solidFill>
                <a:schemeClr val="dk1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id="936" name="Google Shape;936;p4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69600" y="11"/>
            <a:ext cx="2322404" cy="10760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7" name="Google Shape;937;p40"/>
          <p:cNvGrpSpPr/>
          <p:nvPr/>
        </p:nvGrpSpPr>
        <p:grpSpPr>
          <a:xfrm>
            <a:off x="0" y="6444770"/>
            <a:ext cx="12391764" cy="416256"/>
            <a:chOff x="0" y="6209171"/>
            <a:chExt cx="12391764" cy="648829"/>
          </a:xfrm>
        </p:grpSpPr>
        <p:pic>
          <p:nvPicPr>
            <p:cNvPr id="938" name="Google Shape;938;p4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6351152"/>
              <a:ext cx="12192000" cy="5068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9" name="Google Shape;939;p40"/>
            <p:cNvSpPr txBox="1"/>
            <p:nvPr/>
          </p:nvSpPr>
          <p:spPr>
            <a:xfrm>
              <a:off x="8427304" y="6209171"/>
              <a:ext cx="3964460" cy="608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Presidents Meeting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40"/>
            <p:cNvSpPr txBox="1"/>
            <p:nvPr/>
          </p:nvSpPr>
          <p:spPr>
            <a:xfrm>
              <a:off x="22651" y="6236583"/>
              <a:ext cx="1359244" cy="608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201</a:t>
              </a: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40"/>
            <p:cNvSpPr txBox="1"/>
            <p:nvPr/>
          </p:nvSpPr>
          <p:spPr>
            <a:xfrm>
              <a:off x="1572169" y="6236578"/>
              <a:ext cx="5488280" cy="6081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Annual Student Conference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42" name="Google Shape;942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2400" y="1087500"/>
            <a:ext cx="2591737" cy="4996683"/>
          </a:xfrm>
          <a:prstGeom prst="rect">
            <a:avLst/>
          </a:prstGeom>
          <a:noFill/>
          <a:ln>
            <a:noFill/>
          </a:ln>
        </p:spPr>
      </p:pic>
      <p:sp>
        <p:nvSpPr>
          <p:cNvPr id="943" name="Google Shape;943;p40"/>
          <p:cNvSpPr/>
          <p:nvPr/>
        </p:nvSpPr>
        <p:spPr>
          <a:xfrm>
            <a:off x="152398" y="2849470"/>
            <a:ext cx="2651700" cy="2991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A1BF8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4" name="Google Shape;944;p40"/>
          <p:cNvSpPr/>
          <p:nvPr/>
        </p:nvSpPr>
        <p:spPr>
          <a:xfrm rot="10800000">
            <a:off x="2933926" y="2842275"/>
            <a:ext cx="934200" cy="313500"/>
          </a:xfrm>
          <a:prstGeom prst="rightArrow">
            <a:avLst>
              <a:gd fmla="val 44445" name="adj1"/>
              <a:gd fmla="val 81699" name="adj2"/>
            </a:avLst>
          </a:prstGeom>
          <a:solidFill>
            <a:srgbClr val="A1BF84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0" name="Google Shape;95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1524" y="563487"/>
            <a:ext cx="8011151" cy="5818349"/>
          </a:xfrm>
          <a:prstGeom prst="rect">
            <a:avLst/>
          </a:prstGeom>
          <a:noFill/>
          <a:ln>
            <a:noFill/>
          </a:ln>
        </p:spPr>
      </p:pic>
      <p:sp>
        <p:nvSpPr>
          <p:cNvPr id="951" name="Google Shape;951;p41"/>
          <p:cNvSpPr/>
          <p:nvPr/>
        </p:nvSpPr>
        <p:spPr>
          <a:xfrm>
            <a:off x="1852611" y="4514550"/>
            <a:ext cx="2651700" cy="2991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A1BF8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2" name="Google Shape;952;p41"/>
          <p:cNvSpPr/>
          <p:nvPr/>
        </p:nvSpPr>
        <p:spPr>
          <a:xfrm>
            <a:off x="4838090" y="3444463"/>
            <a:ext cx="584400" cy="138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A1BF8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3" name="Google Shape;953;p41"/>
          <p:cNvSpPr txBox="1"/>
          <p:nvPr/>
        </p:nvSpPr>
        <p:spPr>
          <a:xfrm>
            <a:off x="5797100" y="4173150"/>
            <a:ext cx="4221900" cy="6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5D8E"/>
              </a:buClr>
              <a:buSzPts val="3000"/>
              <a:buFont typeface="Nunito SemiBold"/>
              <a:buNone/>
            </a:pPr>
            <a:r>
              <a:rPr b="0" i="0" lang="en-US" sz="3000" u="none" cap="none" strike="noStrike">
                <a:solidFill>
                  <a:srgbClr val="4B5D8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Stay up-to-date with the ESC</a:t>
            </a:r>
            <a:endParaRPr b="0" i="0" sz="3000" u="none" cap="none" strike="noStrike">
              <a:solidFill>
                <a:srgbClr val="000000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954" name="Google Shape;954;p41"/>
          <p:cNvSpPr/>
          <p:nvPr/>
        </p:nvSpPr>
        <p:spPr>
          <a:xfrm rot="-5400000">
            <a:off x="4638290" y="3918313"/>
            <a:ext cx="984000" cy="313500"/>
          </a:xfrm>
          <a:prstGeom prst="rightArrow">
            <a:avLst>
              <a:gd fmla="val 44445" name="adj1"/>
              <a:gd fmla="val 69444" name="adj2"/>
            </a:avLst>
          </a:prstGeom>
          <a:solidFill>
            <a:srgbClr val="A1BF84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5" name="Google Shape;955;p41"/>
          <p:cNvSpPr/>
          <p:nvPr/>
        </p:nvSpPr>
        <p:spPr>
          <a:xfrm rot="10800000">
            <a:off x="4525431" y="4450417"/>
            <a:ext cx="541800" cy="313500"/>
          </a:xfrm>
          <a:prstGeom prst="rightArrow">
            <a:avLst>
              <a:gd fmla="val 44445" name="adj1"/>
              <a:gd fmla="val 69444" name="adj2"/>
            </a:avLst>
          </a:prstGeom>
          <a:solidFill>
            <a:srgbClr val="A1BF84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6" name="Google Shape;956;p41"/>
          <p:cNvGrpSpPr/>
          <p:nvPr/>
        </p:nvGrpSpPr>
        <p:grpSpPr>
          <a:xfrm>
            <a:off x="0" y="6444462"/>
            <a:ext cx="12391804" cy="416224"/>
            <a:chOff x="0" y="6209171"/>
            <a:chExt cx="12391804" cy="648829"/>
          </a:xfrm>
        </p:grpSpPr>
        <p:pic>
          <p:nvPicPr>
            <p:cNvPr id="957" name="Google Shape;957;p4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6351152"/>
              <a:ext cx="12192001" cy="5068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8" name="Google Shape;958;p41"/>
            <p:cNvSpPr txBox="1"/>
            <p:nvPr/>
          </p:nvSpPr>
          <p:spPr>
            <a:xfrm>
              <a:off x="8427304" y="6209171"/>
              <a:ext cx="39645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Presidents Meeting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41"/>
            <p:cNvSpPr txBox="1"/>
            <p:nvPr/>
          </p:nvSpPr>
          <p:spPr>
            <a:xfrm>
              <a:off x="22651" y="6236583"/>
              <a:ext cx="13593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201</a:t>
              </a: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41"/>
            <p:cNvSpPr txBox="1"/>
            <p:nvPr/>
          </p:nvSpPr>
          <p:spPr>
            <a:xfrm>
              <a:off x="1572169" y="6236578"/>
              <a:ext cx="54882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Annual Student Conference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1" name="Google Shape;961;p41"/>
          <p:cNvSpPr txBox="1"/>
          <p:nvPr/>
        </p:nvSpPr>
        <p:spPr>
          <a:xfrm>
            <a:off x="84400" y="52375"/>
            <a:ext cx="54225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unito SemiBold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ESC Newsletter</a:t>
            </a:r>
            <a:endParaRPr b="0" i="0" sz="3600" u="none" cap="none" strike="noStrike">
              <a:solidFill>
                <a:schemeClr val="dk1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/>
          <p:nvPr>
            <p:ph type="title"/>
          </p:nvPr>
        </p:nvSpPr>
        <p:spPr>
          <a:xfrm>
            <a:off x="2227057" y="0"/>
            <a:ext cx="7729728" cy="769257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/>
          </a:p>
        </p:txBody>
      </p:sp>
      <p:grpSp>
        <p:nvGrpSpPr>
          <p:cNvPr id="157" name="Google Shape;157;p15"/>
          <p:cNvGrpSpPr/>
          <p:nvPr/>
        </p:nvGrpSpPr>
        <p:grpSpPr>
          <a:xfrm>
            <a:off x="2990867" y="1074510"/>
            <a:ext cx="5992550" cy="5281017"/>
            <a:chOff x="2657038" y="-43090"/>
            <a:chExt cx="5992550" cy="5281017"/>
          </a:xfrm>
        </p:grpSpPr>
        <p:sp>
          <p:nvSpPr>
            <p:cNvPr id="158" name="Google Shape;158;p15"/>
            <p:cNvSpPr/>
            <p:nvPr/>
          </p:nvSpPr>
          <p:spPr>
            <a:xfrm>
              <a:off x="3027003" y="-43090"/>
              <a:ext cx="5252620" cy="5252620"/>
            </a:xfrm>
            <a:custGeom>
              <a:rect b="b" l="l" r="r" t="t"/>
              <a:pathLst>
                <a:path extrusionOk="0" h="120000" w="120000">
                  <a:moveTo>
                    <a:pt x="71253" y="4716"/>
                  </a:moveTo>
                  <a:lnTo>
                    <a:pt x="71253" y="4716"/>
                  </a:lnTo>
                  <a:cubicBezTo>
                    <a:pt x="98310" y="10223"/>
                    <a:pt x="117406" y="34505"/>
                    <a:pt x="116379" y="62098"/>
                  </a:cubicBezTo>
                  <a:cubicBezTo>
                    <a:pt x="115352" y="89691"/>
                    <a:pt x="94505" y="112486"/>
                    <a:pt x="67113" y="115968"/>
                  </a:cubicBezTo>
                  <a:cubicBezTo>
                    <a:pt x="39722" y="119449"/>
                    <a:pt x="13835" y="102594"/>
                    <a:pt x="5938" y="76135"/>
                  </a:cubicBezTo>
                  <a:cubicBezTo>
                    <a:pt x="-1958" y="49676"/>
                    <a:pt x="10456" y="21389"/>
                    <a:pt x="35275" y="9288"/>
                  </a:cubicBezTo>
                  <a:lnTo>
                    <a:pt x="34008" y="5954"/>
                  </a:lnTo>
                  <a:lnTo>
                    <a:pt x="41141" y="10371"/>
                  </a:lnTo>
                  <a:lnTo>
                    <a:pt x="38916" y="18869"/>
                  </a:lnTo>
                  <a:lnTo>
                    <a:pt x="37649" y="15536"/>
                  </a:lnTo>
                  <a:lnTo>
                    <a:pt x="37649" y="15536"/>
                  </a:lnTo>
                  <a:cubicBezTo>
                    <a:pt x="15939" y="26450"/>
                    <a:pt x="5284" y="51446"/>
                    <a:pt x="12445" y="74666"/>
                  </a:cubicBezTo>
                  <a:cubicBezTo>
                    <a:pt x="19606" y="97886"/>
                    <a:pt x="42488" y="112539"/>
                    <a:pt x="66574" y="109329"/>
                  </a:cubicBezTo>
                  <a:cubicBezTo>
                    <a:pt x="90660" y="106119"/>
                    <a:pt x="108906" y="85984"/>
                    <a:pt x="109736" y="61699"/>
                  </a:cubicBezTo>
                  <a:cubicBezTo>
                    <a:pt x="110566" y="37415"/>
                    <a:pt x="93737" y="16081"/>
                    <a:pt x="69926" y="11235"/>
                  </a:cubicBezTo>
                  <a:close/>
                </a:path>
              </a:pathLst>
            </a:custGeom>
            <a:solidFill>
              <a:srgbClr val="CFDDEE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4896962" y="1729"/>
              <a:ext cx="1512703" cy="756351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4D9EE2"/>
                </a:gs>
                <a:gs pos="100000">
                  <a:srgbClr val="93D2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5"/>
            <p:cNvSpPr txBox="1"/>
            <p:nvPr/>
          </p:nvSpPr>
          <p:spPr>
            <a:xfrm>
              <a:off x="4933884" y="38651"/>
              <a:ext cx="1438859" cy="6825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About the ESC</a:t>
              </a: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6480827" y="657787"/>
              <a:ext cx="1512703" cy="756351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4D9EE2"/>
                </a:gs>
                <a:gs pos="100000">
                  <a:srgbClr val="93D2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5"/>
            <p:cNvSpPr txBox="1"/>
            <p:nvPr/>
          </p:nvSpPr>
          <p:spPr>
            <a:xfrm>
              <a:off x="6517749" y="694709"/>
              <a:ext cx="1438859" cy="6825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AIChE</a:t>
              </a:r>
              <a:endParaRPr/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7136885" y="2241652"/>
              <a:ext cx="1512703" cy="756351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4D9EE2"/>
                </a:gs>
                <a:gs pos="100000">
                  <a:srgbClr val="93D2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5"/>
            <p:cNvSpPr txBox="1"/>
            <p:nvPr/>
          </p:nvSpPr>
          <p:spPr>
            <a:xfrm>
              <a:off x="7173807" y="2278574"/>
              <a:ext cx="1438859" cy="6825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Leadership Pages</a:t>
              </a:r>
              <a:endParaRPr/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6480827" y="3825517"/>
              <a:ext cx="1512703" cy="756351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4D9EE2"/>
                </a:gs>
                <a:gs pos="100000">
                  <a:srgbClr val="93D2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5"/>
            <p:cNvSpPr txBox="1"/>
            <p:nvPr/>
          </p:nvSpPr>
          <p:spPr>
            <a:xfrm>
              <a:off x="6517749" y="3862439"/>
              <a:ext cx="1438859" cy="6825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Annual Reports</a:t>
              </a: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4896962" y="4481576"/>
              <a:ext cx="1512703" cy="756351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4D9EE2"/>
                </a:gs>
                <a:gs pos="100000">
                  <a:srgbClr val="93D2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5"/>
            <p:cNvSpPr txBox="1"/>
            <p:nvPr/>
          </p:nvSpPr>
          <p:spPr>
            <a:xfrm>
              <a:off x="4933884" y="4518498"/>
              <a:ext cx="1438859" cy="6825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How can we help you</a:t>
              </a:r>
              <a:endParaRPr/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3313097" y="3825517"/>
              <a:ext cx="1512703" cy="756351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4D9EE2"/>
                </a:gs>
                <a:gs pos="100000">
                  <a:srgbClr val="93D2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5"/>
            <p:cNvSpPr txBox="1"/>
            <p:nvPr/>
          </p:nvSpPr>
          <p:spPr>
            <a:xfrm>
              <a:off x="3350019" y="3862439"/>
              <a:ext cx="1438859" cy="6825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ChenEcted</a:t>
              </a: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2657038" y="2241652"/>
              <a:ext cx="1512703" cy="756351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4D9EE2"/>
                </a:gs>
                <a:gs pos="100000">
                  <a:srgbClr val="93D2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5"/>
            <p:cNvSpPr txBox="1"/>
            <p:nvPr/>
          </p:nvSpPr>
          <p:spPr>
            <a:xfrm>
              <a:off x="2693960" y="2278574"/>
              <a:ext cx="1438859" cy="6825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Updates from the ESC</a:t>
              </a:r>
              <a:endParaRPr/>
            </a:p>
            <a:p>
              <a:pPr indent="-57150" lvl="1" marL="57150" marR="0" rtl="0" algn="l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Char char="•"/>
              </a:pPr>
              <a:r>
                <a:rPr b="0" i="0" lang="en-US" sz="8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Sister Chapter Program</a:t>
              </a:r>
              <a:endParaRPr/>
            </a:p>
            <a:p>
              <a:pPr indent="-57150" lvl="1" marL="57150" marR="0" rtl="0" algn="l">
                <a:lnSpc>
                  <a:spcPct val="90000"/>
                </a:lnSpc>
                <a:spcBef>
                  <a:spcPts val="12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Char char="•"/>
              </a:pPr>
              <a:r>
                <a:rPr b="0" i="0" lang="en-US" sz="8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K-12</a:t>
              </a: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3313097" y="657787"/>
              <a:ext cx="1512703" cy="756351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4D9EE2"/>
                </a:gs>
                <a:gs pos="100000">
                  <a:srgbClr val="93D2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5"/>
            <p:cNvSpPr txBox="1"/>
            <p:nvPr/>
          </p:nvSpPr>
          <p:spPr>
            <a:xfrm>
              <a:off x="3350019" y="694709"/>
              <a:ext cx="1438859" cy="6825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Getting Involved</a:t>
              </a:r>
              <a:endParaRPr/>
            </a:p>
          </p:txBody>
        </p:sp>
      </p:grpSp>
      <p:grpSp>
        <p:nvGrpSpPr>
          <p:cNvPr id="175" name="Google Shape;175;p15"/>
          <p:cNvGrpSpPr/>
          <p:nvPr/>
        </p:nvGrpSpPr>
        <p:grpSpPr>
          <a:xfrm>
            <a:off x="0" y="6444770"/>
            <a:ext cx="12391764" cy="416256"/>
            <a:chOff x="0" y="6209171"/>
            <a:chExt cx="12391764" cy="648829"/>
          </a:xfrm>
        </p:grpSpPr>
        <p:pic>
          <p:nvPicPr>
            <p:cNvPr id="176" name="Google Shape;176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351152"/>
              <a:ext cx="12192000" cy="5068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7" name="Google Shape;177;p15"/>
            <p:cNvSpPr txBox="1"/>
            <p:nvPr/>
          </p:nvSpPr>
          <p:spPr>
            <a:xfrm>
              <a:off x="8427304" y="6209171"/>
              <a:ext cx="3964460" cy="608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Presidents Meeting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5"/>
            <p:cNvSpPr txBox="1"/>
            <p:nvPr/>
          </p:nvSpPr>
          <p:spPr>
            <a:xfrm>
              <a:off x="22651" y="6236583"/>
              <a:ext cx="1359244" cy="608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201</a:t>
              </a: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5"/>
            <p:cNvSpPr txBox="1"/>
            <p:nvPr/>
          </p:nvSpPr>
          <p:spPr>
            <a:xfrm>
              <a:off x="1572169" y="6236578"/>
              <a:ext cx="5488280" cy="6081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Annual Student Conference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0" name="Google Shape;180;p15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77714" y="29494"/>
            <a:ext cx="1814286" cy="812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6" name="Google Shape;96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775" y="936875"/>
            <a:ext cx="2706574" cy="5218080"/>
          </a:xfrm>
          <a:prstGeom prst="rect">
            <a:avLst/>
          </a:prstGeom>
          <a:noFill/>
          <a:ln>
            <a:noFill/>
          </a:ln>
        </p:spPr>
      </p:pic>
      <p:sp>
        <p:nvSpPr>
          <p:cNvPr id="967" name="Google Shape;967;p42"/>
          <p:cNvSpPr txBox="1"/>
          <p:nvPr>
            <p:ph type="title"/>
          </p:nvPr>
        </p:nvSpPr>
        <p:spPr>
          <a:xfrm>
            <a:off x="0" y="-64700"/>
            <a:ext cx="10515600" cy="107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Feedback</a:t>
            </a:r>
            <a:endParaRPr b="1" i="0" sz="44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68" name="Google Shape;968;p42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69600" y="11"/>
            <a:ext cx="2322404" cy="10760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9" name="Google Shape;969;p42"/>
          <p:cNvGrpSpPr/>
          <p:nvPr/>
        </p:nvGrpSpPr>
        <p:grpSpPr>
          <a:xfrm>
            <a:off x="0" y="6444770"/>
            <a:ext cx="12391764" cy="416256"/>
            <a:chOff x="0" y="6209171"/>
            <a:chExt cx="12391764" cy="648829"/>
          </a:xfrm>
        </p:grpSpPr>
        <p:pic>
          <p:nvPicPr>
            <p:cNvPr id="970" name="Google Shape;970;p4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0" y="6351152"/>
              <a:ext cx="12192000" cy="5068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1" name="Google Shape;971;p42"/>
            <p:cNvSpPr txBox="1"/>
            <p:nvPr/>
          </p:nvSpPr>
          <p:spPr>
            <a:xfrm>
              <a:off x="8427304" y="6209171"/>
              <a:ext cx="3964460" cy="608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Presidents Meeting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42"/>
            <p:cNvSpPr txBox="1"/>
            <p:nvPr/>
          </p:nvSpPr>
          <p:spPr>
            <a:xfrm>
              <a:off x="22651" y="6236583"/>
              <a:ext cx="1359244" cy="608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201</a:t>
              </a: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42"/>
            <p:cNvSpPr txBox="1"/>
            <p:nvPr/>
          </p:nvSpPr>
          <p:spPr>
            <a:xfrm>
              <a:off x="1572169" y="6236578"/>
              <a:ext cx="5488280" cy="6081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Annual Student Conference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4" name="Google Shape;974;p42"/>
          <p:cNvSpPr txBox="1"/>
          <p:nvPr/>
        </p:nvSpPr>
        <p:spPr>
          <a:xfrm>
            <a:off x="4372375" y="2871275"/>
            <a:ext cx="5873400" cy="6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SemiBold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We appreciate all feedback!</a:t>
            </a:r>
            <a:endParaRPr b="0" i="0" sz="3000" u="none" cap="none" strike="noStrike">
              <a:solidFill>
                <a:schemeClr val="dk1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975" name="Google Shape;975;p42"/>
          <p:cNvSpPr/>
          <p:nvPr/>
        </p:nvSpPr>
        <p:spPr>
          <a:xfrm>
            <a:off x="232223" y="5161170"/>
            <a:ext cx="2651700" cy="2991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A1BF8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6" name="Google Shape;976;p42"/>
          <p:cNvSpPr/>
          <p:nvPr/>
        </p:nvSpPr>
        <p:spPr>
          <a:xfrm rot="10800000">
            <a:off x="3075606" y="5153975"/>
            <a:ext cx="1936800" cy="313500"/>
          </a:xfrm>
          <a:prstGeom prst="rightArrow">
            <a:avLst>
              <a:gd fmla="val 44445" name="adj1"/>
              <a:gd fmla="val 69444" name="adj2"/>
            </a:avLst>
          </a:prstGeom>
          <a:solidFill>
            <a:srgbClr val="A1BF84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unito SemiBold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Connect With Us On Social Media</a:t>
            </a:r>
            <a:endParaRPr b="0" i="0" sz="4400" u="none" cap="none" strike="noStrike">
              <a:solidFill>
                <a:schemeClr val="dk1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983" name="Google Shape;983;p4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4" name="Google Shape;98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2819" y="2358269"/>
            <a:ext cx="1176275" cy="11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5" name="Google Shape;985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62899" y="2320174"/>
            <a:ext cx="1176275" cy="11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6" name="Google Shape;986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48750" y="2358275"/>
            <a:ext cx="1176275" cy="1132975"/>
          </a:xfrm>
          <a:prstGeom prst="rect">
            <a:avLst/>
          </a:prstGeom>
          <a:noFill/>
          <a:ln>
            <a:noFill/>
          </a:ln>
        </p:spPr>
      </p:pic>
      <p:sp>
        <p:nvSpPr>
          <p:cNvPr id="987" name="Google Shape;987;p43"/>
          <p:cNvSpPr txBox="1"/>
          <p:nvPr/>
        </p:nvSpPr>
        <p:spPr>
          <a:xfrm>
            <a:off x="1937450" y="3883625"/>
            <a:ext cx="14052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aiche.esc</a:t>
            </a:r>
            <a:endParaRPr b="1" i="0" sz="1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88" name="Google Shape;988;p43"/>
          <p:cNvSpPr txBox="1"/>
          <p:nvPr/>
        </p:nvSpPr>
        <p:spPr>
          <a:xfrm>
            <a:off x="5434288" y="3883625"/>
            <a:ext cx="14052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aiche_esc</a:t>
            </a:r>
            <a:endParaRPr b="1" i="0" sz="1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89" name="Google Shape;989;p43"/>
          <p:cNvSpPr txBox="1"/>
          <p:nvPr/>
        </p:nvSpPr>
        <p:spPr>
          <a:xfrm>
            <a:off x="8848425" y="3883625"/>
            <a:ext cx="14052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aiche_esc</a:t>
            </a:r>
            <a:endParaRPr b="1" i="0" sz="1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990" name="Google Shape;990;p43"/>
          <p:cNvGrpSpPr/>
          <p:nvPr/>
        </p:nvGrpSpPr>
        <p:grpSpPr>
          <a:xfrm>
            <a:off x="0" y="6444462"/>
            <a:ext cx="12391804" cy="416224"/>
            <a:chOff x="0" y="6209171"/>
            <a:chExt cx="12391804" cy="648829"/>
          </a:xfrm>
        </p:grpSpPr>
        <p:pic>
          <p:nvPicPr>
            <p:cNvPr id="991" name="Google Shape;991;p4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0" y="6351152"/>
              <a:ext cx="12192001" cy="5068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2" name="Google Shape;992;p43"/>
            <p:cNvSpPr txBox="1"/>
            <p:nvPr/>
          </p:nvSpPr>
          <p:spPr>
            <a:xfrm>
              <a:off x="8427304" y="6209171"/>
              <a:ext cx="39645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Presidents Meeting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43"/>
            <p:cNvSpPr txBox="1"/>
            <p:nvPr/>
          </p:nvSpPr>
          <p:spPr>
            <a:xfrm>
              <a:off x="22651" y="6236583"/>
              <a:ext cx="13593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201</a:t>
              </a: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43"/>
            <p:cNvSpPr txBox="1"/>
            <p:nvPr/>
          </p:nvSpPr>
          <p:spPr>
            <a:xfrm>
              <a:off x="1572169" y="6236578"/>
              <a:ext cx="54882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Annual Student Conference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9" name="Google Shape;999;p44"/>
          <p:cNvPicPr preferRelativeResize="0"/>
          <p:nvPr/>
        </p:nvPicPr>
        <p:blipFill rotWithShape="1">
          <a:blip r:embed="rId3">
            <a:alphaModFix amt="35000"/>
          </a:blip>
          <a:srcRect b="0" l="0" r="0" t="0"/>
          <a:stretch/>
        </p:blipFill>
        <p:spPr>
          <a:xfrm>
            <a:off x="1" y="0"/>
            <a:ext cx="12192000" cy="6535858"/>
          </a:xfrm>
          <a:prstGeom prst="rect">
            <a:avLst/>
          </a:prstGeom>
          <a:noFill/>
          <a:ln>
            <a:noFill/>
          </a:ln>
        </p:spPr>
      </p:pic>
      <p:sp>
        <p:nvSpPr>
          <p:cNvPr id="1000" name="Google Shape;1000;p44"/>
          <p:cNvSpPr txBox="1"/>
          <p:nvPr>
            <p:ph type="title"/>
          </p:nvPr>
        </p:nvSpPr>
        <p:spPr>
          <a:xfrm>
            <a:off x="794550" y="2325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Questions?</a:t>
            </a:r>
            <a:endParaRPr b="1" i="0" sz="44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01" name="Google Shape;1001;p44"/>
          <p:cNvSpPr txBox="1"/>
          <p:nvPr>
            <p:ph idx="1" type="body"/>
          </p:nvPr>
        </p:nvSpPr>
        <p:spPr>
          <a:xfrm>
            <a:off x="838200" y="144498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Fahima Rafiqi</a:t>
            </a:r>
            <a:endParaRPr b="0" i="0" sz="2800" u="none" cap="none" strike="noStrike">
              <a:solidFill>
                <a:schemeClr val="dk1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chairman.esc@gmail.com</a:t>
            </a:r>
            <a:endParaRPr b="0" i="0" sz="2800" u="none" cap="none" strike="noStrike">
              <a:solidFill>
                <a:schemeClr val="dk1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id="1002" name="Google Shape;1002;p44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28376" y="2"/>
            <a:ext cx="1963625" cy="909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3" name="Google Shape;1003;p44"/>
          <p:cNvGrpSpPr/>
          <p:nvPr/>
        </p:nvGrpSpPr>
        <p:grpSpPr>
          <a:xfrm>
            <a:off x="0" y="6444770"/>
            <a:ext cx="12391764" cy="416256"/>
            <a:chOff x="0" y="6209171"/>
            <a:chExt cx="12391764" cy="648829"/>
          </a:xfrm>
        </p:grpSpPr>
        <p:pic>
          <p:nvPicPr>
            <p:cNvPr id="1004" name="Google Shape;1004;p4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0" y="6351152"/>
              <a:ext cx="12192000" cy="5068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5" name="Google Shape;1005;p44"/>
            <p:cNvSpPr txBox="1"/>
            <p:nvPr/>
          </p:nvSpPr>
          <p:spPr>
            <a:xfrm>
              <a:off x="8427304" y="6209171"/>
              <a:ext cx="3964460" cy="608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Presidents Meeting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4"/>
            <p:cNvSpPr txBox="1"/>
            <p:nvPr/>
          </p:nvSpPr>
          <p:spPr>
            <a:xfrm>
              <a:off x="22651" y="6236583"/>
              <a:ext cx="1359244" cy="608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201</a:t>
              </a: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4"/>
            <p:cNvSpPr txBox="1"/>
            <p:nvPr/>
          </p:nvSpPr>
          <p:spPr>
            <a:xfrm>
              <a:off x="1572169" y="6236578"/>
              <a:ext cx="5488280" cy="6081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Annual Student Conference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"/>
          <p:cNvSpPr txBox="1"/>
          <p:nvPr>
            <p:ph type="title"/>
          </p:nvPr>
        </p:nvSpPr>
        <p:spPr>
          <a:xfrm>
            <a:off x="0" y="0"/>
            <a:ext cx="3775056" cy="1045029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Who are we?</a:t>
            </a:r>
            <a:endParaRPr/>
          </a:p>
        </p:txBody>
      </p:sp>
      <p:grpSp>
        <p:nvGrpSpPr>
          <p:cNvPr id="186" name="Google Shape;186;p16"/>
          <p:cNvGrpSpPr/>
          <p:nvPr/>
        </p:nvGrpSpPr>
        <p:grpSpPr>
          <a:xfrm>
            <a:off x="6124148" y="472426"/>
            <a:ext cx="5068410" cy="5913145"/>
            <a:chOff x="992765" y="1733"/>
            <a:chExt cx="5068410" cy="5913145"/>
          </a:xfrm>
        </p:grpSpPr>
        <p:sp>
          <p:nvSpPr>
            <p:cNvPr id="187" name="Google Shape;187;p16"/>
            <p:cNvSpPr/>
            <p:nvPr/>
          </p:nvSpPr>
          <p:spPr>
            <a:xfrm>
              <a:off x="992765" y="1216040"/>
              <a:ext cx="2111837" cy="1055918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6"/>
            <p:cNvSpPr txBox="1"/>
            <p:nvPr/>
          </p:nvSpPr>
          <p:spPr>
            <a:xfrm>
              <a:off x="1023692" y="1246967"/>
              <a:ext cx="2049983" cy="9940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 of the 23 Global AIChE Committees</a:t>
              </a:r>
              <a:endParaRPr/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992765" y="2430347"/>
              <a:ext cx="2111837" cy="1055918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6"/>
            <p:cNvSpPr txBox="1"/>
            <p:nvPr/>
          </p:nvSpPr>
          <p:spPr>
            <a:xfrm>
              <a:off x="1023692" y="2461274"/>
              <a:ext cx="2049983" cy="9940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The ESC seeks to </a:t>
              </a:r>
              <a:endParaRPr/>
            </a:p>
          </p:txBody>
        </p:sp>
        <p:sp>
          <p:nvSpPr>
            <p:cNvPr id="191" name="Google Shape;191;p16"/>
            <p:cNvSpPr/>
            <p:nvPr/>
          </p:nvSpPr>
          <p:spPr>
            <a:xfrm rot="-4249260">
              <a:off x="2241305" y="1727937"/>
              <a:ext cx="2571330" cy="32124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5F9D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6"/>
            <p:cNvSpPr txBox="1"/>
            <p:nvPr/>
          </p:nvSpPr>
          <p:spPr>
            <a:xfrm rot="-4249260">
              <a:off x="3462687" y="1679716"/>
              <a:ext cx="128566" cy="128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3949338" y="1733"/>
              <a:ext cx="2111837" cy="1055918"/>
            </a:xfrm>
            <a:prstGeom prst="roundRect">
              <a:avLst>
                <a:gd fmla="val 10000" name="adj"/>
              </a:avLst>
            </a:prstGeom>
            <a:solidFill>
              <a:srgbClr val="5F9DD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6"/>
            <p:cNvSpPr txBox="1"/>
            <p:nvPr/>
          </p:nvSpPr>
          <p:spPr>
            <a:xfrm>
              <a:off x="3980265" y="32660"/>
              <a:ext cx="2049983" cy="9940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Help improve student chapters</a:t>
              </a:r>
              <a:endParaRPr/>
            </a:p>
          </p:txBody>
        </p:sp>
        <p:sp>
          <p:nvSpPr>
            <p:cNvPr id="195" name="Google Shape;195;p16"/>
            <p:cNvSpPr/>
            <p:nvPr/>
          </p:nvSpPr>
          <p:spPr>
            <a:xfrm rot="-3310531">
              <a:off x="2787356" y="2335091"/>
              <a:ext cx="1479229" cy="32124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5F9D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6"/>
            <p:cNvSpPr txBox="1"/>
            <p:nvPr/>
          </p:nvSpPr>
          <p:spPr>
            <a:xfrm rot="-3310531">
              <a:off x="3489990" y="2314172"/>
              <a:ext cx="73961" cy="73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3949338" y="1216040"/>
              <a:ext cx="2111837" cy="1055918"/>
            </a:xfrm>
            <a:prstGeom prst="roundRect">
              <a:avLst>
                <a:gd fmla="val 10000" name="adj"/>
              </a:avLst>
            </a:prstGeom>
            <a:solidFill>
              <a:srgbClr val="5F9DD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6"/>
            <p:cNvSpPr txBox="1"/>
            <p:nvPr/>
          </p:nvSpPr>
          <p:spPr>
            <a:xfrm>
              <a:off x="3980265" y="1246967"/>
              <a:ext cx="2049983" cy="9940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Encourage inter-chapter communication</a:t>
              </a:r>
              <a:endParaRPr/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3104603" y="2942244"/>
              <a:ext cx="844735" cy="32124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5F9D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6"/>
            <p:cNvSpPr txBox="1"/>
            <p:nvPr/>
          </p:nvSpPr>
          <p:spPr>
            <a:xfrm>
              <a:off x="3505852" y="2937188"/>
              <a:ext cx="42236" cy="422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3949338" y="2430347"/>
              <a:ext cx="2111837" cy="1055918"/>
            </a:xfrm>
            <a:prstGeom prst="roundRect">
              <a:avLst>
                <a:gd fmla="val 10000" name="adj"/>
              </a:avLst>
            </a:prstGeom>
            <a:solidFill>
              <a:srgbClr val="5F9DD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6"/>
            <p:cNvSpPr txBox="1"/>
            <p:nvPr/>
          </p:nvSpPr>
          <p:spPr>
            <a:xfrm>
              <a:off x="3980265" y="2461274"/>
              <a:ext cx="2049983" cy="9940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Be the liaison between student chapters and AIChE staff</a:t>
              </a:r>
              <a:endParaRPr/>
            </a:p>
          </p:txBody>
        </p:sp>
        <p:sp>
          <p:nvSpPr>
            <p:cNvPr id="203" name="Google Shape;203;p16"/>
            <p:cNvSpPr/>
            <p:nvPr/>
          </p:nvSpPr>
          <p:spPr>
            <a:xfrm rot="3310531">
              <a:off x="2787356" y="3549397"/>
              <a:ext cx="1479229" cy="32124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5F9D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6"/>
            <p:cNvSpPr txBox="1"/>
            <p:nvPr/>
          </p:nvSpPr>
          <p:spPr>
            <a:xfrm rot="3310531">
              <a:off x="3489990" y="3528479"/>
              <a:ext cx="73961" cy="73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3949338" y="3644653"/>
              <a:ext cx="2111837" cy="1055918"/>
            </a:xfrm>
            <a:prstGeom prst="roundRect">
              <a:avLst>
                <a:gd fmla="val 10000" name="adj"/>
              </a:avLst>
            </a:prstGeom>
            <a:solidFill>
              <a:srgbClr val="5F9DD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6"/>
            <p:cNvSpPr txBox="1"/>
            <p:nvPr/>
          </p:nvSpPr>
          <p:spPr>
            <a:xfrm>
              <a:off x="3980265" y="3675580"/>
              <a:ext cx="2049983" cy="9940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Motivate student chapter members to be active in other aspects of AIChE</a:t>
              </a:r>
              <a:endParaRPr/>
            </a:p>
          </p:txBody>
        </p:sp>
        <p:sp>
          <p:nvSpPr>
            <p:cNvPr id="207" name="Google Shape;207;p16"/>
            <p:cNvSpPr/>
            <p:nvPr/>
          </p:nvSpPr>
          <p:spPr>
            <a:xfrm rot="4249260">
              <a:off x="2241305" y="4156551"/>
              <a:ext cx="2571330" cy="32124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5F9D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6"/>
            <p:cNvSpPr txBox="1"/>
            <p:nvPr/>
          </p:nvSpPr>
          <p:spPr>
            <a:xfrm rot="4249260">
              <a:off x="3462687" y="4108330"/>
              <a:ext cx="128566" cy="128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3949338" y="4858960"/>
              <a:ext cx="2111837" cy="1055918"/>
            </a:xfrm>
            <a:prstGeom prst="roundRect">
              <a:avLst>
                <a:gd fmla="val 10000" name="adj"/>
              </a:avLst>
            </a:prstGeom>
            <a:solidFill>
              <a:srgbClr val="5F9DD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6"/>
            <p:cNvSpPr txBox="1"/>
            <p:nvPr/>
          </p:nvSpPr>
          <p:spPr>
            <a:xfrm>
              <a:off x="3980265" y="4889887"/>
              <a:ext cx="2049983" cy="9940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Encourage student chapter members to continue their relationship with AIChE beyond graduation</a:t>
              </a:r>
              <a:endParaRPr/>
            </a:p>
          </p:txBody>
        </p:sp>
      </p:grpSp>
      <p:pic>
        <p:nvPicPr>
          <p:cNvPr id="211" name="Google Shape;21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413" y="2823934"/>
            <a:ext cx="3129643" cy="12101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2" name="Google Shape;212;p16"/>
          <p:cNvGrpSpPr/>
          <p:nvPr/>
        </p:nvGrpSpPr>
        <p:grpSpPr>
          <a:xfrm>
            <a:off x="0" y="6444770"/>
            <a:ext cx="12391764" cy="416256"/>
            <a:chOff x="0" y="6209171"/>
            <a:chExt cx="12391764" cy="648829"/>
          </a:xfrm>
        </p:grpSpPr>
        <p:pic>
          <p:nvPicPr>
            <p:cNvPr id="213" name="Google Shape;213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6351152"/>
              <a:ext cx="12192000" cy="5068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4" name="Google Shape;214;p16"/>
            <p:cNvSpPr txBox="1"/>
            <p:nvPr/>
          </p:nvSpPr>
          <p:spPr>
            <a:xfrm>
              <a:off x="8427304" y="6209171"/>
              <a:ext cx="3964460" cy="608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Presidents Meeting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6"/>
            <p:cNvSpPr txBox="1"/>
            <p:nvPr/>
          </p:nvSpPr>
          <p:spPr>
            <a:xfrm>
              <a:off x="22651" y="6236583"/>
              <a:ext cx="1359244" cy="608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201</a:t>
              </a: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6"/>
            <p:cNvSpPr txBox="1"/>
            <p:nvPr/>
          </p:nvSpPr>
          <p:spPr>
            <a:xfrm>
              <a:off x="1572169" y="6236578"/>
              <a:ext cx="5488280" cy="6081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Annual Student Conference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17"/>
          <p:cNvGrpSpPr/>
          <p:nvPr/>
        </p:nvGrpSpPr>
        <p:grpSpPr>
          <a:xfrm>
            <a:off x="1992766" y="2341492"/>
            <a:ext cx="8322580" cy="2175015"/>
            <a:chOff x="4309" y="1789949"/>
            <a:chExt cx="8322580" cy="2175015"/>
          </a:xfrm>
        </p:grpSpPr>
        <p:sp>
          <p:nvSpPr>
            <p:cNvPr id="222" name="Google Shape;222;p17"/>
            <p:cNvSpPr/>
            <p:nvPr/>
          </p:nvSpPr>
          <p:spPr>
            <a:xfrm>
              <a:off x="4165600" y="2688715"/>
              <a:ext cx="3262523" cy="37748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9525">
              <a:solidFill>
                <a:srgbClr val="4D7CA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3" name="Google Shape;223;p17"/>
            <p:cNvSpPr/>
            <p:nvPr/>
          </p:nvSpPr>
          <p:spPr>
            <a:xfrm>
              <a:off x="4165600" y="2688715"/>
              <a:ext cx="1087507" cy="37748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9525">
              <a:solidFill>
                <a:srgbClr val="4D7CA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4" name="Google Shape;224;p17"/>
            <p:cNvSpPr/>
            <p:nvPr/>
          </p:nvSpPr>
          <p:spPr>
            <a:xfrm>
              <a:off x="3078092" y="2688715"/>
              <a:ext cx="1087507" cy="37748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9525">
              <a:solidFill>
                <a:srgbClr val="4D7CA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5" name="Google Shape;225;p17"/>
            <p:cNvSpPr/>
            <p:nvPr/>
          </p:nvSpPr>
          <p:spPr>
            <a:xfrm>
              <a:off x="903076" y="2688715"/>
              <a:ext cx="3262523" cy="37748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9525">
              <a:solidFill>
                <a:srgbClr val="4D7CA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6" name="Google Shape;226;p17"/>
            <p:cNvSpPr/>
            <p:nvPr/>
          </p:nvSpPr>
          <p:spPr>
            <a:xfrm>
              <a:off x="3266833" y="1789949"/>
              <a:ext cx="1797533" cy="898766"/>
            </a:xfrm>
            <a:prstGeom prst="rect">
              <a:avLst/>
            </a:prstGeom>
            <a:gradFill>
              <a:gsLst>
                <a:gs pos="0">
                  <a:srgbClr val="4D9EE2"/>
                </a:gs>
                <a:gs pos="100000">
                  <a:srgbClr val="93D2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7"/>
            <p:cNvSpPr txBox="1"/>
            <p:nvPr/>
          </p:nvSpPr>
          <p:spPr>
            <a:xfrm>
              <a:off x="3266833" y="1789949"/>
              <a:ext cx="1797533" cy="8987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Executive Committee</a:t>
              </a:r>
              <a:endParaRPr/>
            </a:p>
          </p:txBody>
        </p:sp>
        <p:sp>
          <p:nvSpPr>
            <p:cNvPr id="228" name="Google Shape;228;p17"/>
            <p:cNvSpPr/>
            <p:nvPr/>
          </p:nvSpPr>
          <p:spPr>
            <a:xfrm>
              <a:off x="4309" y="3066198"/>
              <a:ext cx="1797533" cy="898766"/>
            </a:xfrm>
            <a:prstGeom prst="rect">
              <a:avLst/>
            </a:prstGeom>
            <a:gradFill>
              <a:gsLst>
                <a:gs pos="0">
                  <a:srgbClr val="4D9EE2"/>
                </a:gs>
                <a:gs pos="100000">
                  <a:srgbClr val="93D2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7"/>
            <p:cNvSpPr txBox="1"/>
            <p:nvPr/>
          </p:nvSpPr>
          <p:spPr>
            <a:xfrm>
              <a:off x="4309" y="3066198"/>
              <a:ext cx="1797533" cy="8987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Chair</a:t>
              </a:r>
              <a:endParaRPr/>
            </a:p>
          </p:txBody>
        </p:sp>
        <p:sp>
          <p:nvSpPr>
            <p:cNvPr id="230" name="Google Shape;230;p17"/>
            <p:cNvSpPr/>
            <p:nvPr/>
          </p:nvSpPr>
          <p:spPr>
            <a:xfrm>
              <a:off x="2179325" y="3066198"/>
              <a:ext cx="1797533" cy="898766"/>
            </a:xfrm>
            <a:prstGeom prst="rect">
              <a:avLst/>
            </a:prstGeom>
            <a:gradFill>
              <a:gsLst>
                <a:gs pos="0">
                  <a:srgbClr val="4D9EE2"/>
                </a:gs>
                <a:gs pos="100000">
                  <a:srgbClr val="93D2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7"/>
            <p:cNvSpPr txBox="1"/>
            <p:nvPr/>
          </p:nvSpPr>
          <p:spPr>
            <a:xfrm>
              <a:off x="2179325" y="3066198"/>
              <a:ext cx="1797533" cy="8987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Vice Chair</a:t>
              </a:r>
              <a:endParaRPr/>
            </a:p>
          </p:txBody>
        </p:sp>
        <p:sp>
          <p:nvSpPr>
            <p:cNvPr id="232" name="Google Shape;232;p17"/>
            <p:cNvSpPr/>
            <p:nvPr/>
          </p:nvSpPr>
          <p:spPr>
            <a:xfrm>
              <a:off x="4354341" y="3066198"/>
              <a:ext cx="1797533" cy="898766"/>
            </a:xfrm>
            <a:prstGeom prst="rect">
              <a:avLst/>
            </a:prstGeom>
            <a:gradFill>
              <a:gsLst>
                <a:gs pos="0">
                  <a:srgbClr val="4D9EE2"/>
                </a:gs>
                <a:gs pos="100000">
                  <a:srgbClr val="93D2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7"/>
            <p:cNvSpPr txBox="1"/>
            <p:nvPr/>
          </p:nvSpPr>
          <p:spPr>
            <a:xfrm>
              <a:off x="4354341" y="3066198"/>
              <a:ext cx="1797533" cy="8987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National Director</a:t>
              </a:r>
              <a:endParaRPr/>
            </a:p>
          </p:txBody>
        </p:sp>
        <p:sp>
          <p:nvSpPr>
            <p:cNvPr id="234" name="Google Shape;234;p17"/>
            <p:cNvSpPr/>
            <p:nvPr/>
          </p:nvSpPr>
          <p:spPr>
            <a:xfrm>
              <a:off x="6529356" y="3066198"/>
              <a:ext cx="1797533" cy="898766"/>
            </a:xfrm>
            <a:prstGeom prst="rect">
              <a:avLst/>
            </a:prstGeom>
            <a:gradFill>
              <a:gsLst>
                <a:gs pos="0">
                  <a:srgbClr val="4D9EE2"/>
                </a:gs>
                <a:gs pos="100000">
                  <a:srgbClr val="93D2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7"/>
            <p:cNvSpPr txBox="1"/>
            <p:nvPr/>
          </p:nvSpPr>
          <p:spPr>
            <a:xfrm>
              <a:off x="6529356" y="3066198"/>
              <a:ext cx="1797533" cy="8987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Global Director</a:t>
              </a:r>
              <a:endParaRPr/>
            </a:p>
          </p:txBody>
        </p:sp>
      </p:grpSp>
      <p:sp>
        <p:nvSpPr>
          <p:cNvPr id="236" name="Google Shape;236;p17"/>
          <p:cNvSpPr txBox="1"/>
          <p:nvPr/>
        </p:nvSpPr>
        <p:spPr>
          <a:xfrm>
            <a:off x="3215639" y="0"/>
            <a:ext cx="6058989" cy="957943"/>
          </a:xfrm>
          <a:prstGeom prst="rect">
            <a:avLst/>
          </a:prstGeom>
          <a:solidFill>
            <a:srgbClr val="7CB2E6"/>
          </a:solidFill>
          <a:ln cap="flat" cmpd="sng" w="9525">
            <a:solidFill>
              <a:srgbClr val="7CB2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Organizational Structure</a:t>
            </a:r>
            <a:endParaRPr/>
          </a:p>
        </p:txBody>
      </p:sp>
      <p:grpSp>
        <p:nvGrpSpPr>
          <p:cNvPr id="237" name="Google Shape;237;p17"/>
          <p:cNvGrpSpPr/>
          <p:nvPr/>
        </p:nvGrpSpPr>
        <p:grpSpPr>
          <a:xfrm>
            <a:off x="0" y="6444462"/>
            <a:ext cx="12391804" cy="416224"/>
            <a:chOff x="0" y="6209171"/>
            <a:chExt cx="12391804" cy="648829"/>
          </a:xfrm>
        </p:grpSpPr>
        <p:pic>
          <p:nvPicPr>
            <p:cNvPr id="238" name="Google Shape;238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351152"/>
              <a:ext cx="12192001" cy="5068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9" name="Google Shape;239;p17"/>
            <p:cNvSpPr txBox="1"/>
            <p:nvPr/>
          </p:nvSpPr>
          <p:spPr>
            <a:xfrm>
              <a:off x="8427304" y="6209171"/>
              <a:ext cx="39645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Presidents Meeting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7"/>
            <p:cNvSpPr txBox="1"/>
            <p:nvPr/>
          </p:nvSpPr>
          <p:spPr>
            <a:xfrm>
              <a:off x="22651" y="6236583"/>
              <a:ext cx="13593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201</a:t>
              </a: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7"/>
            <p:cNvSpPr txBox="1"/>
            <p:nvPr/>
          </p:nvSpPr>
          <p:spPr>
            <a:xfrm>
              <a:off x="1572169" y="6236578"/>
              <a:ext cx="54882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Annual Student Conference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2" name="Google Shape;242;p1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77714" y="29494"/>
            <a:ext cx="1814286" cy="812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8"/>
          <p:cNvSpPr txBox="1"/>
          <p:nvPr>
            <p:ph type="title"/>
          </p:nvPr>
        </p:nvSpPr>
        <p:spPr>
          <a:xfrm>
            <a:off x="0" y="95525"/>
            <a:ext cx="10515600" cy="9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unito SemiBold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Organizational Structure</a:t>
            </a:r>
            <a:endParaRPr b="0" i="0" sz="4400" u="none" cap="none" strike="noStrike">
              <a:solidFill>
                <a:schemeClr val="dk1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49" name="Google Shape;249;p18"/>
          <p:cNvSpPr txBox="1"/>
          <p:nvPr>
            <p:ph idx="1" type="body"/>
          </p:nvPr>
        </p:nvSpPr>
        <p:spPr>
          <a:xfrm>
            <a:off x="139750" y="947125"/>
            <a:ext cx="10515600" cy="11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Executive Committee: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Chair, Vice Chair, National Director, and Global Director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 Regional Subcommittees: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grpSp>
        <p:nvGrpSpPr>
          <p:cNvPr id="250" name="Google Shape;250;p18"/>
          <p:cNvGrpSpPr/>
          <p:nvPr/>
        </p:nvGrpSpPr>
        <p:grpSpPr>
          <a:xfrm>
            <a:off x="0" y="6444462"/>
            <a:ext cx="12391804" cy="416224"/>
            <a:chOff x="0" y="6209171"/>
            <a:chExt cx="12391804" cy="648829"/>
          </a:xfrm>
        </p:grpSpPr>
        <p:pic>
          <p:nvPicPr>
            <p:cNvPr id="251" name="Google Shape;251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351152"/>
              <a:ext cx="12192001" cy="5068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2" name="Google Shape;252;p18"/>
            <p:cNvSpPr txBox="1"/>
            <p:nvPr/>
          </p:nvSpPr>
          <p:spPr>
            <a:xfrm>
              <a:off x="8427304" y="6209171"/>
              <a:ext cx="39645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Presidents Meeting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8"/>
            <p:cNvSpPr txBox="1"/>
            <p:nvPr/>
          </p:nvSpPr>
          <p:spPr>
            <a:xfrm>
              <a:off x="22651" y="6236583"/>
              <a:ext cx="13593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201</a:t>
              </a: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8"/>
            <p:cNvSpPr txBox="1"/>
            <p:nvPr/>
          </p:nvSpPr>
          <p:spPr>
            <a:xfrm>
              <a:off x="1572169" y="6236578"/>
              <a:ext cx="54882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Annual Student Conference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5" name="Google Shape;255;p18"/>
          <p:cNvSpPr txBox="1"/>
          <p:nvPr/>
        </p:nvSpPr>
        <p:spPr>
          <a:xfrm>
            <a:off x="424901" y="2840884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Mid-America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Mid-Atlantic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North Central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Northeast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Pacific Northwest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Rocky Mountain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Southern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Southwest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Western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Asia Pacific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Europe and Africa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Latin America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Middle East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Southern Asia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6" name="Google Shape;256;p18"/>
          <p:cNvGrpSpPr/>
          <p:nvPr/>
        </p:nvGrpSpPr>
        <p:grpSpPr>
          <a:xfrm>
            <a:off x="5065848" y="2106985"/>
            <a:ext cx="6354127" cy="4087698"/>
            <a:chOff x="4418866" y="2402684"/>
            <a:chExt cx="6354127" cy="4087698"/>
          </a:xfrm>
        </p:grpSpPr>
        <p:grpSp>
          <p:nvGrpSpPr>
            <p:cNvPr id="257" name="Google Shape;257;p18"/>
            <p:cNvGrpSpPr/>
            <p:nvPr/>
          </p:nvGrpSpPr>
          <p:grpSpPr>
            <a:xfrm>
              <a:off x="6889023" y="3764965"/>
              <a:ext cx="1604775" cy="1476759"/>
              <a:chOff x="6922462" y="3773863"/>
              <a:chExt cx="1604775" cy="1476759"/>
            </a:xfrm>
          </p:grpSpPr>
          <p:pic>
            <p:nvPicPr>
              <p:cNvPr id="258" name="Google Shape;258;p18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922462" y="3773863"/>
                <a:ext cx="1604775" cy="147675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9" name="Google Shape;259;p18"/>
              <p:cNvSpPr/>
              <p:nvPr/>
            </p:nvSpPr>
            <p:spPr>
              <a:xfrm>
                <a:off x="7527419" y="4309251"/>
                <a:ext cx="324000" cy="324000"/>
              </a:xfrm>
              <a:prstGeom prst="ellipse">
                <a:avLst/>
              </a:prstGeom>
              <a:solidFill>
                <a:srgbClr val="FFFFFF"/>
              </a:solidFill>
              <a:ln cap="flat" cmpd="sng" w="1270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rPr b="0" i="0" lang="en-US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0" name="Google Shape;260;p18"/>
            <p:cNvGrpSpPr/>
            <p:nvPr/>
          </p:nvGrpSpPr>
          <p:grpSpPr>
            <a:xfrm>
              <a:off x="7794750" y="2878864"/>
              <a:ext cx="1715375" cy="1701652"/>
              <a:chOff x="7800712" y="2907773"/>
              <a:chExt cx="1715375" cy="1701652"/>
            </a:xfrm>
          </p:grpSpPr>
          <p:pic>
            <p:nvPicPr>
              <p:cNvPr id="261" name="Google Shape;261;p18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7800712" y="2907773"/>
                <a:ext cx="1715375" cy="170165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2" name="Google Shape;262;p18"/>
              <p:cNvSpPr/>
              <p:nvPr/>
            </p:nvSpPr>
            <p:spPr>
              <a:xfrm>
                <a:off x="8520314" y="3962216"/>
                <a:ext cx="324000" cy="324000"/>
              </a:xfrm>
              <a:prstGeom prst="ellipse">
                <a:avLst/>
              </a:prstGeom>
              <a:solidFill>
                <a:srgbClr val="FFFFFF"/>
              </a:solidFill>
              <a:ln cap="flat" cmpd="sng" w="1270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rPr b="0" i="0" lang="en-US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" name="Google Shape;263;p18"/>
            <p:cNvGrpSpPr/>
            <p:nvPr/>
          </p:nvGrpSpPr>
          <p:grpSpPr>
            <a:xfrm>
              <a:off x="4487999" y="2402684"/>
              <a:ext cx="2095045" cy="1193901"/>
              <a:chOff x="4651264" y="2458073"/>
              <a:chExt cx="2095045" cy="1193901"/>
            </a:xfrm>
          </p:grpSpPr>
          <p:pic>
            <p:nvPicPr>
              <p:cNvPr id="264" name="Google Shape;264;p18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4651264" y="2458073"/>
                <a:ext cx="2095045" cy="119390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5" name="Google Shape;265;p18"/>
              <p:cNvSpPr/>
              <p:nvPr/>
            </p:nvSpPr>
            <p:spPr>
              <a:xfrm>
                <a:off x="5341669" y="2838136"/>
                <a:ext cx="324000" cy="324000"/>
              </a:xfrm>
              <a:prstGeom prst="ellipse">
                <a:avLst/>
              </a:prstGeom>
              <a:solidFill>
                <a:srgbClr val="FFFFFF"/>
              </a:solidFill>
              <a:ln cap="flat" cmpd="sng" w="1270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rPr b="0" i="0" lang="en-US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</a:t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6" name="Google Shape;266;p18"/>
            <p:cNvGrpSpPr/>
            <p:nvPr/>
          </p:nvGrpSpPr>
          <p:grpSpPr>
            <a:xfrm>
              <a:off x="5314028" y="2866639"/>
              <a:ext cx="2093981" cy="2382017"/>
              <a:chOff x="5502176" y="2933222"/>
              <a:chExt cx="2093981" cy="2382017"/>
            </a:xfrm>
          </p:grpSpPr>
          <p:pic>
            <p:nvPicPr>
              <p:cNvPr id="267" name="Google Shape;267;p18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5502176" y="2933222"/>
                <a:ext cx="2093981" cy="238201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8" name="Google Shape;268;p18"/>
              <p:cNvSpPr/>
              <p:nvPr/>
            </p:nvSpPr>
            <p:spPr>
              <a:xfrm>
                <a:off x="6299907" y="3596585"/>
                <a:ext cx="324000" cy="324000"/>
              </a:xfrm>
              <a:prstGeom prst="ellipse">
                <a:avLst/>
              </a:prstGeom>
              <a:solidFill>
                <a:srgbClr val="FFFFFF"/>
              </a:solidFill>
              <a:ln cap="flat" cmpd="sng" w="1270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rPr b="0" i="0" lang="en-US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6</a:t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9" name="Google Shape;269;p18"/>
            <p:cNvGrpSpPr/>
            <p:nvPr/>
          </p:nvGrpSpPr>
          <p:grpSpPr>
            <a:xfrm>
              <a:off x="6468863" y="4593788"/>
              <a:ext cx="3515364" cy="1896594"/>
              <a:chOff x="6451567" y="4562097"/>
              <a:chExt cx="3515364" cy="1896594"/>
            </a:xfrm>
          </p:grpSpPr>
          <p:grpSp>
            <p:nvGrpSpPr>
              <p:cNvPr id="270" name="Google Shape;270;p18"/>
              <p:cNvGrpSpPr/>
              <p:nvPr/>
            </p:nvGrpSpPr>
            <p:grpSpPr>
              <a:xfrm>
                <a:off x="6451567" y="4562097"/>
                <a:ext cx="3515364" cy="1896594"/>
                <a:chOff x="6451567" y="4562097"/>
                <a:chExt cx="3515364" cy="1896594"/>
              </a:xfrm>
            </p:grpSpPr>
            <p:grpSp>
              <p:nvGrpSpPr>
                <p:cNvPr id="271" name="Google Shape;271;p18"/>
                <p:cNvGrpSpPr/>
                <p:nvPr/>
              </p:nvGrpSpPr>
              <p:grpSpPr>
                <a:xfrm>
                  <a:off x="6451567" y="4562097"/>
                  <a:ext cx="3515364" cy="1896594"/>
                  <a:chOff x="3665110" y="4439225"/>
                  <a:chExt cx="3515364" cy="1896594"/>
                </a:xfrm>
              </p:grpSpPr>
              <p:pic>
                <p:nvPicPr>
                  <p:cNvPr id="272" name="Google Shape;272;p18"/>
                  <p:cNvPicPr preferRelativeResize="0"/>
                  <p:nvPr/>
                </p:nvPicPr>
                <p:blipFill rotWithShape="1">
                  <a:blip r:embed="rId8">
                    <a:alphaModFix/>
                  </a:blip>
                  <a:srcRect b="0" l="0" r="0" t="0"/>
                  <a:stretch/>
                </p:blipFill>
                <p:spPr>
                  <a:xfrm>
                    <a:off x="5126598" y="4439225"/>
                    <a:ext cx="2053876" cy="183888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73" name="Google Shape;273;p18"/>
                  <p:cNvPicPr preferRelativeResize="0"/>
                  <p:nvPr/>
                </p:nvPicPr>
                <p:blipFill rotWithShape="1">
                  <a:blip r:embed="rId9">
                    <a:alphaModFix/>
                  </a:blip>
                  <a:srcRect b="0" l="0" r="0" t="0"/>
                  <a:stretch/>
                </p:blipFill>
                <p:spPr>
                  <a:xfrm>
                    <a:off x="3665110" y="4840012"/>
                    <a:ext cx="2090470" cy="149580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sp>
              <p:nvSpPr>
                <p:cNvPr id="274" name="Google Shape;274;p18"/>
                <p:cNvSpPr/>
                <p:nvPr/>
              </p:nvSpPr>
              <p:spPr>
                <a:xfrm>
                  <a:off x="8797599" y="5059024"/>
                  <a:ext cx="324000" cy="324000"/>
                </a:xfrm>
                <a:prstGeom prst="ellipse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r>
                    <a:rPr b="0" i="0" lang="en-US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7</a:t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75" name="Google Shape;275;p18"/>
              <p:cNvSpPr/>
              <p:nvPr/>
            </p:nvSpPr>
            <p:spPr>
              <a:xfrm>
                <a:off x="7465630" y="5497197"/>
                <a:ext cx="324000" cy="324000"/>
              </a:xfrm>
              <a:prstGeom prst="ellipse">
                <a:avLst/>
              </a:prstGeom>
              <a:solidFill>
                <a:srgbClr val="FFFFFF"/>
              </a:solidFill>
              <a:ln cap="flat" cmpd="sng" w="1270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rPr b="0" i="0" lang="en-US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8</a:t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" name="Google Shape;276;p18"/>
            <p:cNvGrpSpPr/>
            <p:nvPr/>
          </p:nvGrpSpPr>
          <p:grpSpPr>
            <a:xfrm>
              <a:off x="4418866" y="3427334"/>
              <a:ext cx="1083566" cy="1495047"/>
              <a:chOff x="4582131" y="3482723"/>
              <a:chExt cx="1083566" cy="1495047"/>
            </a:xfrm>
          </p:grpSpPr>
          <p:pic>
            <p:nvPicPr>
              <p:cNvPr id="277" name="Google Shape;277;p18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4582131" y="3482723"/>
                <a:ext cx="1083566" cy="14950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78" name="Google Shape;278;p18"/>
              <p:cNvSpPr/>
              <p:nvPr/>
            </p:nvSpPr>
            <p:spPr>
              <a:xfrm>
                <a:off x="4880140" y="3938339"/>
                <a:ext cx="324000" cy="324000"/>
              </a:xfrm>
              <a:prstGeom prst="ellipse">
                <a:avLst/>
              </a:prstGeom>
              <a:solidFill>
                <a:srgbClr val="FFFFFF"/>
              </a:solidFill>
              <a:ln cap="flat" cmpd="sng" w="1270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rPr b="0" i="0" lang="en-US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9</a:t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9" name="Google Shape;279;p18"/>
            <p:cNvGrpSpPr/>
            <p:nvPr/>
          </p:nvGrpSpPr>
          <p:grpSpPr>
            <a:xfrm>
              <a:off x="9129309" y="2894076"/>
              <a:ext cx="1643684" cy="1794709"/>
              <a:chOff x="9836049" y="2514542"/>
              <a:chExt cx="1643684" cy="1794709"/>
            </a:xfrm>
          </p:grpSpPr>
          <p:grpSp>
            <p:nvGrpSpPr>
              <p:cNvPr id="280" name="Google Shape;280;p18"/>
              <p:cNvGrpSpPr/>
              <p:nvPr/>
            </p:nvGrpSpPr>
            <p:grpSpPr>
              <a:xfrm>
                <a:off x="9836049" y="2514542"/>
                <a:ext cx="1643684" cy="1794709"/>
                <a:chOff x="9161447" y="2949653"/>
                <a:chExt cx="1643684" cy="1794709"/>
              </a:xfrm>
            </p:grpSpPr>
            <p:grpSp>
              <p:nvGrpSpPr>
                <p:cNvPr id="281" name="Google Shape;281;p18"/>
                <p:cNvGrpSpPr/>
                <p:nvPr/>
              </p:nvGrpSpPr>
              <p:grpSpPr>
                <a:xfrm>
                  <a:off x="9161447" y="2949653"/>
                  <a:ext cx="1643684" cy="1794709"/>
                  <a:chOff x="6404628" y="2883287"/>
                  <a:chExt cx="1643684" cy="1794709"/>
                </a:xfrm>
              </p:grpSpPr>
              <p:pic>
                <p:nvPicPr>
                  <p:cNvPr id="282" name="Google Shape;282;p18"/>
                  <p:cNvPicPr preferRelativeResize="0"/>
                  <p:nvPr/>
                </p:nvPicPr>
                <p:blipFill rotWithShape="1">
                  <a:blip r:embed="rId11">
                    <a:alphaModFix/>
                  </a:blip>
                  <a:srcRect b="0" l="0" r="21036" t="8817"/>
                  <a:stretch/>
                </p:blipFill>
                <p:spPr>
                  <a:xfrm>
                    <a:off x="6404628" y="3339117"/>
                    <a:ext cx="1145075" cy="133887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83" name="Google Shape;283;p18"/>
                  <p:cNvPicPr preferRelativeResize="0"/>
                  <p:nvPr/>
                </p:nvPicPr>
                <p:blipFill rotWithShape="1">
                  <a:blip r:embed="rId12">
                    <a:alphaModFix/>
                  </a:blip>
                  <a:srcRect b="0" l="0" r="0" t="0"/>
                  <a:stretch/>
                </p:blipFill>
                <p:spPr>
                  <a:xfrm>
                    <a:off x="6881857" y="2883287"/>
                    <a:ext cx="1166455" cy="103837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sp>
              <p:nvSpPr>
                <p:cNvPr id="284" name="Google Shape;284;p18"/>
                <p:cNvSpPr/>
                <p:nvPr/>
              </p:nvSpPr>
              <p:spPr>
                <a:xfrm>
                  <a:off x="10030259" y="3489960"/>
                  <a:ext cx="324000" cy="324000"/>
                </a:xfrm>
                <a:prstGeom prst="ellipse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r>
                    <a:rPr b="0" i="0" lang="en-US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4</a:t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85" name="Google Shape;285;p18"/>
              <p:cNvSpPr/>
              <p:nvPr/>
            </p:nvSpPr>
            <p:spPr>
              <a:xfrm>
                <a:off x="10331172" y="3745434"/>
                <a:ext cx="324000" cy="324000"/>
              </a:xfrm>
              <a:prstGeom prst="ellipse">
                <a:avLst/>
              </a:prstGeom>
              <a:solidFill>
                <a:srgbClr val="FFFFFF"/>
              </a:solidFill>
              <a:ln cap="flat" cmpd="sng" w="1270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rPr b="0" i="0" lang="en-US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86" name="Google Shape;286;p18">
            <a:hlinkClick r:id="rId13"/>
          </p:cNvPr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377714" y="29494"/>
            <a:ext cx="1814286" cy="812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19"/>
          <p:cNvPicPr preferRelativeResize="0"/>
          <p:nvPr/>
        </p:nvPicPr>
        <p:blipFill rotWithShape="1">
          <a:blip r:embed="rId3">
            <a:alphaModFix amt="96000"/>
          </a:blip>
          <a:srcRect b="0" l="0" r="0" t="0"/>
          <a:stretch/>
        </p:blipFill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9"/>
          <p:cNvPicPr preferRelativeResize="0"/>
          <p:nvPr/>
        </p:nvPicPr>
        <p:blipFill rotWithShape="1">
          <a:blip r:embed="rId4">
            <a:alphaModFix amt="93000"/>
          </a:blip>
          <a:srcRect b="0" l="0" r="0" t="0"/>
          <a:stretch/>
        </p:blipFill>
        <p:spPr>
          <a:xfrm>
            <a:off x="0" y="3799375"/>
            <a:ext cx="2016000" cy="305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0"/>
          <p:cNvSpPr/>
          <p:nvPr/>
        </p:nvSpPr>
        <p:spPr>
          <a:xfrm>
            <a:off x="2999" y="1817020"/>
            <a:ext cx="12189001" cy="4749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20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0"/>
          <p:cNvSpPr/>
          <p:nvPr/>
        </p:nvSpPr>
        <p:spPr>
          <a:xfrm>
            <a:off x="-11" y="0"/>
            <a:ext cx="12189001" cy="4749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1" name="Google Shape;301;p20"/>
          <p:cNvGrpSpPr/>
          <p:nvPr/>
        </p:nvGrpSpPr>
        <p:grpSpPr>
          <a:xfrm>
            <a:off x="-11" y="127583"/>
            <a:ext cx="11783700" cy="6602846"/>
            <a:chOff x="224289" y="127608"/>
            <a:chExt cx="11783700" cy="6602846"/>
          </a:xfrm>
        </p:grpSpPr>
        <p:cxnSp>
          <p:nvCxnSpPr>
            <p:cNvPr id="302" name="Google Shape;302;p20"/>
            <p:cNvCxnSpPr/>
            <p:nvPr/>
          </p:nvCxnSpPr>
          <p:spPr>
            <a:xfrm rot="10800000">
              <a:off x="2265597" y="6028191"/>
              <a:ext cx="0" cy="15540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303" name="Google Shape;303;p20"/>
            <p:cNvGrpSpPr/>
            <p:nvPr/>
          </p:nvGrpSpPr>
          <p:grpSpPr>
            <a:xfrm>
              <a:off x="224289" y="127608"/>
              <a:ext cx="11783700" cy="6602846"/>
              <a:chOff x="224289" y="127608"/>
              <a:chExt cx="11783700" cy="6602846"/>
            </a:xfrm>
          </p:grpSpPr>
          <p:sp>
            <p:nvSpPr>
              <p:cNvPr id="304" name="Google Shape;304;p20"/>
              <p:cNvSpPr/>
              <p:nvPr/>
            </p:nvSpPr>
            <p:spPr>
              <a:xfrm>
                <a:off x="224289" y="571065"/>
                <a:ext cx="11783700" cy="534900"/>
              </a:xfrm>
              <a:prstGeom prst="roundRect">
                <a:avLst>
                  <a:gd fmla="val 16667" name="adj"/>
                </a:avLst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rPr b="0" i="0" lang="en-US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</a:t>
                </a: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Mid-America          Mid-Atlantic        North Central         Northeast         Pacific Northwest  Rocky Mountain       Southern              Southwest              Western</a:t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5" name="Google Shape;305;p20"/>
              <p:cNvGrpSpPr/>
              <p:nvPr/>
            </p:nvGrpSpPr>
            <p:grpSpPr>
              <a:xfrm>
                <a:off x="458637" y="127608"/>
                <a:ext cx="11274778" cy="6602846"/>
                <a:chOff x="458637" y="68652"/>
                <a:chExt cx="11274778" cy="6602846"/>
              </a:xfrm>
            </p:grpSpPr>
            <p:grpSp>
              <p:nvGrpSpPr>
                <p:cNvPr id="306" name="Google Shape;306;p20"/>
                <p:cNvGrpSpPr/>
                <p:nvPr/>
              </p:nvGrpSpPr>
              <p:grpSpPr>
                <a:xfrm>
                  <a:off x="458637" y="940217"/>
                  <a:ext cx="11274778" cy="5731281"/>
                  <a:chOff x="385305" y="940217"/>
                  <a:chExt cx="11274778" cy="5731281"/>
                </a:xfrm>
              </p:grpSpPr>
              <p:grpSp>
                <p:nvGrpSpPr>
                  <p:cNvPr id="307" name="Google Shape;307;p20"/>
                  <p:cNvGrpSpPr/>
                  <p:nvPr/>
                </p:nvGrpSpPr>
                <p:grpSpPr>
                  <a:xfrm>
                    <a:off x="386659" y="940217"/>
                    <a:ext cx="11273421" cy="849000"/>
                    <a:chOff x="360780" y="1311153"/>
                    <a:chExt cx="11273421" cy="849000"/>
                  </a:xfrm>
                </p:grpSpPr>
                <p:sp>
                  <p:nvSpPr>
                    <p:cNvPr id="308" name="Google Shape;308;p20"/>
                    <p:cNvSpPr/>
                    <p:nvPr/>
                  </p:nvSpPr>
                  <p:spPr>
                    <a:xfrm>
                      <a:off x="2931181" y="1625253"/>
                      <a:ext cx="1061100" cy="534900"/>
                    </a:xfrm>
                    <a:prstGeom prst="roundRect">
                      <a:avLst>
                        <a:gd fmla="val 16667" name="adj"/>
                      </a:avLst>
                    </a:prstGeom>
                    <a:noFill/>
                    <a:ln cap="flat" cmpd="sng" w="57150">
                      <a:solidFill>
                        <a:srgbClr val="A1BF84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 Chair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09" name="Google Shape;309;p20"/>
                    <p:cNvSpPr/>
                    <p:nvPr/>
                  </p:nvSpPr>
                  <p:spPr>
                    <a:xfrm>
                      <a:off x="4204834" y="1625253"/>
                      <a:ext cx="1061100" cy="534900"/>
                    </a:xfrm>
                    <a:prstGeom prst="roundRect">
                      <a:avLst>
                        <a:gd fmla="val 16667" name="adj"/>
                      </a:avLst>
                    </a:prstGeom>
                    <a:noFill/>
                    <a:ln cap="flat" cmpd="sng" w="57150">
                      <a:solidFill>
                        <a:srgbClr val="A1BF84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 Chair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0" name="Google Shape;310;p20"/>
                    <p:cNvSpPr/>
                    <p:nvPr/>
                  </p:nvSpPr>
                  <p:spPr>
                    <a:xfrm>
                      <a:off x="5478487" y="1625253"/>
                      <a:ext cx="1061100" cy="534900"/>
                    </a:xfrm>
                    <a:prstGeom prst="roundRect">
                      <a:avLst>
                        <a:gd fmla="val 16667" name="adj"/>
                      </a:avLst>
                    </a:prstGeom>
                    <a:noFill/>
                    <a:ln cap="flat" cmpd="sng" w="57150">
                      <a:solidFill>
                        <a:srgbClr val="A1BF84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 Chair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1" name="Google Shape;311;p20"/>
                    <p:cNvSpPr/>
                    <p:nvPr/>
                  </p:nvSpPr>
                  <p:spPr>
                    <a:xfrm>
                      <a:off x="6752140" y="1625253"/>
                      <a:ext cx="1061100" cy="534900"/>
                    </a:xfrm>
                    <a:prstGeom prst="roundRect">
                      <a:avLst>
                        <a:gd fmla="val 16667" name="adj"/>
                      </a:avLst>
                    </a:prstGeom>
                    <a:noFill/>
                    <a:ln cap="flat" cmpd="sng" w="57150">
                      <a:solidFill>
                        <a:srgbClr val="A1BF84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 Chair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2" name="Google Shape;312;p20"/>
                    <p:cNvSpPr/>
                    <p:nvPr/>
                  </p:nvSpPr>
                  <p:spPr>
                    <a:xfrm>
                      <a:off x="8025793" y="1625253"/>
                      <a:ext cx="1061100" cy="534900"/>
                    </a:xfrm>
                    <a:prstGeom prst="roundRect">
                      <a:avLst>
                        <a:gd fmla="val 16667" name="adj"/>
                      </a:avLst>
                    </a:prstGeom>
                    <a:noFill/>
                    <a:ln cap="flat" cmpd="sng" w="57150">
                      <a:solidFill>
                        <a:srgbClr val="A1BF84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 Chair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3" name="Google Shape;313;p20"/>
                    <p:cNvSpPr/>
                    <p:nvPr/>
                  </p:nvSpPr>
                  <p:spPr>
                    <a:xfrm>
                      <a:off x="9299446" y="1625253"/>
                      <a:ext cx="1061100" cy="534900"/>
                    </a:xfrm>
                    <a:prstGeom prst="roundRect">
                      <a:avLst>
                        <a:gd fmla="val 16667" name="adj"/>
                      </a:avLst>
                    </a:prstGeom>
                    <a:noFill/>
                    <a:ln cap="flat" cmpd="sng" w="57150">
                      <a:solidFill>
                        <a:srgbClr val="A1BF84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 Chair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4" name="Google Shape;314;p20"/>
                    <p:cNvSpPr/>
                    <p:nvPr/>
                  </p:nvSpPr>
                  <p:spPr>
                    <a:xfrm>
                      <a:off x="10573101" y="1625253"/>
                      <a:ext cx="1061100" cy="534900"/>
                    </a:xfrm>
                    <a:prstGeom prst="roundRect">
                      <a:avLst>
                        <a:gd fmla="val 16667" name="adj"/>
                      </a:avLst>
                    </a:prstGeom>
                    <a:noFill/>
                    <a:ln cap="flat" cmpd="sng" w="57150">
                      <a:solidFill>
                        <a:srgbClr val="A1BF84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 Chair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5" name="Google Shape;315;p20"/>
                    <p:cNvSpPr/>
                    <p:nvPr/>
                  </p:nvSpPr>
                  <p:spPr>
                    <a:xfrm>
                      <a:off x="1657528" y="1625253"/>
                      <a:ext cx="1061100" cy="534900"/>
                    </a:xfrm>
                    <a:prstGeom prst="roundRect">
                      <a:avLst>
                        <a:gd fmla="val 16667" name="adj"/>
                      </a:avLst>
                    </a:prstGeom>
                    <a:noFill/>
                    <a:ln cap="flat" cmpd="sng" w="57150">
                      <a:solidFill>
                        <a:srgbClr val="A1BF84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 Chair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6" name="Google Shape;316;p20"/>
                    <p:cNvSpPr/>
                    <p:nvPr/>
                  </p:nvSpPr>
                  <p:spPr>
                    <a:xfrm>
                      <a:off x="360780" y="1625253"/>
                      <a:ext cx="1061100" cy="534900"/>
                    </a:xfrm>
                    <a:prstGeom prst="roundRect">
                      <a:avLst>
                        <a:gd fmla="val 16667" name="adj"/>
                      </a:avLst>
                    </a:prstGeom>
                    <a:noFill/>
                    <a:ln cap="flat" cmpd="sng" w="57150">
                      <a:solidFill>
                        <a:srgbClr val="A1BF84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 Chair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317" name="Google Shape;317;p20"/>
                    <p:cNvCxnSpPr/>
                    <p:nvPr/>
                  </p:nvCxnSpPr>
                  <p:spPr>
                    <a:xfrm>
                      <a:off x="891304" y="1311215"/>
                      <a:ext cx="10212300" cy="0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000000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318" name="Google Shape;318;p20"/>
                    <p:cNvCxnSpPr/>
                    <p:nvPr/>
                  </p:nvCxnSpPr>
                  <p:spPr>
                    <a:xfrm rot="10800000">
                      <a:off x="891212" y="1311153"/>
                      <a:ext cx="0" cy="314100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000000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319" name="Google Shape;319;p20"/>
                    <p:cNvCxnSpPr/>
                    <p:nvPr/>
                  </p:nvCxnSpPr>
                  <p:spPr>
                    <a:xfrm rot="10800000">
                      <a:off x="2196494" y="1311153"/>
                      <a:ext cx="0" cy="314100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000000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320" name="Google Shape;320;p20"/>
                    <p:cNvCxnSpPr/>
                    <p:nvPr/>
                  </p:nvCxnSpPr>
                  <p:spPr>
                    <a:xfrm rot="10800000">
                      <a:off x="3461705" y="1311153"/>
                      <a:ext cx="0" cy="314100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000000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321" name="Google Shape;321;p20"/>
                    <p:cNvCxnSpPr/>
                    <p:nvPr/>
                  </p:nvCxnSpPr>
                  <p:spPr>
                    <a:xfrm rot="10800000">
                      <a:off x="4717742" y="1311153"/>
                      <a:ext cx="0" cy="314100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000000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322" name="Google Shape;322;p20"/>
                    <p:cNvCxnSpPr/>
                    <p:nvPr/>
                  </p:nvCxnSpPr>
                  <p:spPr>
                    <a:xfrm rot="10800000">
                      <a:off x="6005727" y="1311153"/>
                      <a:ext cx="0" cy="314100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000000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323" name="Google Shape;323;p20"/>
                    <p:cNvCxnSpPr/>
                    <p:nvPr/>
                  </p:nvCxnSpPr>
                  <p:spPr>
                    <a:xfrm rot="10800000">
                      <a:off x="7281531" y="1311153"/>
                      <a:ext cx="0" cy="314100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000000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324" name="Google Shape;324;p20"/>
                    <p:cNvCxnSpPr/>
                    <p:nvPr/>
                  </p:nvCxnSpPr>
                  <p:spPr>
                    <a:xfrm rot="10800000">
                      <a:off x="8556317" y="1318647"/>
                      <a:ext cx="0" cy="314100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000000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325" name="Google Shape;325;p20"/>
                    <p:cNvCxnSpPr/>
                    <p:nvPr/>
                  </p:nvCxnSpPr>
                  <p:spPr>
                    <a:xfrm rot="10800000">
                      <a:off x="9829970" y="1318647"/>
                      <a:ext cx="0" cy="314100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000000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326" name="Google Shape;326;p20"/>
                    <p:cNvCxnSpPr/>
                    <p:nvPr/>
                  </p:nvCxnSpPr>
                  <p:spPr>
                    <a:xfrm rot="10800000">
                      <a:off x="11103625" y="1318647"/>
                      <a:ext cx="0" cy="314100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000000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327" name="Google Shape;327;p20"/>
                  <p:cNvGrpSpPr/>
                  <p:nvPr/>
                </p:nvGrpSpPr>
                <p:grpSpPr>
                  <a:xfrm>
                    <a:off x="1683404" y="1785727"/>
                    <a:ext cx="1069544" cy="4885771"/>
                    <a:chOff x="1683404" y="1785727"/>
                    <a:chExt cx="1069544" cy="4885771"/>
                  </a:xfrm>
                </p:grpSpPr>
                <p:grpSp>
                  <p:nvGrpSpPr>
                    <p:cNvPr id="328" name="Google Shape;328;p20"/>
                    <p:cNvGrpSpPr/>
                    <p:nvPr/>
                  </p:nvGrpSpPr>
                  <p:grpSpPr>
                    <a:xfrm>
                      <a:off x="1683404" y="1785727"/>
                      <a:ext cx="1061104" cy="4191520"/>
                      <a:chOff x="265792" y="2125633"/>
                      <a:chExt cx="1061104" cy="4191520"/>
                    </a:xfrm>
                  </p:grpSpPr>
                  <p:grpSp>
                    <p:nvGrpSpPr>
                      <p:cNvPr id="329" name="Google Shape;329;p20"/>
                      <p:cNvGrpSpPr/>
                      <p:nvPr/>
                    </p:nvGrpSpPr>
                    <p:grpSpPr>
                      <a:xfrm>
                        <a:off x="265796" y="2125633"/>
                        <a:ext cx="1061100" cy="695063"/>
                        <a:chOff x="265796" y="2125633"/>
                        <a:chExt cx="1061100" cy="695063"/>
                      </a:xfrm>
                    </p:grpSpPr>
                    <p:sp>
                      <p:nvSpPr>
                        <p:cNvPr id="330" name="Google Shape;330;p20"/>
                        <p:cNvSpPr/>
                        <p:nvPr/>
                      </p:nvSpPr>
                      <p:spPr>
                        <a:xfrm>
                          <a:off x="265796" y="2285796"/>
                          <a:ext cx="1061100" cy="534900"/>
                        </a:xfrm>
                        <a:prstGeom prst="roundRect">
                          <a:avLst>
                            <a:gd fmla="val 16667" name="adj"/>
                          </a:avLst>
                        </a:prstGeom>
                        <a:noFill/>
                        <a:ln cap="flat" cmpd="sng" w="19050">
                          <a:solidFill>
                            <a:srgbClr val="000000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800"/>
                            <a:buFont typeface="Calibri"/>
                            <a:buNone/>
                          </a:pPr>
                          <a:r>
                            <a:rPr b="0" i="0" lang="en-US" sz="1800" u="none" cap="none" strike="noStrike">
                              <a:solidFill>
                                <a:srgbClr val="0000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Regional Liaison</a:t>
                          </a:r>
                          <a:endParaRPr b="0" i="0" sz="1800" u="none" cap="none" strike="noStrike">
                            <a:solidFill>
                              <a:schemeClr val="dk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cxnSp>
                      <p:nvCxnSpPr>
                        <p:cNvPr id="331" name="Google Shape;331;p20"/>
                        <p:cNvCxnSpPr/>
                        <p:nvPr/>
                      </p:nvCxnSpPr>
                      <p:spPr>
                        <a:xfrm rot="10800000">
                          <a:off x="796414" y="2125633"/>
                          <a:ext cx="0" cy="155400"/>
                        </a:xfrm>
                        <a:prstGeom prst="straightConnector1">
                          <a:avLst/>
                        </a:prstGeom>
                        <a:noFill/>
                        <a:ln cap="flat" cmpd="sng" w="19050">
                          <a:solidFill>
                            <a:srgbClr val="000000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</p:grpSp>
                  <p:grpSp>
                    <p:nvGrpSpPr>
                      <p:cNvPr id="332" name="Google Shape;332;p20"/>
                      <p:cNvGrpSpPr/>
                      <p:nvPr/>
                    </p:nvGrpSpPr>
                    <p:grpSpPr>
                      <a:xfrm>
                        <a:off x="265795" y="2825445"/>
                        <a:ext cx="1061100" cy="695063"/>
                        <a:chOff x="265796" y="2125633"/>
                        <a:chExt cx="1061100" cy="695063"/>
                      </a:xfrm>
                    </p:grpSpPr>
                    <p:sp>
                      <p:nvSpPr>
                        <p:cNvPr id="333" name="Google Shape;333;p20"/>
                        <p:cNvSpPr/>
                        <p:nvPr/>
                      </p:nvSpPr>
                      <p:spPr>
                        <a:xfrm>
                          <a:off x="265796" y="2285796"/>
                          <a:ext cx="1061100" cy="534900"/>
                        </a:xfrm>
                        <a:prstGeom prst="roundRect">
                          <a:avLst>
                            <a:gd fmla="val 16667" name="adj"/>
                          </a:avLst>
                        </a:prstGeom>
                        <a:noFill/>
                        <a:ln cap="flat" cmpd="sng" w="19050">
                          <a:solidFill>
                            <a:srgbClr val="000000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800"/>
                            <a:buFont typeface="Calibri"/>
                            <a:buNone/>
                          </a:pPr>
                          <a:r>
                            <a:rPr b="0" i="0" lang="en-US" sz="1800" u="none" cap="none" strike="noStrike">
                              <a:solidFill>
                                <a:srgbClr val="0000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Regional Liaison</a:t>
                          </a:r>
                          <a:endParaRPr b="0" i="0" sz="1800" u="none" cap="none" strike="noStrike">
                            <a:solidFill>
                              <a:schemeClr val="dk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cxnSp>
                      <p:nvCxnSpPr>
                        <p:cNvPr id="334" name="Google Shape;334;p20"/>
                        <p:cNvCxnSpPr/>
                        <p:nvPr/>
                      </p:nvCxnSpPr>
                      <p:spPr>
                        <a:xfrm rot="10800000">
                          <a:off x="796414" y="2125633"/>
                          <a:ext cx="0" cy="155400"/>
                        </a:xfrm>
                        <a:prstGeom prst="straightConnector1">
                          <a:avLst/>
                        </a:prstGeom>
                        <a:noFill/>
                        <a:ln cap="flat" cmpd="sng" w="19050">
                          <a:solidFill>
                            <a:srgbClr val="000000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</p:grpSp>
                  <p:grpSp>
                    <p:nvGrpSpPr>
                      <p:cNvPr id="335" name="Google Shape;335;p20"/>
                      <p:cNvGrpSpPr/>
                      <p:nvPr/>
                    </p:nvGrpSpPr>
                    <p:grpSpPr>
                      <a:xfrm>
                        <a:off x="265794" y="3529739"/>
                        <a:ext cx="1061100" cy="695063"/>
                        <a:chOff x="265796" y="2125633"/>
                        <a:chExt cx="1061100" cy="695063"/>
                      </a:xfrm>
                    </p:grpSpPr>
                    <p:sp>
                      <p:nvSpPr>
                        <p:cNvPr id="336" name="Google Shape;336;p20"/>
                        <p:cNvSpPr/>
                        <p:nvPr/>
                      </p:nvSpPr>
                      <p:spPr>
                        <a:xfrm>
                          <a:off x="265796" y="2285796"/>
                          <a:ext cx="1061100" cy="534900"/>
                        </a:xfrm>
                        <a:prstGeom prst="roundRect">
                          <a:avLst>
                            <a:gd fmla="val 16667" name="adj"/>
                          </a:avLst>
                        </a:prstGeom>
                        <a:noFill/>
                        <a:ln cap="flat" cmpd="sng" w="19050">
                          <a:solidFill>
                            <a:srgbClr val="000000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800"/>
                            <a:buFont typeface="Calibri"/>
                            <a:buNone/>
                          </a:pPr>
                          <a:r>
                            <a:rPr b="0" i="0" lang="en-US" sz="1800" u="none" cap="none" strike="noStrike">
                              <a:solidFill>
                                <a:srgbClr val="0000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Regional Liaison</a:t>
                          </a:r>
                          <a:endParaRPr b="0" i="0" sz="1800" u="none" cap="none" strike="noStrike">
                            <a:solidFill>
                              <a:schemeClr val="dk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cxnSp>
                      <p:nvCxnSpPr>
                        <p:cNvPr id="337" name="Google Shape;337;p20"/>
                        <p:cNvCxnSpPr/>
                        <p:nvPr/>
                      </p:nvCxnSpPr>
                      <p:spPr>
                        <a:xfrm rot="10800000">
                          <a:off x="796414" y="2125633"/>
                          <a:ext cx="0" cy="155400"/>
                        </a:xfrm>
                        <a:prstGeom prst="straightConnector1">
                          <a:avLst/>
                        </a:prstGeom>
                        <a:noFill/>
                        <a:ln cap="flat" cmpd="sng" w="19050">
                          <a:solidFill>
                            <a:srgbClr val="000000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</p:grpSp>
                  <p:grpSp>
                    <p:nvGrpSpPr>
                      <p:cNvPr id="338" name="Google Shape;338;p20"/>
                      <p:cNvGrpSpPr/>
                      <p:nvPr/>
                    </p:nvGrpSpPr>
                    <p:grpSpPr>
                      <a:xfrm>
                        <a:off x="265794" y="4224788"/>
                        <a:ext cx="1061100" cy="695063"/>
                        <a:chOff x="265796" y="2125633"/>
                        <a:chExt cx="1061100" cy="695063"/>
                      </a:xfrm>
                    </p:grpSpPr>
                    <p:sp>
                      <p:nvSpPr>
                        <p:cNvPr id="339" name="Google Shape;339;p20"/>
                        <p:cNvSpPr/>
                        <p:nvPr/>
                      </p:nvSpPr>
                      <p:spPr>
                        <a:xfrm>
                          <a:off x="265796" y="2285796"/>
                          <a:ext cx="1061100" cy="534900"/>
                        </a:xfrm>
                        <a:prstGeom prst="roundRect">
                          <a:avLst>
                            <a:gd fmla="val 16667" name="adj"/>
                          </a:avLst>
                        </a:prstGeom>
                        <a:noFill/>
                        <a:ln cap="flat" cmpd="sng" w="19050">
                          <a:solidFill>
                            <a:srgbClr val="000000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800"/>
                            <a:buFont typeface="Calibri"/>
                            <a:buNone/>
                          </a:pPr>
                          <a:r>
                            <a:rPr b="0" i="0" lang="en-US" sz="1800" u="none" cap="none" strike="noStrike">
                              <a:solidFill>
                                <a:srgbClr val="0000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Regional Liaison</a:t>
                          </a:r>
                          <a:endParaRPr b="0" i="0" sz="1800" u="none" cap="none" strike="noStrike">
                            <a:solidFill>
                              <a:schemeClr val="dk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cxnSp>
                      <p:nvCxnSpPr>
                        <p:cNvPr id="340" name="Google Shape;340;p20"/>
                        <p:cNvCxnSpPr/>
                        <p:nvPr/>
                      </p:nvCxnSpPr>
                      <p:spPr>
                        <a:xfrm rot="10800000">
                          <a:off x="796414" y="2125633"/>
                          <a:ext cx="0" cy="155400"/>
                        </a:xfrm>
                        <a:prstGeom prst="straightConnector1">
                          <a:avLst/>
                        </a:prstGeom>
                        <a:noFill/>
                        <a:ln cap="flat" cmpd="sng" w="19050">
                          <a:solidFill>
                            <a:srgbClr val="000000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</p:grpSp>
                  <p:grpSp>
                    <p:nvGrpSpPr>
                      <p:cNvPr id="341" name="Google Shape;341;p20"/>
                      <p:cNvGrpSpPr/>
                      <p:nvPr/>
                    </p:nvGrpSpPr>
                    <p:grpSpPr>
                      <a:xfrm>
                        <a:off x="265793" y="4927839"/>
                        <a:ext cx="1061100" cy="695063"/>
                        <a:chOff x="265796" y="2125633"/>
                        <a:chExt cx="1061100" cy="695063"/>
                      </a:xfrm>
                    </p:grpSpPr>
                    <p:sp>
                      <p:nvSpPr>
                        <p:cNvPr id="342" name="Google Shape;342;p20"/>
                        <p:cNvSpPr/>
                        <p:nvPr/>
                      </p:nvSpPr>
                      <p:spPr>
                        <a:xfrm>
                          <a:off x="265796" y="2285796"/>
                          <a:ext cx="1061100" cy="534900"/>
                        </a:xfrm>
                        <a:prstGeom prst="roundRect">
                          <a:avLst>
                            <a:gd fmla="val 16667" name="adj"/>
                          </a:avLst>
                        </a:prstGeom>
                        <a:noFill/>
                        <a:ln cap="flat" cmpd="sng" w="19050">
                          <a:solidFill>
                            <a:srgbClr val="000000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800"/>
                            <a:buFont typeface="Calibri"/>
                            <a:buNone/>
                          </a:pPr>
                          <a:r>
                            <a:rPr b="0" i="0" lang="en-US" sz="1800" u="none" cap="none" strike="noStrike">
                              <a:solidFill>
                                <a:srgbClr val="0000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Regional Liaison</a:t>
                          </a:r>
                          <a:endParaRPr b="0" i="0" sz="1800" u="none" cap="none" strike="noStrike">
                            <a:solidFill>
                              <a:schemeClr val="dk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cxnSp>
                      <p:nvCxnSpPr>
                        <p:cNvPr id="343" name="Google Shape;343;p20"/>
                        <p:cNvCxnSpPr/>
                        <p:nvPr/>
                      </p:nvCxnSpPr>
                      <p:spPr>
                        <a:xfrm rot="10800000">
                          <a:off x="796414" y="2125633"/>
                          <a:ext cx="0" cy="155400"/>
                        </a:xfrm>
                        <a:prstGeom prst="straightConnector1">
                          <a:avLst/>
                        </a:prstGeom>
                        <a:noFill/>
                        <a:ln cap="flat" cmpd="sng" w="19050">
                          <a:solidFill>
                            <a:srgbClr val="000000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</p:grpSp>
                  <p:grpSp>
                    <p:nvGrpSpPr>
                      <p:cNvPr id="344" name="Google Shape;344;p20"/>
                      <p:cNvGrpSpPr/>
                      <p:nvPr/>
                    </p:nvGrpSpPr>
                    <p:grpSpPr>
                      <a:xfrm>
                        <a:off x="265792" y="5622090"/>
                        <a:ext cx="1061100" cy="695063"/>
                        <a:chOff x="265796" y="2125633"/>
                        <a:chExt cx="1061100" cy="695063"/>
                      </a:xfrm>
                    </p:grpSpPr>
                    <p:sp>
                      <p:nvSpPr>
                        <p:cNvPr id="345" name="Google Shape;345;p20"/>
                        <p:cNvSpPr/>
                        <p:nvPr/>
                      </p:nvSpPr>
                      <p:spPr>
                        <a:xfrm>
                          <a:off x="265796" y="2285796"/>
                          <a:ext cx="1061100" cy="534900"/>
                        </a:xfrm>
                        <a:prstGeom prst="roundRect">
                          <a:avLst>
                            <a:gd fmla="val 16667" name="adj"/>
                          </a:avLst>
                        </a:prstGeom>
                        <a:noFill/>
                        <a:ln cap="flat" cmpd="sng" w="19050">
                          <a:solidFill>
                            <a:srgbClr val="000000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800"/>
                            <a:buFont typeface="Calibri"/>
                            <a:buNone/>
                          </a:pPr>
                          <a:r>
                            <a:rPr b="0" i="0" lang="en-US" sz="1800" u="none" cap="none" strike="noStrike">
                              <a:solidFill>
                                <a:srgbClr val="0000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Regional Liaison</a:t>
                          </a:r>
                          <a:endParaRPr b="0" i="0" sz="1800" u="none" cap="none" strike="noStrike">
                            <a:solidFill>
                              <a:schemeClr val="dk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cxnSp>
                      <p:nvCxnSpPr>
                        <p:cNvPr id="346" name="Google Shape;346;p20"/>
                        <p:cNvCxnSpPr/>
                        <p:nvPr/>
                      </p:nvCxnSpPr>
                      <p:spPr>
                        <a:xfrm rot="10800000">
                          <a:off x="796414" y="2125633"/>
                          <a:ext cx="0" cy="155400"/>
                        </a:xfrm>
                        <a:prstGeom prst="straightConnector1">
                          <a:avLst/>
                        </a:prstGeom>
                        <a:noFill/>
                        <a:ln cap="flat" cmpd="sng" w="19050">
                          <a:solidFill>
                            <a:srgbClr val="000000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</p:grpSp>
                </p:grpSp>
                <p:sp>
                  <p:nvSpPr>
                    <p:cNvPr id="347" name="Google Shape;347;p20"/>
                    <p:cNvSpPr/>
                    <p:nvPr/>
                  </p:nvSpPr>
                  <p:spPr>
                    <a:xfrm>
                      <a:off x="1691848" y="6136598"/>
                      <a:ext cx="1061100" cy="534900"/>
                    </a:xfrm>
                    <a:prstGeom prst="roundRect">
                      <a:avLst>
                        <a:gd fmla="val 16667" name="adj"/>
                      </a:avLst>
                    </a:prstGeom>
                    <a:noFill/>
                    <a:ln cap="flat" cmpd="sng" w="19050">
                      <a:solidFill>
                        <a:srgbClr val="000000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 Liaison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8" name="Google Shape;348;p20"/>
                  <p:cNvGrpSpPr/>
                  <p:nvPr/>
                </p:nvGrpSpPr>
                <p:grpSpPr>
                  <a:xfrm>
                    <a:off x="2965501" y="1785727"/>
                    <a:ext cx="1061104" cy="4191520"/>
                    <a:chOff x="265792" y="2125633"/>
                    <a:chExt cx="1061104" cy="4191520"/>
                  </a:xfrm>
                </p:grpSpPr>
                <p:grpSp>
                  <p:nvGrpSpPr>
                    <p:cNvPr id="349" name="Google Shape;349;p20"/>
                    <p:cNvGrpSpPr/>
                    <p:nvPr/>
                  </p:nvGrpSpPr>
                  <p:grpSpPr>
                    <a:xfrm>
                      <a:off x="265796" y="2125633"/>
                      <a:ext cx="1061100" cy="695063"/>
                      <a:chOff x="265796" y="2125633"/>
                      <a:chExt cx="1061100" cy="695063"/>
                    </a:xfrm>
                  </p:grpSpPr>
                  <p:sp>
                    <p:nvSpPr>
                      <p:cNvPr id="350" name="Google Shape;350;p20"/>
                      <p:cNvSpPr/>
                      <p:nvPr/>
                    </p:nvSpPr>
                    <p:spPr>
                      <a:xfrm>
                        <a:off x="265796" y="2285796"/>
                        <a:ext cx="1061100" cy="534900"/>
                      </a:xfrm>
                      <a:prstGeom prst="roundRect">
                        <a:avLst>
                          <a:gd fmla="val 16667" name="adj"/>
                        </a:avLst>
                      </a:prstGeom>
                      <a:noFill/>
                      <a:ln cap="flat" cmpd="sng" w="19050">
                        <a:solidFill>
                          <a:srgbClr val="000000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Calibri"/>
                          <a:buNone/>
                        </a:pPr>
                        <a:r>
                          <a:rPr b="0" i="0" lang="en-US" sz="1800" u="none" cap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Regional Liaison</a:t>
                        </a:r>
                        <a:endParaRPr b="0" i="0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cxnSp>
                    <p:nvCxnSpPr>
                      <p:cNvPr id="351" name="Google Shape;351;p20"/>
                      <p:cNvCxnSpPr/>
                      <p:nvPr/>
                    </p:nvCxnSpPr>
                    <p:spPr>
                      <a:xfrm rot="10800000">
                        <a:off x="796414" y="2125633"/>
                        <a:ext cx="0" cy="155400"/>
                      </a:xfrm>
                      <a:prstGeom prst="straightConnector1">
                        <a:avLst/>
                      </a:prstGeom>
                      <a:noFill/>
                      <a:ln cap="flat" cmpd="sng" w="19050">
                        <a:solidFill>
                          <a:srgbClr val="000000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352" name="Google Shape;352;p20"/>
                    <p:cNvGrpSpPr/>
                    <p:nvPr/>
                  </p:nvGrpSpPr>
                  <p:grpSpPr>
                    <a:xfrm>
                      <a:off x="265795" y="2825445"/>
                      <a:ext cx="1061100" cy="695063"/>
                      <a:chOff x="265796" y="2125633"/>
                      <a:chExt cx="1061100" cy="695063"/>
                    </a:xfrm>
                  </p:grpSpPr>
                  <p:sp>
                    <p:nvSpPr>
                      <p:cNvPr id="353" name="Google Shape;353;p20"/>
                      <p:cNvSpPr/>
                      <p:nvPr/>
                    </p:nvSpPr>
                    <p:spPr>
                      <a:xfrm>
                        <a:off x="265796" y="2285796"/>
                        <a:ext cx="1061100" cy="534900"/>
                      </a:xfrm>
                      <a:prstGeom prst="roundRect">
                        <a:avLst>
                          <a:gd fmla="val 16667" name="adj"/>
                        </a:avLst>
                      </a:prstGeom>
                      <a:noFill/>
                      <a:ln cap="flat" cmpd="sng" w="19050">
                        <a:solidFill>
                          <a:srgbClr val="000000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Calibri"/>
                          <a:buNone/>
                        </a:pPr>
                        <a:r>
                          <a:rPr b="0" i="0" lang="en-US" sz="1800" u="none" cap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Regional Liaison</a:t>
                        </a:r>
                        <a:endParaRPr b="0" i="0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cxnSp>
                    <p:nvCxnSpPr>
                      <p:cNvPr id="354" name="Google Shape;354;p20"/>
                      <p:cNvCxnSpPr/>
                      <p:nvPr/>
                    </p:nvCxnSpPr>
                    <p:spPr>
                      <a:xfrm rot="10800000">
                        <a:off x="796414" y="2125633"/>
                        <a:ext cx="0" cy="155400"/>
                      </a:xfrm>
                      <a:prstGeom prst="straightConnector1">
                        <a:avLst/>
                      </a:prstGeom>
                      <a:noFill/>
                      <a:ln cap="flat" cmpd="sng" w="19050">
                        <a:solidFill>
                          <a:srgbClr val="000000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355" name="Google Shape;355;p20"/>
                    <p:cNvGrpSpPr/>
                    <p:nvPr/>
                  </p:nvGrpSpPr>
                  <p:grpSpPr>
                    <a:xfrm>
                      <a:off x="265794" y="3529739"/>
                      <a:ext cx="1061100" cy="695063"/>
                      <a:chOff x="265796" y="2125633"/>
                      <a:chExt cx="1061100" cy="695063"/>
                    </a:xfrm>
                  </p:grpSpPr>
                  <p:sp>
                    <p:nvSpPr>
                      <p:cNvPr id="356" name="Google Shape;356;p20"/>
                      <p:cNvSpPr/>
                      <p:nvPr/>
                    </p:nvSpPr>
                    <p:spPr>
                      <a:xfrm>
                        <a:off x="265796" y="2285796"/>
                        <a:ext cx="1061100" cy="534900"/>
                      </a:xfrm>
                      <a:prstGeom prst="roundRect">
                        <a:avLst>
                          <a:gd fmla="val 16667" name="adj"/>
                        </a:avLst>
                      </a:prstGeom>
                      <a:noFill/>
                      <a:ln cap="flat" cmpd="sng" w="19050">
                        <a:solidFill>
                          <a:srgbClr val="000000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Calibri"/>
                          <a:buNone/>
                        </a:pPr>
                        <a:r>
                          <a:rPr b="0" i="0" lang="en-US" sz="1800" u="none" cap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Regional Liaison</a:t>
                        </a:r>
                        <a:endParaRPr b="0" i="0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cxnSp>
                    <p:nvCxnSpPr>
                      <p:cNvPr id="357" name="Google Shape;357;p20"/>
                      <p:cNvCxnSpPr/>
                      <p:nvPr/>
                    </p:nvCxnSpPr>
                    <p:spPr>
                      <a:xfrm rot="10800000">
                        <a:off x="796414" y="2125633"/>
                        <a:ext cx="0" cy="155400"/>
                      </a:xfrm>
                      <a:prstGeom prst="straightConnector1">
                        <a:avLst/>
                      </a:prstGeom>
                      <a:noFill/>
                      <a:ln cap="flat" cmpd="sng" w="19050">
                        <a:solidFill>
                          <a:srgbClr val="000000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358" name="Google Shape;358;p20"/>
                    <p:cNvGrpSpPr/>
                    <p:nvPr/>
                  </p:nvGrpSpPr>
                  <p:grpSpPr>
                    <a:xfrm>
                      <a:off x="265794" y="4224788"/>
                      <a:ext cx="1061100" cy="695063"/>
                      <a:chOff x="265796" y="2125633"/>
                      <a:chExt cx="1061100" cy="695063"/>
                    </a:xfrm>
                  </p:grpSpPr>
                  <p:sp>
                    <p:nvSpPr>
                      <p:cNvPr id="359" name="Google Shape;359;p20"/>
                      <p:cNvSpPr/>
                      <p:nvPr/>
                    </p:nvSpPr>
                    <p:spPr>
                      <a:xfrm>
                        <a:off x="265796" y="2285796"/>
                        <a:ext cx="1061100" cy="534900"/>
                      </a:xfrm>
                      <a:prstGeom prst="roundRect">
                        <a:avLst>
                          <a:gd fmla="val 16667" name="adj"/>
                        </a:avLst>
                      </a:prstGeom>
                      <a:noFill/>
                      <a:ln cap="flat" cmpd="sng" w="19050">
                        <a:solidFill>
                          <a:srgbClr val="000000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Calibri"/>
                          <a:buNone/>
                        </a:pPr>
                        <a:r>
                          <a:rPr b="0" i="0" lang="en-US" sz="1800" u="none" cap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Regional Liaison</a:t>
                        </a:r>
                        <a:endParaRPr b="0" i="0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cxnSp>
                    <p:nvCxnSpPr>
                      <p:cNvPr id="360" name="Google Shape;360;p20"/>
                      <p:cNvCxnSpPr/>
                      <p:nvPr/>
                    </p:nvCxnSpPr>
                    <p:spPr>
                      <a:xfrm rot="10800000">
                        <a:off x="796414" y="2125633"/>
                        <a:ext cx="0" cy="155400"/>
                      </a:xfrm>
                      <a:prstGeom prst="straightConnector1">
                        <a:avLst/>
                      </a:prstGeom>
                      <a:noFill/>
                      <a:ln cap="flat" cmpd="sng" w="19050">
                        <a:solidFill>
                          <a:srgbClr val="000000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361" name="Google Shape;361;p20"/>
                    <p:cNvGrpSpPr/>
                    <p:nvPr/>
                  </p:nvGrpSpPr>
                  <p:grpSpPr>
                    <a:xfrm>
                      <a:off x="265793" y="4927839"/>
                      <a:ext cx="1061100" cy="695063"/>
                      <a:chOff x="265796" y="2125633"/>
                      <a:chExt cx="1061100" cy="695063"/>
                    </a:xfrm>
                  </p:grpSpPr>
                  <p:sp>
                    <p:nvSpPr>
                      <p:cNvPr id="362" name="Google Shape;362;p20"/>
                      <p:cNvSpPr/>
                      <p:nvPr/>
                    </p:nvSpPr>
                    <p:spPr>
                      <a:xfrm>
                        <a:off x="265796" y="2285796"/>
                        <a:ext cx="1061100" cy="534900"/>
                      </a:xfrm>
                      <a:prstGeom prst="roundRect">
                        <a:avLst>
                          <a:gd fmla="val 16667" name="adj"/>
                        </a:avLst>
                      </a:prstGeom>
                      <a:noFill/>
                      <a:ln cap="flat" cmpd="sng" w="19050">
                        <a:solidFill>
                          <a:srgbClr val="000000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Calibri"/>
                          <a:buNone/>
                        </a:pPr>
                        <a:r>
                          <a:rPr b="0" i="0" lang="en-US" sz="1800" u="none" cap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Regional Liaison</a:t>
                        </a:r>
                        <a:endParaRPr b="0" i="0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cxnSp>
                    <p:nvCxnSpPr>
                      <p:cNvPr id="363" name="Google Shape;363;p20"/>
                      <p:cNvCxnSpPr/>
                      <p:nvPr/>
                    </p:nvCxnSpPr>
                    <p:spPr>
                      <a:xfrm rot="10800000">
                        <a:off x="796414" y="2125633"/>
                        <a:ext cx="0" cy="155400"/>
                      </a:xfrm>
                      <a:prstGeom prst="straightConnector1">
                        <a:avLst/>
                      </a:prstGeom>
                      <a:noFill/>
                      <a:ln cap="flat" cmpd="sng" w="19050">
                        <a:solidFill>
                          <a:srgbClr val="000000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364" name="Google Shape;364;p20"/>
                    <p:cNvGrpSpPr/>
                    <p:nvPr/>
                  </p:nvGrpSpPr>
                  <p:grpSpPr>
                    <a:xfrm>
                      <a:off x="265792" y="5622090"/>
                      <a:ext cx="1061100" cy="695063"/>
                      <a:chOff x="265796" y="2125633"/>
                      <a:chExt cx="1061100" cy="695063"/>
                    </a:xfrm>
                  </p:grpSpPr>
                  <p:sp>
                    <p:nvSpPr>
                      <p:cNvPr id="365" name="Google Shape;365;p20"/>
                      <p:cNvSpPr/>
                      <p:nvPr/>
                    </p:nvSpPr>
                    <p:spPr>
                      <a:xfrm>
                        <a:off x="265796" y="2285796"/>
                        <a:ext cx="1061100" cy="534900"/>
                      </a:xfrm>
                      <a:prstGeom prst="roundRect">
                        <a:avLst>
                          <a:gd fmla="val 16667" name="adj"/>
                        </a:avLst>
                      </a:prstGeom>
                      <a:noFill/>
                      <a:ln cap="flat" cmpd="sng" w="19050">
                        <a:solidFill>
                          <a:srgbClr val="000000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Calibri"/>
                          <a:buNone/>
                        </a:pPr>
                        <a:r>
                          <a:rPr b="0" i="0" lang="en-US" sz="1800" u="none" cap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Regional Liaison</a:t>
                        </a:r>
                        <a:endParaRPr b="0" i="0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cxnSp>
                    <p:nvCxnSpPr>
                      <p:cNvPr id="366" name="Google Shape;366;p20"/>
                      <p:cNvCxnSpPr/>
                      <p:nvPr/>
                    </p:nvCxnSpPr>
                    <p:spPr>
                      <a:xfrm rot="10800000">
                        <a:off x="796414" y="2125633"/>
                        <a:ext cx="0" cy="155400"/>
                      </a:xfrm>
                      <a:prstGeom prst="straightConnector1">
                        <a:avLst/>
                      </a:prstGeom>
                      <a:noFill/>
                      <a:ln cap="flat" cmpd="sng" w="19050">
                        <a:solidFill>
                          <a:srgbClr val="000000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</p:grpSp>
              <p:grpSp>
                <p:nvGrpSpPr>
                  <p:cNvPr id="367" name="Google Shape;367;p20"/>
                  <p:cNvGrpSpPr/>
                  <p:nvPr/>
                </p:nvGrpSpPr>
                <p:grpSpPr>
                  <a:xfrm>
                    <a:off x="8051666" y="1789129"/>
                    <a:ext cx="1061104" cy="4191520"/>
                    <a:chOff x="265792" y="2125633"/>
                    <a:chExt cx="1061104" cy="4191520"/>
                  </a:xfrm>
                </p:grpSpPr>
                <p:grpSp>
                  <p:nvGrpSpPr>
                    <p:cNvPr id="368" name="Google Shape;368;p20"/>
                    <p:cNvGrpSpPr/>
                    <p:nvPr/>
                  </p:nvGrpSpPr>
                  <p:grpSpPr>
                    <a:xfrm>
                      <a:off x="265796" y="2125633"/>
                      <a:ext cx="1061100" cy="695063"/>
                      <a:chOff x="265796" y="2125633"/>
                      <a:chExt cx="1061100" cy="695063"/>
                    </a:xfrm>
                  </p:grpSpPr>
                  <p:sp>
                    <p:nvSpPr>
                      <p:cNvPr id="369" name="Google Shape;369;p20"/>
                      <p:cNvSpPr/>
                      <p:nvPr/>
                    </p:nvSpPr>
                    <p:spPr>
                      <a:xfrm>
                        <a:off x="265796" y="2285796"/>
                        <a:ext cx="1061100" cy="534900"/>
                      </a:xfrm>
                      <a:prstGeom prst="roundRect">
                        <a:avLst>
                          <a:gd fmla="val 16667" name="adj"/>
                        </a:avLst>
                      </a:prstGeom>
                      <a:noFill/>
                      <a:ln cap="flat" cmpd="sng" w="19050">
                        <a:solidFill>
                          <a:srgbClr val="000000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Calibri"/>
                          <a:buNone/>
                        </a:pPr>
                        <a:r>
                          <a:rPr b="0" i="0" lang="en-US" sz="1800" u="none" cap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Regional Liaison</a:t>
                        </a:r>
                        <a:endParaRPr b="0" i="0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cxnSp>
                    <p:nvCxnSpPr>
                      <p:cNvPr id="370" name="Google Shape;370;p20"/>
                      <p:cNvCxnSpPr/>
                      <p:nvPr/>
                    </p:nvCxnSpPr>
                    <p:spPr>
                      <a:xfrm rot="10800000">
                        <a:off x="796414" y="2125633"/>
                        <a:ext cx="0" cy="155400"/>
                      </a:xfrm>
                      <a:prstGeom prst="straightConnector1">
                        <a:avLst/>
                      </a:prstGeom>
                      <a:noFill/>
                      <a:ln cap="flat" cmpd="sng" w="19050">
                        <a:solidFill>
                          <a:srgbClr val="000000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371" name="Google Shape;371;p20"/>
                    <p:cNvGrpSpPr/>
                    <p:nvPr/>
                  </p:nvGrpSpPr>
                  <p:grpSpPr>
                    <a:xfrm>
                      <a:off x="265795" y="2825445"/>
                      <a:ext cx="1061100" cy="695063"/>
                      <a:chOff x="265796" y="2125633"/>
                      <a:chExt cx="1061100" cy="695063"/>
                    </a:xfrm>
                  </p:grpSpPr>
                  <p:sp>
                    <p:nvSpPr>
                      <p:cNvPr id="372" name="Google Shape;372;p20"/>
                      <p:cNvSpPr/>
                      <p:nvPr/>
                    </p:nvSpPr>
                    <p:spPr>
                      <a:xfrm>
                        <a:off x="265796" y="2285796"/>
                        <a:ext cx="1061100" cy="534900"/>
                      </a:xfrm>
                      <a:prstGeom prst="roundRect">
                        <a:avLst>
                          <a:gd fmla="val 16667" name="adj"/>
                        </a:avLst>
                      </a:prstGeom>
                      <a:noFill/>
                      <a:ln cap="flat" cmpd="sng" w="19050">
                        <a:solidFill>
                          <a:srgbClr val="000000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Calibri"/>
                          <a:buNone/>
                        </a:pPr>
                        <a:r>
                          <a:rPr b="0" i="0" lang="en-US" sz="1800" u="none" cap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Regional Liaison</a:t>
                        </a:r>
                        <a:endParaRPr b="0" i="0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cxnSp>
                    <p:nvCxnSpPr>
                      <p:cNvPr id="373" name="Google Shape;373;p20"/>
                      <p:cNvCxnSpPr/>
                      <p:nvPr/>
                    </p:nvCxnSpPr>
                    <p:spPr>
                      <a:xfrm rot="10800000">
                        <a:off x="796414" y="2125633"/>
                        <a:ext cx="0" cy="155400"/>
                      </a:xfrm>
                      <a:prstGeom prst="straightConnector1">
                        <a:avLst/>
                      </a:prstGeom>
                      <a:noFill/>
                      <a:ln cap="flat" cmpd="sng" w="19050">
                        <a:solidFill>
                          <a:srgbClr val="000000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374" name="Google Shape;374;p20"/>
                    <p:cNvGrpSpPr/>
                    <p:nvPr/>
                  </p:nvGrpSpPr>
                  <p:grpSpPr>
                    <a:xfrm>
                      <a:off x="265794" y="3529739"/>
                      <a:ext cx="1061100" cy="695063"/>
                      <a:chOff x="265796" y="2125633"/>
                      <a:chExt cx="1061100" cy="695063"/>
                    </a:xfrm>
                  </p:grpSpPr>
                  <p:sp>
                    <p:nvSpPr>
                      <p:cNvPr id="375" name="Google Shape;375;p20"/>
                      <p:cNvSpPr/>
                      <p:nvPr/>
                    </p:nvSpPr>
                    <p:spPr>
                      <a:xfrm>
                        <a:off x="265796" y="2285796"/>
                        <a:ext cx="1061100" cy="534900"/>
                      </a:xfrm>
                      <a:prstGeom prst="roundRect">
                        <a:avLst>
                          <a:gd fmla="val 16667" name="adj"/>
                        </a:avLst>
                      </a:prstGeom>
                      <a:noFill/>
                      <a:ln cap="flat" cmpd="sng" w="19050">
                        <a:solidFill>
                          <a:srgbClr val="000000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Calibri"/>
                          <a:buNone/>
                        </a:pPr>
                        <a:r>
                          <a:rPr b="0" i="0" lang="en-US" sz="1800" u="none" cap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Regional Liaison</a:t>
                        </a:r>
                        <a:endParaRPr b="0" i="0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cxnSp>
                    <p:nvCxnSpPr>
                      <p:cNvPr id="376" name="Google Shape;376;p20"/>
                      <p:cNvCxnSpPr/>
                      <p:nvPr/>
                    </p:nvCxnSpPr>
                    <p:spPr>
                      <a:xfrm rot="10800000">
                        <a:off x="796414" y="2125633"/>
                        <a:ext cx="0" cy="155400"/>
                      </a:xfrm>
                      <a:prstGeom prst="straightConnector1">
                        <a:avLst/>
                      </a:prstGeom>
                      <a:noFill/>
                      <a:ln cap="flat" cmpd="sng" w="19050">
                        <a:solidFill>
                          <a:srgbClr val="000000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377" name="Google Shape;377;p20"/>
                    <p:cNvGrpSpPr/>
                    <p:nvPr/>
                  </p:nvGrpSpPr>
                  <p:grpSpPr>
                    <a:xfrm>
                      <a:off x="265794" y="4224788"/>
                      <a:ext cx="1061100" cy="695063"/>
                      <a:chOff x="265796" y="2125633"/>
                      <a:chExt cx="1061100" cy="695063"/>
                    </a:xfrm>
                  </p:grpSpPr>
                  <p:sp>
                    <p:nvSpPr>
                      <p:cNvPr id="378" name="Google Shape;378;p20"/>
                      <p:cNvSpPr/>
                      <p:nvPr/>
                    </p:nvSpPr>
                    <p:spPr>
                      <a:xfrm>
                        <a:off x="265796" y="2285796"/>
                        <a:ext cx="1061100" cy="534900"/>
                      </a:xfrm>
                      <a:prstGeom prst="roundRect">
                        <a:avLst>
                          <a:gd fmla="val 16667" name="adj"/>
                        </a:avLst>
                      </a:prstGeom>
                      <a:noFill/>
                      <a:ln cap="flat" cmpd="sng" w="19050">
                        <a:solidFill>
                          <a:srgbClr val="000000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Calibri"/>
                          <a:buNone/>
                        </a:pPr>
                        <a:r>
                          <a:rPr b="0" i="0" lang="en-US" sz="1800" u="none" cap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Regional Liaison</a:t>
                        </a:r>
                        <a:endParaRPr b="0" i="0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cxnSp>
                    <p:nvCxnSpPr>
                      <p:cNvPr id="379" name="Google Shape;379;p20"/>
                      <p:cNvCxnSpPr/>
                      <p:nvPr/>
                    </p:nvCxnSpPr>
                    <p:spPr>
                      <a:xfrm rot="10800000">
                        <a:off x="796414" y="2125633"/>
                        <a:ext cx="0" cy="155400"/>
                      </a:xfrm>
                      <a:prstGeom prst="straightConnector1">
                        <a:avLst/>
                      </a:prstGeom>
                      <a:noFill/>
                      <a:ln cap="flat" cmpd="sng" w="19050">
                        <a:solidFill>
                          <a:srgbClr val="000000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380" name="Google Shape;380;p20"/>
                    <p:cNvGrpSpPr/>
                    <p:nvPr/>
                  </p:nvGrpSpPr>
                  <p:grpSpPr>
                    <a:xfrm>
                      <a:off x="265793" y="4927839"/>
                      <a:ext cx="1061100" cy="695063"/>
                      <a:chOff x="265796" y="2125633"/>
                      <a:chExt cx="1061100" cy="695063"/>
                    </a:xfrm>
                  </p:grpSpPr>
                  <p:sp>
                    <p:nvSpPr>
                      <p:cNvPr id="381" name="Google Shape;381;p20"/>
                      <p:cNvSpPr/>
                      <p:nvPr/>
                    </p:nvSpPr>
                    <p:spPr>
                      <a:xfrm>
                        <a:off x="265796" y="2285796"/>
                        <a:ext cx="1061100" cy="534900"/>
                      </a:xfrm>
                      <a:prstGeom prst="roundRect">
                        <a:avLst>
                          <a:gd fmla="val 16667" name="adj"/>
                        </a:avLst>
                      </a:prstGeom>
                      <a:noFill/>
                      <a:ln cap="flat" cmpd="sng" w="19050">
                        <a:solidFill>
                          <a:srgbClr val="000000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Calibri"/>
                          <a:buNone/>
                        </a:pPr>
                        <a:r>
                          <a:rPr b="0" i="0" lang="en-US" sz="1800" u="none" cap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Regional Liaison</a:t>
                        </a:r>
                        <a:endParaRPr b="0" i="0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cxnSp>
                    <p:nvCxnSpPr>
                      <p:cNvPr id="382" name="Google Shape;382;p20"/>
                      <p:cNvCxnSpPr/>
                      <p:nvPr/>
                    </p:nvCxnSpPr>
                    <p:spPr>
                      <a:xfrm rot="10800000">
                        <a:off x="796414" y="2125633"/>
                        <a:ext cx="0" cy="155400"/>
                      </a:xfrm>
                      <a:prstGeom prst="straightConnector1">
                        <a:avLst/>
                      </a:prstGeom>
                      <a:noFill/>
                      <a:ln cap="flat" cmpd="sng" w="19050">
                        <a:solidFill>
                          <a:srgbClr val="000000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383" name="Google Shape;383;p20"/>
                    <p:cNvGrpSpPr/>
                    <p:nvPr/>
                  </p:nvGrpSpPr>
                  <p:grpSpPr>
                    <a:xfrm>
                      <a:off x="265792" y="5622090"/>
                      <a:ext cx="1061100" cy="695063"/>
                      <a:chOff x="265796" y="2125633"/>
                      <a:chExt cx="1061100" cy="695063"/>
                    </a:xfrm>
                  </p:grpSpPr>
                  <p:sp>
                    <p:nvSpPr>
                      <p:cNvPr id="384" name="Google Shape;384;p20"/>
                      <p:cNvSpPr/>
                      <p:nvPr/>
                    </p:nvSpPr>
                    <p:spPr>
                      <a:xfrm>
                        <a:off x="265796" y="2285796"/>
                        <a:ext cx="1061100" cy="534900"/>
                      </a:xfrm>
                      <a:prstGeom prst="roundRect">
                        <a:avLst>
                          <a:gd fmla="val 16667" name="adj"/>
                        </a:avLst>
                      </a:prstGeom>
                      <a:noFill/>
                      <a:ln cap="flat" cmpd="sng" w="19050">
                        <a:solidFill>
                          <a:srgbClr val="000000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Calibri"/>
                          <a:buNone/>
                        </a:pPr>
                        <a:r>
                          <a:rPr b="0" i="0" lang="en-US" sz="1800" u="none" cap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Regional Liaison</a:t>
                        </a:r>
                        <a:endParaRPr b="0" i="0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cxnSp>
                    <p:nvCxnSpPr>
                      <p:cNvPr id="385" name="Google Shape;385;p20"/>
                      <p:cNvCxnSpPr/>
                      <p:nvPr/>
                    </p:nvCxnSpPr>
                    <p:spPr>
                      <a:xfrm rot="10800000">
                        <a:off x="796414" y="2125633"/>
                        <a:ext cx="0" cy="155400"/>
                      </a:xfrm>
                      <a:prstGeom prst="straightConnector1">
                        <a:avLst/>
                      </a:prstGeom>
                      <a:noFill/>
                      <a:ln cap="flat" cmpd="sng" w="19050">
                        <a:solidFill>
                          <a:srgbClr val="000000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</p:grpSp>
              <p:grpSp>
                <p:nvGrpSpPr>
                  <p:cNvPr id="386" name="Google Shape;386;p20"/>
                  <p:cNvGrpSpPr/>
                  <p:nvPr/>
                </p:nvGrpSpPr>
                <p:grpSpPr>
                  <a:xfrm>
                    <a:off x="4207708" y="1785727"/>
                    <a:ext cx="1061103" cy="3497269"/>
                    <a:chOff x="265793" y="2125633"/>
                    <a:chExt cx="1061103" cy="3497269"/>
                  </a:xfrm>
                </p:grpSpPr>
                <p:grpSp>
                  <p:nvGrpSpPr>
                    <p:cNvPr id="387" name="Google Shape;387;p20"/>
                    <p:cNvGrpSpPr/>
                    <p:nvPr/>
                  </p:nvGrpSpPr>
                  <p:grpSpPr>
                    <a:xfrm>
                      <a:off x="265796" y="2125633"/>
                      <a:ext cx="1061100" cy="695063"/>
                      <a:chOff x="265796" y="2125633"/>
                      <a:chExt cx="1061100" cy="695063"/>
                    </a:xfrm>
                  </p:grpSpPr>
                  <p:sp>
                    <p:nvSpPr>
                      <p:cNvPr id="388" name="Google Shape;388;p20"/>
                      <p:cNvSpPr/>
                      <p:nvPr/>
                    </p:nvSpPr>
                    <p:spPr>
                      <a:xfrm>
                        <a:off x="265796" y="2285796"/>
                        <a:ext cx="1061100" cy="534900"/>
                      </a:xfrm>
                      <a:prstGeom prst="roundRect">
                        <a:avLst>
                          <a:gd fmla="val 16667" name="adj"/>
                        </a:avLst>
                      </a:prstGeom>
                      <a:noFill/>
                      <a:ln cap="flat" cmpd="sng" w="19050">
                        <a:solidFill>
                          <a:srgbClr val="000000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Calibri"/>
                          <a:buNone/>
                        </a:pPr>
                        <a:r>
                          <a:rPr b="0" i="0" lang="en-US" sz="1800" u="none" cap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Regional Liaison</a:t>
                        </a:r>
                        <a:endParaRPr b="0" i="0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cxnSp>
                    <p:nvCxnSpPr>
                      <p:cNvPr id="389" name="Google Shape;389;p20"/>
                      <p:cNvCxnSpPr/>
                      <p:nvPr/>
                    </p:nvCxnSpPr>
                    <p:spPr>
                      <a:xfrm rot="10800000">
                        <a:off x="796414" y="2125633"/>
                        <a:ext cx="0" cy="155400"/>
                      </a:xfrm>
                      <a:prstGeom prst="straightConnector1">
                        <a:avLst/>
                      </a:prstGeom>
                      <a:noFill/>
                      <a:ln cap="flat" cmpd="sng" w="19050">
                        <a:solidFill>
                          <a:srgbClr val="000000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390" name="Google Shape;390;p20"/>
                    <p:cNvGrpSpPr/>
                    <p:nvPr/>
                  </p:nvGrpSpPr>
                  <p:grpSpPr>
                    <a:xfrm>
                      <a:off x="265795" y="2825445"/>
                      <a:ext cx="1061100" cy="695063"/>
                      <a:chOff x="265796" y="2125633"/>
                      <a:chExt cx="1061100" cy="695063"/>
                    </a:xfrm>
                  </p:grpSpPr>
                  <p:sp>
                    <p:nvSpPr>
                      <p:cNvPr id="391" name="Google Shape;391;p20"/>
                      <p:cNvSpPr/>
                      <p:nvPr/>
                    </p:nvSpPr>
                    <p:spPr>
                      <a:xfrm>
                        <a:off x="265796" y="2285796"/>
                        <a:ext cx="1061100" cy="534900"/>
                      </a:xfrm>
                      <a:prstGeom prst="roundRect">
                        <a:avLst>
                          <a:gd fmla="val 16667" name="adj"/>
                        </a:avLst>
                      </a:prstGeom>
                      <a:noFill/>
                      <a:ln cap="flat" cmpd="sng" w="19050">
                        <a:solidFill>
                          <a:srgbClr val="000000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Calibri"/>
                          <a:buNone/>
                        </a:pPr>
                        <a:r>
                          <a:rPr b="0" i="0" lang="en-US" sz="1800" u="none" cap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Regional Liaison</a:t>
                        </a:r>
                        <a:endParaRPr b="0" i="0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cxnSp>
                    <p:nvCxnSpPr>
                      <p:cNvPr id="392" name="Google Shape;392;p20"/>
                      <p:cNvCxnSpPr/>
                      <p:nvPr/>
                    </p:nvCxnSpPr>
                    <p:spPr>
                      <a:xfrm rot="10800000">
                        <a:off x="796414" y="2125633"/>
                        <a:ext cx="0" cy="155400"/>
                      </a:xfrm>
                      <a:prstGeom prst="straightConnector1">
                        <a:avLst/>
                      </a:prstGeom>
                      <a:noFill/>
                      <a:ln cap="flat" cmpd="sng" w="19050">
                        <a:solidFill>
                          <a:srgbClr val="000000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393" name="Google Shape;393;p20"/>
                    <p:cNvGrpSpPr/>
                    <p:nvPr/>
                  </p:nvGrpSpPr>
                  <p:grpSpPr>
                    <a:xfrm>
                      <a:off x="265794" y="3529739"/>
                      <a:ext cx="1061100" cy="695063"/>
                      <a:chOff x="265796" y="2125633"/>
                      <a:chExt cx="1061100" cy="695063"/>
                    </a:xfrm>
                  </p:grpSpPr>
                  <p:sp>
                    <p:nvSpPr>
                      <p:cNvPr id="394" name="Google Shape;394;p20"/>
                      <p:cNvSpPr/>
                      <p:nvPr/>
                    </p:nvSpPr>
                    <p:spPr>
                      <a:xfrm>
                        <a:off x="265796" y="2285796"/>
                        <a:ext cx="1061100" cy="534900"/>
                      </a:xfrm>
                      <a:prstGeom prst="roundRect">
                        <a:avLst>
                          <a:gd fmla="val 16667" name="adj"/>
                        </a:avLst>
                      </a:prstGeom>
                      <a:noFill/>
                      <a:ln cap="flat" cmpd="sng" w="19050">
                        <a:solidFill>
                          <a:srgbClr val="000000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Calibri"/>
                          <a:buNone/>
                        </a:pPr>
                        <a:r>
                          <a:rPr b="0" i="0" lang="en-US" sz="1800" u="none" cap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Regional Liaison</a:t>
                        </a:r>
                        <a:endParaRPr b="0" i="0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cxnSp>
                    <p:nvCxnSpPr>
                      <p:cNvPr id="395" name="Google Shape;395;p20"/>
                      <p:cNvCxnSpPr/>
                      <p:nvPr/>
                    </p:nvCxnSpPr>
                    <p:spPr>
                      <a:xfrm rot="10800000">
                        <a:off x="796414" y="2125633"/>
                        <a:ext cx="0" cy="155400"/>
                      </a:xfrm>
                      <a:prstGeom prst="straightConnector1">
                        <a:avLst/>
                      </a:prstGeom>
                      <a:noFill/>
                      <a:ln cap="flat" cmpd="sng" w="19050">
                        <a:solidFill>
                          <a:srgbClr val="000000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396" name="Google Shape;396;p20"/>
                    <p:cNvGrpSpPr/>
                    <p:nvPr/>
                  </p:nvGrpSpPr>
                  <p:grpSpPr>
                    <a:xfrm>
                      <a:off x="265794" y="4224788"/>
                      <a:ext cx="1061100" cy="695063"/>
                      <a:chOff x="265796" y="2125633"/>
                      <a:chExt cx="1061100" cy="695063"/>
                    </a:xfrm>
                  </p:grpSpPr>
                  <p:sp>
                    <p:nvSpPr>
                      <p:cNvPr id="397" name="Google Shape;397;p20"/>
                      <p:cNvSpPr/>
                      <p:nvPr/>
                    </p:nvSpPr>
                    <p:spPr>
                      <a:xfrm>
                        <a:off x="265796" y="2285796"/>
                        <a:ext cx="1061100" cy="534900"/>
                      </a:xfrm>
                      <a:prstGeom prst="roundRect">
                        <a:avLst>
                          <a:gd fmla="val 16667" name="adj"/>
                        </a:avLst>
                      </a:prstGeom>
                      <a:noFill/>
                      <a:ln cap="flat" cmpd="sng" w="19050">
                        <a:solidFill>
                          <a:srgbClr val="000000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Calibri"/>
                          <a:buNone/>
                        </a:pPr>
                        <a:r>
                          <a:rPr b="0" i="0" lang="en-US" sz="1800" u="none" cap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Regional Liaison</a:t>
                        </a:r>
                        <a:endParaRPr b="0" i="0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cxnSp>
                    <p:nvCxnSpPr>
                      <p:cNvPr id="398" name="Google Shape;398;p20"/>
                      <p:cNvCxnSpPr/>
                      <p:nvPr/>
                    </p:nvCxnSpPr>
                    <p:spPr>
                      <a:xfrm rot="10800000">
                        <a:off x="796414" y="2125633"/>
                        <a:ext cx="0" cy="155400"/>
                      </a:xfrm>
                      <a:prstGeom prst="straightConnector1">
                        <a:avLst/>
                      </a:prstGeom>
                      <a:noFill/>
                      <a:ln cap="flat" cmpd="sng" w="19050">
                        <a:solidFill>
                          <a:srgbClr val="000000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399" name="Google Shape;399;p20"/>
                    <p:cNvGrpSpPr/>
                    <p:nvPr/>
                  </p:nvGrpSpPr>
                  <p:grpSpPr>
                    <a:xfrm>
                      <a:off x="265793" y="4927839"/>
                      <a:ext cx="1061100" cy="695063"/>
                      <a:chOff x="265796" y="2125633"/>
                      <a:chExt cx="1061100" cy="695063"/>
                    </a:xfrm>
                  </p:grpSpPr>
                  <p:sp>
                    <p:nvSpPr>
                      <p:cNvPr id="400" name="Google Shape;400;p20"/>
                      <p:cNvSpPr/>
                      <p:nvPr/>
                    </p:nvSpPr>
                    <p:spPr>
                      <a:xfrm>
                        <a:off x="265796" y="2285796"/>
                        <a:ext cx="1061100" cy="534900"/>
                      </a:xfrm>
                      <a:prstGeom prst="roundRect">
                        <a:avLst>
                          <a:gd fmla="val 16667" name="adj"/>
                        </a:avLst>
                      </a:prstGeom>
                      <a:noFill/>
                      <a:ln cap="flat" cmpd="sng" w="19050">
                        <a:solidFill>
                          <a:srgbClr val="000000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Calibri"/>
                          <a:buNone/>
                        </a:pPr>
                        <a:r>
                          <a:rPr b="0" i="0" lang="en-US" sz="1800" u="none" cap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Regional Liaison</a:t>
                        </a:r>
                        <a:endParaRPr b="0" i="0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cxnSp>
                    <p:nvCxnSpPr>
                      <p:cNvPr id="401" name="Google Shape;401;p20"/>
                      <p:cNvCxnSpPr/>
                      <p:nvPr/>
                    </p:nvCxnSpPr>
                    <p:spPr>
                      <a:xfrm rot="10800000">
                        <a:off x="796414" y="2125633"/>
                        <a:ext cx="0" cy="155400"/>
                      </a:xfrm>
                      <a:prstGeom prst="straightConnector1">
                        <a:avLst/>
                      </a:prstGeom>
                      <a:noFill/>
                      <a:ln cap="flat" cmpd="sng" w="19050">
                        <a:solidFill>
                          <a:srgbClr val="000000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</p:grpSp>
              <p:grpSp>
                <p:nvGrpSpPr>
                  <p:cNvPr id="402" name="Google Shape;402;p20"/>
                  <p:cNvGrpSpPr/>
                  <p:nvPr/>
                </p:nvGrpSpPr>
                <p:grpSpPr>
                  <a:xfrm>
                    <a:off x="10598981" y="1785727"/>
                    <a:ext cx="1061102" cy="2099169"/>
                    <a:chOff x="265794" y="2125633"/>
                    <a:chExt cx="1061102" cy="2099169"/>
                  </a:xfrm>
                </p:grpSpPr>
                <p:grpSp>
                  <p:nvGrpSpPr>
                    <p:cNvPr id="403" name="Google Shape;403;p20"/>
                    <p:cNvGrpSpPr/>
                    <p:nvPr/>
                  </p:nvGrpSpPr>
                  <p:grpSpPr>
                    <a:xfrm>
                      <a:off x="265796" y="2125633"/>
                      <a:ext cx="1061100" cy="695063"/>
                      <a:chOff x="265796" y="2125633"/>
                      <a:chExt cx="1061100" cy="695063"/>
                    </a:xfrm>
                  </p:grpSpPr>
                  <p:sp>
                    <p:nvSpPr>
                      <p:cNvPr id="404" name="Google Shape;404;p20"/>
                      <p:cNvSpPr/>
                      <p:nvPr/>
                    </p:nvSpPr>
                    <p:spPr>
                      <a:xfrm>
                        <a:off x="265796" y="2285796"/>
                        <a:ext cx="1061100" cy="534900"/>
                      </a:xfrm>
                      <a:prstGeom prst="roundRect">
                        <a:avLst>
                          <a:gd fmla="val 16667" name="adj"/>
                        </a:avLst>
                      </a:prstGeom>
                      <a:noFill/>
                      <a:ln cap="flat" cmpd="sng" w="19050">
                        <a:solidFill>
                          <a:srgbClr val="000000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Calibri"/>
                          <a:buNone/>
                        </a:pPr>
                        <a:r>
                          <a:rPr b="0" i="0" lang="en-US" sz="1800" u="none" cap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Regional Liaison</a:t>
                        </a:r>
                        <a:endParaRPr b="0" i="0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cxnSp>
                    <p:nvCxnSpPr>
                      <p:cNvPr id="405" name="Google Shape;405;p20"/>
                      <p:cNvCxnSpPr/>
                      <p:nvPr/>
                    </p:nvCxnSpPr>
                    <p:spPr>
                      <a:xfrm rot="10800000">
                        <a:off x="796414" y="2125633"/>
                        <a:ext cx="0" cy="155400"/>
                      </a:xfrm>
                      <a:prstGeom prst="straightConnector1">
                        <a:avLst/>
                      </a:prstGeom>
                      <a:noFill/>
                      <a:ln cap="flat" cmpd="sng" w="19050">
                        <a:solidFill>
                          <a:srgbClr val="000000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406" name="Google Shape;406;p20"/>
                    <p:cNvGrpSpPr/>
                    <p:nvPr/>
                  </p:nvGrpSpPr>
                  <p:grpSpPr>
                    <a:xfrm>
                      <a:off x="265795" y="2825445"/>
                      <a:ext cx="1061100" cy="695063"/>
                      <a:chOff x="265796" y="2125633"/>
                      <a:chExt cx="1061100" cy="695063"/>
                    </a:xfrm>
                  </p:grpSpPr>
                  <p:sp>
                    <p:nvSpPr>
                      <p:cNvPr id="407" name="Google Shape;407;p20"/>
                      <p:cNvSpPr/>
                      <p:nvPr/>
                    </p:nvSpPr>
                    <p:spPr>
                      <a:xfrm>
                        <a:off x="265796" y="2285796"/>
                        <a:ext cx="1061100" cy="534900"/>
                      </a:xfrm>
                      <a:prstGeom prst="roundRect">
                        <a:avLst>
                          <a:gd fmla="val 16667" name="adj"/>
                        </a:avLst>
                      </a:prstGeom>
                      <a:noFill/>
                      <a:ln cap="flat" cmpd="sng" w="19050">
                        <a:solidFill>
                          <a:srgbClr val="000000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Calibri"/>
                          <a:buNone/>
                        </a:pPr>
                        <a:r>
                          <a:rPr b="0" i="0" lang="en-US" sz="1800" u="none" cap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Regional Liaison</a:t>
                        </a:r>
                        <a:endParaRPr b="0" i="0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cxnSp>
                    <p:nvCxnSpPr>
                      <p:cNvPr id="408" name="Google Shape;408;p20"/>
                      <p:cNvCxnSpPr/>
                      <p:nvPr/>
                    </p:nvCxnSpPr>
                    <p:spPr>
                      <a:xfrm rot="10800000">
                        <a:off x="796414" y="2125633"/>
                        <a:ext cx="0" cy="155400"/>
                      </a:xfrm>
                      <a:prstGeom prst="straightConnector1">
                        <a:avLst/>
                      </a:prstGeom>
                      <a:noFill/>
                      <a:ln cap="flat" cmpd="sng" w="19050">
                        <a:solidFill>
                          <a:srgbClr val="000000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409" name="Google Shape;409;p20"/>
                    <p:cNvGrpSpPr/>
                    <p:nvPr/>
                  </p:nvGrpSpPr>
                  <p:grpSpPr>
                    <a:xfrm>
                      <a:off x="265794" y="3529739"/>
                      <a:ext cx="1061100" cy="695063"/>
                      <a:chOff x="265796" y="2125633"/>
                      <a:chExt cx="1061100" cy="695063"/>
                    </a:xfrm>
                  </p:grpSpPr>
                  <p:sp>
                    <p:nvSpPr>
                      <p:cNvPr id="410" name="Google Shape;410;p20"/>
                      <p:cNvSpPr/>
                      <p:nvPr/>
                    </p:nvSpPr>
                    <p:spPr>
                      <a:xfrm>
                        <a:off x="265796" y="2285796"/>
                        <a:ext cx="1061100" cy="534900"/>
                      </a:xfrm>
                      <a:prstGeom prst="roundRect">
                        <a:avLst>
                          <a:gd fmla="val 16667" name="adj"/>
                        </a:avLst>
                      </a:prstGeom>
                      <a:noFill/>
                      <a:ln cap="flat" cmpd="sng" w="19050">
                        <a:solidFill>
                          <a:srgbClr val="000000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Calibri"/>
                          <a:buNone/>
                        </a:pPr>
                        <a:r>
                          <a:rPr b="0" i="0" lang="en-US" sz="1800" u="none" cap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Regional Liaison</a:t>
                        </a:r>
                        <a:endParaRPr b="0" i="0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cxnSp>
                    <p:nvCxnSpPr>
                      <p:cNvPr id="411" name="Google Shape;411;p20"/>
                      <p:cNvCxnSpPr/>
                      <p:nvPr/>
                    </p:nvCxnSpPr>
                    <p:spPr>
                      <a:xfrm rot="10800000">
                        <a:off x="796414" y="2125633"/>
                        <a:ext cx="0" cy="155400"/>
                      </a:xfrm>
                      <a:prstGeom prst="straightConnector1">
                        <a:avLst/>
                      </a:prstGeom>
                      <a:noFill/>
                      <a:ln cap="flat" cmpd="sng" w="19050">
                        <a:solidFill>
                          <a:srgbClr val="000000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</p:grpSp>
              <p:grpSp>
                <p:nvGrpSpPr>
                  <p:cNvPr id="412" name="Google Shape;412;p20"/>
                  <p:cNvGrpSpPr/>
                  <p:nvPr/>
                </p:nvGrpSpPr>
                <p:grpSpPr>
                  <a:xfrm>
                    <a:off x="9325322" y="1785727"/>
                    <a:ext cx="1061101" cy="1394875"/>
                    <a:chOff x="265795" y="2125633"/>
                    <a:chExt cx="1061101" cy="1394875"/>
                  </a:xfrm>
                </p:grpSpPr>
                <p:grpSp>
                  <p:nvGrpSpPr>
                    <p:cNvPr id="413" name="Google Shape;413;p20"/>
                    <p:cNvGrpSpPr/>
                    <p:nvPr/>
                  </p:nvGrpSpPr>
                  <p:grpSpPr>
                    <a:xfrm>
                      <a:off x="265796" y="2125633"/>
                      <a:ext cx="1061100" cy="695063"/>
                      <a:chOff x="265796" y="2125633"/>
                      <a:chExt cx="1061100" cy="695063"/>
                    </a:xfrm>
                  </p:grpSpPr>
                  <p:sp>
                    <p:nvSpPr>
                      <p:cNvPr id="414" name="Google Shape;414;p20"/>
                      <p:cNvSpPr/>
                      <p:nvPr/>
                    </p:nvSpPr>
                    <p:spPr>
                      <a:xfrm>
                        <a:off x="265796" y="2285796"/>
                        <a:ext cx="1061100" cy="534900"/>
                      </a:xfrm>
                      <a:prstGeom prst="roundRect">
                        <a:avLst>
                          <a:gd fmla="val 16667" name="adj"/>
                        </a:avLst>
                      </a:prstGeom>
                      <a:noFill/>
                      <a:ln cap="flat" cmpd="sng" w="19050">
                        <a:solidFill>
                          <a:srgbClr val="000000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Calibri"/>
                          <a:buNone/>
                        </a:pPr>
                        <a:r>
                          <a:rPr b="0" i="0" lang="en-US" sz="1800" u="none" cap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Regional Liaison</a:t>
                        </a:r>
                        <a:endParaRPr b="0" i="0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cxnSp>
                    <p:nvCxnSpPr>
                      <p:cNvPr id="415" name="Google Shape;415;p20"/>
                      <p:cNvCxnSpPr/>
                      <p:nvPr/>
                    </p:nvCxnSpPr>
                    <p:spPr>
                      <a:xfrm rot="10800000">
                        <a:off x="796414" y="2125633"/>
                        <a:ext cx="0" cy="155400"/>
                      </a:xfrm>
                      <a:prstGeom prst="straightConnector1">
                        <a:avLst/>
                      </a:prstGeom>
                      <a:noFill/>
                      <a:ln cap="flat" cmpd="sng" w="19050">
                        <a:solidFill>
                          <a:srgbClr val="000000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416" name="Google Shape;416;p20"/>
                    <p:cNvGrpSpPr/>
                    <p:nvPr/>
                  </p:nvGrpSpPr>
                  <p:grpSpPr>
                    <a:xfrm>
                      <a:off x="265795" y="2825445"/>
                      <a:ext cx="1061100" cy="695063"/>
                      <a:chOff x="265796" y="2125633"/>
                      <a:chExt cx="1061100" cy="695063"/>
                    </a:xfrm>
                  </p:grpSpPr>
                  <p:sp>
                    <p:nvSpPr>
                      <p:cNvPr id="417" name="Google Shape;417;p20"/>
                      <p:cNvSpPr/>
                      <p:nvPr/>
                    </p:nvSpPr>
                    <p:spPr>
                      <a:xfrm>
                        <a:off x="265796" y="2285796"/>
                        <a:ext cx="1061100" cy="534900"/>
                      </a:xfrm>
                      <a:prstGeom prst="roundRect">
                        <a:avLst>
                          <a:gd fmla="val 16667" name="adj"/>
                        </a:avLst>
                      </a:prstGeom>
                      <a:noFill/>
                      <a:ln cap="flat" cmpd="sng" w="19050">
                        <a:solidFill>
                          <a:srgbClr val="000000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Calibri"/>
                          <a:buNone/>
                        </a:pPr>
                        <a:r>
                          <a:rPr b="0" i="0" lang="en-US" sz="1800" u="none" cap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Regional Liaison</a:t>
                        </a:r>
                        <a:endParaRPr b="0" i="0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cxnSp>
                    <p:nvCxnSpPr>
                      <p:cNvPr id="418" name="Google Shape;418;p20"/>
                      <p:cNvCxnSpPr/>
                      <p:nvPr/>
                    </p:nvCxnSpPr>
                    <p:spPr>
                      <a:xfrm rot="10800000">
                        <a:off x="796414" y="2125633"/>
                        <a:ext cx="0" cy="155400"/>
                      </a:xfrm>
                      <a:prstGeom prst="straightConnector1">
                        <a:avLst/>
                      </a:prstGeom>
                      <a:noFill/>
                      <a:ln cap="flat" cmpd="sng" w="19050">
                        <a:solidFill>
                          <a:srgbClr val="000000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</p:grpSp>
              <p:grpSp>
                <p:nvGrpSpPr>
                  <p:cNvPr id="419" name="Google Shape;419;p20"/>
                  <p:cNvGrpSpPr/>
                  <p:nvPr/>
                </p:nvGrpSpPr>
                <p:grpSpPr>
                  <a:xfrm>
                    <a:off x="6777929" y="1795280"/>
                    <a:ext cx="1061101" cy="1394875"/>
                    <a:chOff x="265795" y="2125633"/>
                    <a:chExt cx="1061101" cy="1394875"/>
                  </a:xfrm>
                </p:grpSpPr>
                <p:grpSp>
                  <p:nvGrpSpPr>
                    <p:cNvPr id="420" name="Google Shape;420;p20"/>
                    <p:cNvGrpSpPr/>
                    <p:nvPr/>
                  </p:nvGrpSpPr>
                  <p:grpSpPr>
                    <a:xfrm>
                      <a:off x="265796" y="2125633"/>
                      <a:ext cx="1061100" cy="695063"/>
                      <a:chOff x="265796" y="2125633"/>
                      <a:chExt cx="1061100" cy="695063"/>
                    </a:xfrm>
                  </p:grpSpPr>
                  <p:sp>
                    <p:nvSpPr>
                      <p:cNvPr id="421" name="Google Shape;421;p20"/>
                      <p:cNvSpPr/>
                      <p:nvPr/>
                    </p:nvSpPr>
                    <p:spPr>
                      <a:xfrm>
                        <a:off x="265796" y="2285796"/>
                        <a:ext cx="1061100" cy="534900"/>
                      </a:xfrm>
                      <a:prstGeom prst="roundRect">
                        <a:avLst>
                          <a:gd fmla="val 16667" name="adj"/>
                        </a:avLst>
                      </a:prstGeom>
                      <a:noFill/>
                      <a:ln cap="flat" cmpd="sng" w="19050">
                        <a:solidFill>
                          <a:srgbClr val="000000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Calibri"/>
                          <a:buNone/>
                        </a:pPr>
                        <a:r>
                          <a:rPr b="0" i="0" lang="en-US" sz="1800" u="none" cap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Regional Liaison</a:t>
                        </a:r>
                        <a:endParaRPr b="0" i="0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cxnSp>
                    <p:nvCxnSpPr>
                      <p:cNvPr id="422" name="Google Shape;422;p20"/>
                      <p:cNvCxnSpPr/>
                      <p:nvPr/>
                    </p:nvCxnSpPr>
                    <p:spPr>
                      <a:xfrm rot="10800000">
                        <a:off x="796414" y="2125633"/>
                        <a:ext cx="0" cy="155400"/>
                      </a:xfrm>
                      <a:prstGeom prst="straightConnector1">
                        <a:avLst/>
                      </a:prstGeom>
                      <a:noFill/>
                      <a:ln cap="flat" cmpd="sng" w="19050">
                        <a:solidFill>
                          <a:srgbClr val="000000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423" name="Google Shape;423;p20"/>
                    <p:cNvGrpSpPr/>
                    <p:nvPr/>
                  </p:nvGrpSpPr>
                  <p:grpSpPr>
                    <a:xfrm>
                      <a:off x="265795" y="2825445"/>
                      <a:ext cx="1061100" cy="695063"/>
                      <a:chOff x="265796" y="2125633"/>
                      <a:chExt cx="1061100" cy="695063"/>
                    </a:xfrm>
                  </p:grpSpPr>
                  <p:sp>
                    <p:nvSpPr>
                      <p:cNvPr id="424" name="Google Shape;424;p20"/>
                      <p:cNvSpPr/>
                      <p:nvPr/>
                    </p:nvSpPr>
                    <p:spPr>
                      <a:xfrm>
                        <a:off x="265796" y="2285796"/>
                        <a:ext cx="1061100" cy="534900"/>
                      </a:xfrm>
                      <a:prstGeom prst="roundRect">
                        <a:avLst>
                          <a:gd fmla="val 16667" name="adj"/>
                        </a:avLst>
                      </a:prstGeom>
                      <a:noFill/>
                      <a:ln cap="flat" cmpd="sng" w="19050">
                        <a:solidFill>
                          <a:srgbClr val="000000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Calibri"/>
                          <a:buNone/>
                        </a:pPr>
                        <a:r>
                          <a:rPr b="0" i="0" lang="en-US" sz="1800" u="none" cap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Regional Liaison</a:t>
                        </a:r>
                        <a:endParaRPr b="0" i="0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cxnSp>
                    <p:nvCxnSpPr>
                      <p:cNvPr id="425" name="Google Shape;425;p20"/>
                      <p:cNvCxnSpPr/>
                      <p:nvPr/>
                    </p:nvCxnSpPr>
                    <p:spPr>
                      <a:xfrm rot="10800000">
                        <a:off x="796414" y="2125633"/>
                        <a:ext cx="0" cy="155400"/>
                      </a:xfrm>
                      <a:prstGeom prst="straightConnector1">
                        <a:avLst/>
                      </a:prstGeom>
                      <a:noFill/>
                      <a:ln cap="flat" cmpd="sng" w="19050">
                        <a:solidFill>
                          <a:srgbClr val="000000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</p:grpSp>
              <p:grpSp>
                <p:nvGrpSpPr>
                  <p:cNvPr id="426" name="Google Shape;426;p20"/>
                  <p:cNvGrpSpPr/>
                  <p:nvPr/>
                </p:nvGrpSpPr>
                <p:grpSpPr>
                  <a:xfrm>
                    <a:off x="385305" y="1795280"/>
                    <a:ext cx="1061101" cy="1394875"/>
                    <a:chOff x="265795" y="2125633"/>
                    <a:chExt cx="1061101" cy="1394875"/>
                  </a:xfrm>
                </p:grpSpPr>
                <p:grpSp>
                  <p:nvGrpSpPr>
                    <p:cNvPr id="427" name="Google Shape;427;p20"/>
                    <p:cNvGrpSpPr/>
                    <p:nvPr/>
                  </p:nvGrpSpPr>
                  <p:grpSpPr>
                    <a:xfrm>
                      <a:off x="265796" y="2125633"/>
                      <a:ext cx="1061100" cy="695063"/>
                      <a:chOff x="265796" y="2125633"/>
                      <a:chExt cx="1061100" cy="695063"/>
                    </a:xfrm>
                  </p:grpSpPr>
                  <p:sp>
                    <p:nvSpPr>
                      <p:cNvPr id="428" name="Google Shape;428;p20"/>
                      <p:cNvSpPr/>
                      <p:nvPr/>
                    </p:nvSpPr>
                    <p:spPr>
                      <a:xfrm>
                        <a:off x="265796" y="2285796"/>
                        <a:ext cx="1061100" cy="534900"/>
                      </a:xfrm>
                      <a:prstGeom prst="roundRect">
                        <a:avLst>
                          <a:gd fmla="val 16667" name="adj"/>
                        </a:avLst>
                      </a:prstGeom>
                      <a:noFill/>
                      <a:ln cap="flat" cmpd="sng" w="19050">
                        <a:solidFill>
                          <a:srgbClr val="000000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Calibri"/>
                          <a:buNone/>
                        </a:pPr>
                        <a:r>
                          <a:rPr b="0" i="0" lang="en-US" sz="1800" u="none" cap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Regional Liaison</a:t>
                        </a:r>
                        <a:endParaRPr b="0" i="0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cxnSp>
                    <p:nvCxnSpPr>
                      <p:cNvPr id="429" name="Google Shape;429;p20"/>
                      <p:cNvCxnSpPr/>
                      <p:nvPr/>
                    </p:nvCxnSpPr>
                    <p:spPr>
                      <a:xfrm rot="10800000">
                        <a:off x="796414" y="2125633"/>
                        <a:ext cx="0" cy="155400"/>
                      </a:xfrm>
                      <a:prstGeom prst="straightConnector1">
                        <a:avLst/>
                      </a:prstGeom>
                      <a:noFill/>
                      <a:ln cap="flat" cmpd="sng" w="19050">
                        <a:solidFill>
                          <a:srgbClr val="000000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430" name="Google Shape;430;p20"/>
                    <p:cNvGrpSpPr/>
                    <p:nvPr/>
                  </p:nvGrpSpPr>
                  <p:grpSpPr>
                    <a:xfrm>
                      <a:off x="265795" y="2825445"/>
                      <a:ext cx="1061100" cy="695063"/>
                      <a:chOff x="265796" y="2125633"/>
                      <a:chExt cx="1061100" cy="695063"/>
                    </a:xfrm>
                  </p:grpSpPr>
                  <p:sp>
                    <p:nvSpPr>
                      <p:cNvPr id="431" name="Google Shape;431;p20"/>
                      <p:cNvSpPr/>
                      <p:nvPr/>
                    </p:nvSpPr>
                    <p:spPr>
                      <a:xfrm>
                        <a:off x="265796" y="2285796"/>
                        <a:ext cx="1061100" cy="534900"/>
                      </a:xfrm>
                      <a:prstGeom prst="roundRect">
                        <a:avLst>
                          <a:gd fmla="val 16667" name="adj"/>
                        </a:avLst>
                      </a:prstGeom>
                      <a:noFill/>
                      <a:ln cap="flat" cmpd="sng" w="19050">
                        <a:solidFill>
                          <a:srgbClr val="000000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Calibri"/>
                          <a:buNone/>
                        </a:pPr>
                        <a:r>
                          <a:rPr b="0" i="0" lang="en-US" sz="1800" u="none" cap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Regional Liaison</a:t>
                        </a:r>
                        <a:endParaRPr b="0" i="0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cxnSp>
                    <p:nvCxnSpPr>
                      <p:cNvPr id="432" name="Google Shape;432;p20"/>
                      <p:cNvCxnSpPr/>
                      <p:nvPr/>
                    </p:nvCxnSpPr>
                    <p:spPr>
                      <a:xfrm rot="10800000">
                        <a:off x="796414" y="2125633"/>
                        <a:ext cx="0" cy="155400"/>
                      </a:xfrm>
                      <a:prstGeom prst="straightConnector1">
                        <a:avLst/>
                      </a:prstGeom>
                      <a:noFill/>
                      <a:ln cap="flat" cmpd="sng" w="19050">
                        <a:solidFill>
                          <a:srgbClr val="000000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</p:grpSp>
              <p:grpSp>
                <p:nvGrpSpPr>
                  <p:cNvPr id="433" name="Google Shape;433;p20"/>
                  <p:cNvGrpSpPr/>
                  <p:nvPr/>
                </p:nvGrpSpPr>
                <p:grpSpPr>
                  <a:xfrm>
                    <a:off x="5508678" y="1791510"/>
                    <a:ext cx="1061100" cy="695063"/>
                    <a:chOff x="265796" y="2125633"/>
                    <a:chExt cx="1061100" cy="695063"/>
                  </a:xfrm>
                </p:grpSpPr>
                <p:sp>
                  <p:nvSpPr>
                    <p:cNvPr id="434" name="Google Shape;434;p20"/>
                    <p:cNvSpPr/>
                    <p:nvPr/>
                  </p:nvSpPr>
                  <p:spPr>
                    <a:xfrm>
                      <a:off x="265796" y="2285796"/>
                      <a:ext cx="1061100" cy="534900"/>
                    </a:xfrm>
                    <a:prstGeom prst="roundRect">
                      <a:avLst>
                        <a:gd fmla="val 16667" name="adj"/>
                      </a:avLst>
                    </a:prstGeom>
                    <a:noFill/>
                    <a:ln cap="flat" cmpd="sng" w="19050">
                      <a:solidFill>
                        <a:srgbClr val="000000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 Liaison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435" name="Google Shape;435;p20"/>
                    <p:cNvCxnSpPr/>
                    <p:nvPr/>
                  </p:nvCxnSpPr>
                  <p:spPr>
                    <a:xfrm rot="10800000">
                      <a:off x="796414" y="2125633"/>
                      <a:ext cx="0" cy="155400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000000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</p:grpSp>
            <p:sp>
              <p:nvSpPr>
                <p:cNvPr id="436" name="Google Shape;436;p20"/>
                <p:cNvSpPr/>
                <p:nvPr/>
              </p:nvSpPr>
              <p:spPr>
                <a:xfrm>
                  <a:off x="5582009" y="68652"/>
                  <a:ext cx="1061100" cy="534900"/>
                </a:xfrm>
                <a:prstGeom prst="roundRect">
                  <a:avLst>
                    <a:gd fmla="val 16667" name="adj"/>
                  </a:avLst>
                </a:prstGeom>
                <a:noFill/>
                <a:ln cap="flat" cmpd="sng" w="57150">
                  <a:solidFill>
                    <a:srgbClr val="4A5C8D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r>
                    <a:rPr b="0" i="0" lang="en-US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National Director</a:t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437" name="Google Shape;437;p20"/>
                <p:cNvCxnSpPr/>
                <p:nvPr/>
              </p:nvCxnSpPr>
              <p:spPr>
                <a:xfrm rot="10800000">
                  <a:off x="6103908" y="638292"/>
                  <a:ext cx="0" cy="3141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</p:grpSp>
      </p:grpSp>
      <p:grpSp>
        <p:nvGrpSpPr>
          <p:cNvPr id="438" name="Google Shape;438;p20"/>
          <p:cNvGrpSpPr/>
          <p:nvPr/>
        </p:nvGrpSpPr>
        <p:grpSpPr>
          <a:xfrm>
            <a:off x="0" y="6444770"/>
            <a:ext cx="12391764" cy="416256"/>
            <a:chOff x="0" y="6209171"/>
            <a:chExt cx="12391764" cy="648829"/>
          </a:xfrm>
        </p:grpSpPr>
        <p:pic>
          <p:nvPicPr>
            <p:cNvPr id="439" name="Google Shape;439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351152"/>
              <a:ext cx="12192000" cy="5068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0" name="Google Shape;440;p20"/>
            <p:cNvSpPr txBox="1"/>
            <p:nvPr/>
          </p:nvSpPr>
          <p:spPr>
            <a:xfrm>
              <a:off x="8427304" y="6209171"/>
              <a:ext cx="3964460" cy="608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Presidents Meeting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20"/>
            <p:cNvSpPr txBox="1"/>
            <p:nvPr/>
          </p:nvSpPr>
          <p:spPr>
            <a:xfrm>
              <a:off x="22651" y="6236583"/>
              <a:ext cx="1359244" cy="608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201</a:t>
              </a: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20"/>
            <p:cNvSpPr txBox="1"/>
            <p:nvPr/>
          </p:nvSpPr>
          <p:spPr>
            <a:xfrm>
              <a:off x="1572169" y="6236578"/>
              <a:ext cx="5488280" cy="6081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Annual Student Conference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1"/>
          <p:cNvSpPr/>
          <p:nvPr/>
        </p:nvSpPr>
        <p:spPr>
          <a:xfrm>
            <a:off x="5836" y="1311627"/>
            <a:ext cx="12189001" cy="4965673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21"/>
          <p:cNvSpPr/>
          <p:nvPr/>
        </p:nvSpPr>
        <p:spPr>
          <a:xfrm>
            <a:off x="-2815" y="-3987"/>
            <a:ext cx="12189001" cy="4965673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21"/>
          <p:cNvSpPr/>
          <p:nvPr/>
        </p:nvSpPr>
        <p:spPr>
          <a:xfrm>
            <a:off x="0" y="6188158"/>
            <a:ext cx="12189001" cy="6624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21"/>
          <p:cNvSpPr/>
          <p:nvPr/>
        </p:nvSpPr>
        <p:spPr>
          <a:xfrm>
            <a:off x="224289" y="571065"/>
            <a:ext cx="11783700" cy="534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2" name="Google Shape;452;p21"/>
          <p:cNvGrpSpPr/>
          <p:nvPr/>
        </p:nvGrpSpPr>
        <p:grpSpPr>
          <a:xfrm>
            <a:off x="2796316" y="469944"/>
            <a:ext cx="7124100" cy="5918174"/>
            <a:chOff x="2796316" y="469944"/>
            <a:chExt cx="7124100" cy="5918174"/>
          </a:xfrm>
        </p:grpSpPr>
        <p:grpSp>
          <p:nvGrpSpPr>
            <p:cNvPr id="453" name="Google Shape;453;p21"/>
            <p:cNvGrpSpPr/>
            <p:nvPr/>
          </p:nvGrpSpPr>
          <p:grpSpPr>
            <a:xfrm>
              <a:off x="3018170" y="469944"/>
              <a:ext cx="6155712" cy="5918174"/>
              <a:chOff x="3030392" y="127608"/>
              <a:chExt cx="6155712" cy="5918174"/>
            </a:xfrm>
          </p:grpSpPr>
          <p:sp>
            <p:nvSpPr>
              <p:cNvPr id="454" name="Google Shape;454;p21"/>
              <p:cNvSpPr/>
              <p:nvPr/>
            </p:nvSpPr>
            <p:spPr>
              <a:xfrm>
                <a:off x="3030392" y="1313273"/>
                <a:ext cx="1061100" cy="5349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57150">
                <a:solidFill>
                  <a:srgbClr val="A1BF8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rPr b="0" i="0" lang="en-US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Regional Chair</a:t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21"/>
              <p:cNvSpPr/>
              <p:nvPr/>
            </p:nvSpPr>
            <p:spPr>
              <a:xfrm>
                <a:off x="4304045" y="1313273"/>
                <a:ext cx="1061100" cy="5349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57150">
                <a:solidFill>
                  <a:srgbClr val="A1BF8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rPr b="0" i="0" lang="en-US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Regional Chair</a:t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21"/>
              <p:cNvSpPr/>
              <p:nvPr/>
            </p:nvSpPr>
            <p:spPr>
              <a:xfrm>
                <a:off x="5577698" y="1313273"/>
                <a:ext cx="1061100" cy="5349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57150">
                <a:solidFill>
                  <a:srgbClr val="A1BF8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rPr b="0" i="0" lang="en-US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Regional Chair</a:t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21"/>
              <p:cNvSpPr/>
              <p:nvPr/>
            </p:nvSpPr>
            <p:spPr>
              <a:xfrm>
                <a:off x="6851351" y="1313273"/>
                <a:ext cx="1061100" cy="5349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57150">
                <a:solidFill>
                  <a:srgbClr val="A1BF8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rPr b="0" i="0" lang="en-US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Regional Chair</a:t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21"/>
              <p:cNvSpPr/>
              <p:nvPr/>
            </p:nvSpPr>
            <p:spPr>
              <a:xfrm>
                <a:off x="8125004" y="1313273"/>
                <a:ext cx="1061100" cy="5349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57150">
                <a:solidFill>
                  <a:srgbClr val="A1BF8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rPr b="0" i="0" lang="en-US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Regional Chair</a:t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59" name="Google Shape;459;p21"/>
              <p:cNvGrpSpPr/>
              <p:nvPr/>
            </p:nvGrpSpPr>
            <p:grpSpPr>
              <a:xfrm>
                <a:off x="3038834" y="1844683"/>
                <a:ext cx="1061103" cy="3497269"/>
                <a:chOff x="265793" y="2125633"/>
                <a:chExt cx="1061103" cy="3497269"/>
              </a:xfrm>
            </p:grpSpPr>
            <p:grpSp>
              <p:nvGrpSpPr>
                <p:cNvPr id="460" name="Google Shape;460;p21"/>
                <p:cNvGrpSpPr/>
                <p:nvPr/>
              </p:nvGrpSpPr>
              <p:grpSpPr>
                <a:xfrm>
                  <a:off x="265796" y="2125633"/>
                  <a:ext cx="1061100" cy="695063"/>
                  <a:chOff x="265796" y="2125633"/>
                  <a:chExt cx="1061100" cy="695063"/>
                </a:xfrm>
              </p:grpSpPr>
              <p:sp>
                <p:nvSpPr>
                  <p:cNvPr id="461" name="Google Shape;461;p21"/>
                  <p:cNvSpPr/>
                  <p:nvPr/>
                </p:nvSpPr>
                <p:spPr>
                  <a:xfrm>
                    <a:off x="265796" y="2285796"/>
                    <a:ext cx="1061100" cy="534900"/>
                  </a:xfrm>
                  <a:prstGeom prst="roundRect">
                    <a:avLst>
                      <a:gd fmla="val 16667" name="adj"/>
                    </a:avLst>
                  </a:prstGeom>
                  <a:noFill/>
                  <a:ln cap="flat" cmpd="sng" w="19050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Calibri"/>
                      <a:buNone/>
                    </a:pPr>
                    <a:r>
                      <a:rPr b="0" i="0" lang="en-US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Regional Liaison</a:t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462" name="Google Shape;462;p21"/>
                  <p:cNvCxnSpPr/>
                  <p:nvPr/>
                </p:nvCxnSpPr>
                <p:spPr>
                  <a:xfrm rot="10800000">
                    <a:off x="796414" y="2125633"/>
                    <a:ext cx="0" cy="1554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463" name="Google Shape;463;p21"/>
                <p:cNvGrpSpPr/>
                <p:nvPr/>
              </p:nvGrpSpPr>
              <p:grpSpPr>
                <a:xfrm>
                  <a:off x="265795" y="2825445"/>
                  <a:ext cx="1061100" cy="695063"/>
                  <a:chOff x="265796" y="2125633"/>
                  <a:chExt cx="1061100" cy="695063"/>
                </a:xfrm>
              </p:grpSpPr>
              <p:sp>
                <p:nvSpPr>
                  <p:cNvPr id="464" name="Google Shape;464;p21"/>
                  <p:cNvSpPr/>
                  <p:nvPr/>
                </p:nvSpPr>
                <p:spPr>
                  <a:xfrm>
                    <a:off x="265796" y="2285796"/>
                    <a:ext cx="1061100" cy="534900"/>
                  </a:xfrm>
                  <a:prstGeom prst="roundRect">
                    <a:avLst>
                      <a:gd fmla="val 16667" name="adj"/>
                    </a:avLst>
                  </a:prstGeom>
                  <a:noFill/>
                  <a:ln cap="flat" cmpd="sng" w="19050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Calibri"/>
                      <a:buNone/>
                    </a:pPr>
                    <a:r>
                      <a:rPr b="0" i="0" lang="en-US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Regional Liaison</a:t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465" name="Google Shape;465;p21"/>
                  <p:cNvCxnSpPr/>
                  <p:nvPr/>
                </p:nvCxnSpPr>
                <p:spPr>
                  <a:xfrm rot="10800000">
                    <a:off x="796414" y="2125633"/>
                    <a:ext cx="0" cy="1554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466" name="Google Shape;466;p21"/>
                <p:cNvGrpSpPr/>
                <p:nvPr/>
              </p:nvGrpSpPr>
              <p:grpSpPr>
                <a:xfrm>
                  <a:off x="265794" y="3529739"/>
                  <a:ext cx="1061100" cy="695063"/>
                  <a:chOff x="265796" y="2125633"/>
                  <a:chExt cx="1061100" cy="695063"/>
                </a:xfrm>
              </p:grpSpPr>
              <p:sp>
                <p:nvSpPr>
                  <p:cNvPr id="467" name="Google Shape;467;p21"/>
                  <p:cNvSpPr/>
                  <p:nvPr/>
                </p:nvSpPr>
                <p:spPr>
                  <a:xfrm>
                    <a:off x="265796" y="2285796"/>
                    <a:ext cx="1061100" cy="534900"/>
                  </a:xfrm>
                  <a:prstGeom prst="roundRect">
                    <a:avLst>
                      <a:gd fmla="val 16667" name="adj"/>
                    </a:avLst>
                  </a:prstGeom>
                  <a:noFill/>
                  <a:ln cap="flat" cmpd="sng" w="19050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Calibri"/>
                      <a:buNone/>
                    </a:pPr>
                    <a:r>
                      <a:rPr b="0" i="0" lang="en-US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Regional Liaison</a:t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468" name="Google Shape;468;p21"/>
                  <p:cNvCxnSpPr/>
                  <p:nvPr/>
                </p:nvCxnSpPr>
                <p:spPr>
                  <a:xfrm rot="10800000">
                    <a:off x="796414" y="2125633"/>
                    <a:ext cx="0" cy="1554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469" name="Google Shape;469;p21"/>
                <p:cNvGrpSpPr/>
                <p:nvPr/>
              </p:nvGrpSpPr>
              <p:grpSpPr>
                <a:xfrm>
                  <a:off x="265794" y="4224788"/>
                  <a:ext cx="1061100" cy="695063"/>
                  <a:chOff x="265796" y="2125633"/>
                  <a:chExt cx="1061100" cy="695063"/>
                </a:xfrm>
              </p:grpSpPr>
              <p:sp>
                <p:nvSpPr>
                  <p:cNvPr id="470" name="Google Shape;470;p21"/>
                  <p:cNvSpPr/>
                  <p:nvPr/>
                </p:nvSpPr>
                <p:spPr>
                  <a:xfrm>
                    <a:off x="265796" y="2285796"/>
                    <a:ext cx="1061100" cy="534900"/>
                  </a:xfrm>
                  <a:prstGeom prst="roundRect">
                    <a:avLst>
                      <a:gd fmla="val 16667" name="adj"/>
                    </a:avLst>
                  </a:prstGeom>
                  <a:noFill/>
                  <a:ln cap="flat" cmpd="sng" w="19050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Calibri"/>
                      <a:buNone/>
                    </a:pPr>
                    <a:r>
                      <a:rPr b="0" i="0" lang="en-US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Regional Liaison</a:t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471" name="Google Shape;471;p21"/>
                  <p:cNvCxnSpPr/>
                  <p:nvPr/>
                </p:nvCxnSpPr>
                <p:spPr>
                  <a:xfrm rot="10800000">
                    <a:off x="796414" y="2125633"/>
                    <a:ext cx="0" cy="1554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472" name="Google Shape;472;p21"/>
                <p:cNvGrpSpPr/>
                <p:nvPr/>
              </p:nvGrpSpPr>
              <p:grpSpPr>
                <a:xfrm>
                  <a:off x="265793" y="4927839"/>
                  <a:ext cx="1061100" cy="695063"/>
                  <a:chOff x="265796" y="2125633"/>
                  <a:chExt cx="1061100" cy="695063"/>
                </a:xfrm>
              </p:grpSpPr>
              <p:sp>
                <p:nvSpPr>
                  <p:cNvPr id="473" name="Google Shape;473;p21"/>
                  <p:cNvSpPr/>
                  <p:nvPr/>
                </p:nvSpPr>
                <p:spPr>
                  <a:xfrm>
                    <a:off x="265796" y="2285796"/>
                    <a:ext cx="1061100" cy="534900"/>
                  </a:xfrm>
                  <a:prstGeom prst="roundRect">
                    <a:avLst>
                      <a:gd fmla="val 16667" name="adj"/>
                    </a:avLst>
                  </a:prstGeom>
                  <a:noFill/>
                  <a:ln cap="flat" cmpd="sng" w="19050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Calibri"/>
                      <a:buNone/>
                    </a:pPr>
                    <a:r>
                      <a:rPr b="0" i="0" lang="en-US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Regional Liaison</a:t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474" name="Google Shape;474;p21"/>
                  <p:cNvCxnSpPr/>
                  <p:nvPr/>
                </p:nvCxnSpPr>
                <p:spPr>
                  <a:xfrm rot="10800000">
                    <a:off x="796414" y="2125633"/>
                    <a:ext cx="0" cy="1554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</p:grpSp>
          </p:grpSp>
          <p:grpSp>
            <p:nvGrpSpPr>
              <p:cNvPr id="475" name="Google Shape;475;p21"/>
              <p:cNvGrpSpPr/>
              <p:nvPr/>
            </p:nvGrpSpPr>
            <p:grpSpPr>
              <a:xfrm>
                <a:off x="8125000" y="1848085"/>
                <a:ext cx="1061102" cy="2794218"/>
                <a:chOff x="265794" y="2125633"/>
                <a:chExt cx="1061102" cy="2794218"/>
              </a:xfrm>
            </p:grpSpPr>
            <p:grpSp>
              <p:nvGrpSpPr>
                <p:cNvPr id="476" name="Google Shape;476;p21"/>
                <p:cNvGrpSpPr/>
                <p:nvPr/>
              </p:nvGrpSpPr>
              <p:grpSpPr>
                <a:xfrm>
                  <a:off x="265796" y="2125633"/>
                  <a:ext cx="1061100" cy="695063"/>
                  <a:chOff x="265796" y="2125633"/>
                  <a:chExt cx="1061100" cy="695063"/>
                </a:xfrm>
              </p:grpSpPr>
              <p:sp>
                <p:nvSpPr>
                  <p:cNvPr id="477" name="Google Shape;477;p21"/>
                  <p:cNvSpPr/>
                  <p:nvPr/>
                </p:nvSpPr>
                <p:spPr>
                  <a:xfrm>
                    <a:off x="265796" y="2285796"/>
                    <a:ext cx="1061100" cy="534900"/>
                  </a:xfrm>
                  <a:prstGeom prst="roundRect">
                    <a:avLst>
                      <a:gd fmla="val 16667" name="adj"/>
                    </a:avLst>
                  </a:prstGeom>
                  <a:noFill/>
                  <a:ln cap="flat" cmpd="sng" w="19050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Calibri"/>
                      <a:buNone/>
                    </a:pPr>
                    <a:r>
                      <a:rPr b="0" i="0" lang="en-US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Regional Liaison</a:t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478" name="Google Shape;478;p21"/>
                  <p:cNvCxnSpPr/>
                  <p:nvPr/>
                </p:nvCxnSpPr>
                <p:spPr>
                  <a:xfrm rot="10800000">
                    <a:off x="796414" y="2125633"/>
                    <a:ext cx="0" cy="1554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479" name="Google Shape;479;p21"/>
                <p:cNvGrpSpPr/>
                <p:nvPr/>
              </p:nvGrpSpPr>
              <p:grpSpPr>
                <a:xfrm>
                  <a:off x="265795" y="2825445"/>
                  <a:ext cx="1061100" cy="695063"/>
                  <a:chOff x="265796" y="2125633"/>
                  <a:chExt cx="1061100" cy="695063"/>
                </a:xfrm>
              </p:grpSpPr>
              <p:sp>
                <p:nvSpPr>
                  <p:cNvPr id="480" name="Google Shape;480;p21"/>
                  <p:cNvSpPr/>
                  <p:nvPr/>
                </p:nvSpPr>
                <p:spPr>
                  <a:xfrm>
                    <a:off x="265796" y="2285796"/>
                    <a:ext cx="1061100" cy="534900"/>
                  </a:xfrm>
                  <a:prstGeom prst="roundRect">
                    <a:avLst>
                      <a:gd fmla="val 16667" name="adj"/>
                    </a:avLst>
                  </a:prstGeom>
                  <a:noFill/>
                  <a:ln cap="flat" cmpd="sng" w="19050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Calibri"/>
                      <a:buNone/>
                    </a:pPr>
                    <a:r>
                      <a:rPr b="0" i="0" lang="en-US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Regional Liaison</a:t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481" name="Google Shape;481;p21"/>
                  <p:cNvCxnSpPr/>
                  <p:nvPr/>
                </p:nvCxnSpPr>
                <p:spPr>
                  <a:xfrm rot="10800000">
                    <a:off x="796414" y="2125633"/>
                    <a:ext cx="0" cy="1554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482" name="Google Shape;482;p21"/>
                <p:cNvGrpSpPr/>
                <p:nvPr/>
              </p:nvGrpSpPr>
              <p:grpSpPr>
                <a:xfrm>
                  <a:off x="265794" y="3529739"/>
                  <a:ext cx="1061100" cy="695063"/>
                  <a:chOff x="265796" y="2125633"/>
                  <a:chExt cx="1061100" cy="695063"/>
                </a:xfrm>
              </p:grpSpPr>
              <p:sp>
                <p:nvSpPr>
                  <p:cNvPr id="483" name="Google Shape;483;p21"/>
                  <p:cNvSpPr/>
                  <p:nvPr/>
                </p:nvSpPr>
                <p:spPr>
                  <a:xfrm>
                    <a:off x="265796" y="2285796"/>
                    <a:ext cx="1061100" cy="534900"/>
                  </a:xfrm>
                  <a:prstGeom prst="roundRect">
                    <a:avLst>
                      <a:gd fmla="val 16667" name="adj"/>
                    </a:avLst>
                  </a:prstGeom>
                  <a:noFill/>
                  <a:ln cap="flat" cmpd="sng" w="19050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Calibri"/>
                      <a:buNone/>
                    </a:pPr>
                    <a:r>
                      <a:rPr b="0" i="0" lang="en-US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Regional Liaison</a:t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484" name="Google Shape;484;p21"/>
                  <p:cNvCxnSpPr/>
                  <p:nvPr/>
                </p:nvCxnSpPr>
                <p:spPr>
                  <a:xfrm rot="10800000">
                    <a:off x="796414" y="2125633"/>
                    <a:ext cx="0" cy="1554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485" name="Google Shape;485;p21"/>
                <p:cNvGrpSpPr/>
                <p:nvPr/>
              </p:nvGrpSpPr>
              <p:grpSpPr>
                <a:xfrm>
                  <a:off x="265794" y="4224788"/>
                  <a:ext cx="1061100" cy="695063"/>
                  <a:chOff x="265796" y="2125633"/>
                  <a:chExt cx="1061100" cy="695063"/>
                </a:xfrm>
              </p:grpSpPr>
              <p:sp>
                <p:nvSpPr>
                  <p:cNvPr id="486" name="Google Shape;486;p21"/>
                  <p:cNvSpPr/>
                  <p:nvPr/>
                </p:nvSpPr>
                <p:spPr>
                  <a:xfrm>
                    <a:off x="265796" y="2285796"/>
                    <a:ext cx="1061100" cy="534900"/>
                  </a:xfrm>
                  <a:prstGeom prst="roundRect">
                    <a:avLst>
                      <a:gd fmla="val 16667" name="adj"/>
                    </a:avLst>
                  </a:prstGeom>
                  <a:noFill/>
                  <a:ln cap="flat" cmpd="sng" w="19050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Calibri"/>
                      <a:buNone/>
                    </a:pPr>
                    <a:r>
                      <a:rPr b="0" i="0" lang="en-US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Regional Liaison</a:t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487" name="Google Shape;487;p21"/>
                  <p:cNvCxnSpPr/>
                  <p:nvPr/>
                </p:nvCxnSpPr>
                <p:spPr>
                  <a:xfrm rot="10800000">
                    <a:off x="796414" y="2125633"/>
                    <a:ext cx="0" cy="1554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</p:grpSp>
          </p:grpSp>
          <p:grpSp>
            <p:nvGrpSpPr>
              <p:cNvPr id="488" name="Google Shape;488;p21"/>
              <p:cNvGrpSpPr/>
              <p:nvPr/>
            </p:nvGrpSpPr>
            <p:grpSpPr>
              <a:xfrm>
                <a:off x="4281040" y="1844683"/>
                <a:ext cx="1061103" cy="3497269"/>
                <a:chOff x="265793" y="2125633"/>
                <a:chExt cx="1061103" cy="3497269"/>
              </a:xfrm>
            </p:grpSpPr>
            <p:grpSp>
              <p:nvGrpSpPr>
                <p:cNvPr id="489" name="Google Shape;489;p21"/>
                <p:cNvGrpSpPr/>
                <p:nvPr/>
              </p:nvGrpSpPr>
              <p:grpSpPr>
                <a:xfrm>
                  <a:off x="265796" y="2125633"/>
                  <a:ext cx="1061100" cy="695063"/>
                  <a:chOff x="265796" y="2125633"/>
                  <a:chExt cx="1061100" cy="695063"/>
                </a:xfrm>
              </p:grpSpPr>
              <p:sp>
                <p:nvSpPr>
                  <p:cNvPr id="490" name="Google Shape;490;p21"/>
                  <p:cNvSpPr/>
                  <p:nvPr/>
                </p:nvSpPr>
                <p:spPr>
                  <a:xfrm>
                    <a:off x="265796" y="2285796"/>
                    <a:ext cx="1061100" cy="534900"/>
                  </a:xfrm>
                  <a:prstGeom prst="roundRect">
                    <a:avLst>
                      <a:gd fmla="val 16667" name="adj"/>
                    </a:avLst>
                  </a:prstGeom>
                  <a:noFill/>
                  <a:ln cap="flat" cmpd="sng" w="19050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Calibri"/>
                      <a:buNone/>
                    </a:pPr>
                    <a:r>
                      <a:rPr b="0" i="0" lang="en-US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Regional Liaison</a:t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491" name="Google Shape;491;p21"/>
                  <p:cNvCxnSpPr/>
                  <p:nvPr/>
                </p:nvCxnSpPr>
                <p:spPr>
                  <a:xfrm rot="10800000">
                    <a:off x="796414" y="2125633"/>
                    <a:ext cx="0" cy="1554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492" name="Google Shape;492;p21"/>
                <p:cNvGrpSpPr/>
                <p:nvPr/>
              </p:nvGrpSpPr>
              <p:grpSpPr>
                <a:xfrm>
                  <a:off x="265795" y="2825445"/>
                  <a:ext cx="1061100" cy="695063"/>
                  <a:chOff x="265796" y="2125633"/>
                  <a:chExt cx="1061100" cy="695063"/>
                </a:xfrm>
              </p:grpSpPr>
              <p:sp>
                <p:nvSpPr>
                  <p:cNvPr id="493" name="Google Shape;493;p21"/>
                  <p:cNvSpPr/>
                  <p:nvPr/>
                </p:nvSpPr>
                <p:spPr>
                  <a:xfrm>
                    <a:off x="265796" y="2285796"/>
                    <a:ext cx="1061100" cy="534900"/>
                  </a:xfrm>
                  <a:prstGeom prst="roundRect">
                    <a:avLst>
                      <a:gd fmla="val 16667" name="adj"/>
                    </a:avLst>
                  </a:prstGeom>
                  <a:noFill/>
                  <a:ln cap="flat" cmpd="sng" w="19050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Calibri"/>
                      <a:buNone/>
                    </a:pPr>
                    <a:r>
                      <a:rPr b="0" i="0" lang="en-US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Regional Liaison</a:t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494" name="Google Shape;494;p21"/>
                  <p:cNvCxnSpPr/>
                  <p:nvPr/>
                </p:nvCxnSpPr>
                <p:spPr>
                  <a:xfrm rot="10800000">
                    <a:off x="796414" y="2125633"/>
                    <a:ext cx="0" cy="1554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495" name="Google Shape;495;p21"/>
                <p:cNvGrpSpPr/>
                <p:nvPr/>
              </p:nvGrpSpPr>
              <p:grpSpPr>
                <a:xfrm>
                  <a:off x="265794" y="3529739"/>
                  <a:ext cx="1061100" cy="695063"/>
                  <a:chOff x="265796" y="2125633"/>
                  <a:chExt cx="1061100" cy="695063"/>
                </a:xfrm>
              </p:grpSpPr>
              <p:sp>
                <p:nvSpPr>
                  <p:cNvPr id="496" name="Google Shape;496;p21"/>
                  <p:cNvSpPr/>
                  <p:nvPr/>
                </p:nvSpPr>
                <p:spPr>
                  <a:xfrm>
                    <a:off x="265796" y="2285796"/>
                    <a:ext cx="1061100" cy="534900"/>
                  </a:xfrm>
                  <a:prstGeom prst="roundRect">
                    <a:avLst>
                      <a:gd fmla="val 16667" name="adj"/>
                    </a:avLst>
                  </a:prstGeom>
                  <a:noFill/>
                  <a:ln cap="flat" cmpd="sng" w="19050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Calibri"/>
                      <a:buNone/>
                    </a:pPr>
                    <a:r>
                      <a:rPr b="0" i="0" lang="en-US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Regional Liaison</a:t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497" name="Google Shape;497;p21"/>
                  <p:cNvCxnSpPr/>
                  <p:nvPr/>
                </p:nvCxnSpPr>
                <p:spPr>
                  <a:xfrm rot="10800000">
                    <a:off x="796414" y="2125633"/>
                    <a:ext cx="0" cy="1554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498" name="Google Shape;498;p21"/>
                <p:cNvGrpSpPr/>
                <p:nvPr/>
              </p:nvGrpSpPr>
              <p:grpSpPr>
                <a:xfrm>
                  <a:off x="265794" y="4224788"/>
                  <a:ext cx="1061100" cy="695063"/>
                  <a:chOff x="265796" y="2125633"/>
                  <a:chExt cx="1061100" cy="695063"/>
                </a:xfrm>
              </p:grpSpPr>
              <p:sp>
                <p:nvSpPr>
                  <p:cNvPr id="499" name="Google Shape;499;p21"/>
                  <p:cNvSpPr/>
                  <p:nvPr/>
                </p:nvSpPr>
                <p:spPr>
                  <a:xfrm>
                    <a:off x="265796" y="2285796"/>
                    <a:ext cx="1061100" cy="534900"/>
                  </a:xfrm>
                  <a:prstGeom prst="roundRect">
                    <a:avLst>
                      <a:gd fmla="val 16667" name="adj"/>
                    </a:avLst>
                  </a:prstGeom>
                  <a:noFill/>
                  <a:ln cap="flat" cmpd="sng" w="19050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Calibri"/>
                      <a:buNone/>
                    </a:pPr>
                    <a:r>
                      <a:rPr b="0" i="0" lang="en-US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Regional Liaison</a:t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500" name="Google Shape;500;p21"/>
                  <p:cNvCxnSpPr/>
                  <p:nvPr/>
                </p:nvCxnSpPr>
                <p:spPr>
                  <a:xfrm rot="10800000">
                    <a:off x="796414" y="2125633"/>
                    <a:ext cx="0" cy="1554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501" name="Google Shape;501;p21"/>
                <p:cNvGrpSpPr/>
                <p:nvPr/>
              </p:nvGrpSpPr>
              <p:grpSpPr>
                <a:xfrm>
                  <a:off x="265793" y="4927839"/>
                  <a:ext cx="1061100" cy="695063"/>
                  <a:chOff x="265796" y="2125633"/>
                  <a:chExt cx="1061100" cy="695063"/>
                </a:xfrm>
              </p:grpSpPr>
              <p:sp>
                <p:nvSpPr>
                  <p:cNvPr id="502" name="Google Shape;502;p21"/>
                  <p:cNvSpPr/>
                  <p:nvPr/>
                </p:nvSpPr>
                <p:spPr>
                  <a:xfrm>
                    <a:off x="265796" y="2285796"/>
                    <a:ext cx="1061100" cy="534900"/>
                  </a:xfrm>
                  <a:prstGeom prst="roundRect">
                    <a:avLst>
                      <a:gd fmla="val 16667" name="adj"/>
                    </a:avLst>
                  </a:prstGeom>
                  <a:noFill/>
                  <a:ln cap="flat" cmpd="sng" w="19050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Calibri"/>
                      <a:buNone/>
                    </a:pPr>
                    <a:r>
                      <a:rPr b="0" i="0" lang="en-US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Regional Liaison</a:t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503" name="Google Shape;503;p21"/>
                  <p:cNvCxnSpPr/>
                  <p:nvPr/>
                </p:nvCxnSpPr>
                <p:spPr>
                  <a:xfrm rot="10800000">
                    <a:off x="796414" y="2125633"/>
                    <a:ext cx="0" cy="1554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</p:grpSp>
          </p:grpSp>
          <p:grpSp>
            <p:nvGrpSpPr>
              <p:cNvPr id="504" name="Google Shape;504;p21"/>
              <p:cNvGrpSpPr/>
              <p:nvPr/>
            </p:nvGrpSpPr>
            <p:grpSpPr>
              <a:xfrm>
                <a:off x="3560916" y="127608"/>
                <a:ext cx="5094612" cy="1193159"/>
                <a:chOff x="3560916" y="127608"/>
                <a:chExt cx="5094612" cy="1193159"/>
              </a:xfrm>
            </p:grpSpPr>
            <p:cxnSp>
              <p:nvCxnSpPr>
                <p:cNvPr id="505" name="Google Shape;505;p21"/>
                <p:cNvCxnSpPr/>
                <p:nvPr/>
              </p:nvCxnSpPr>
              <p:spPr>
                <a:xfrm>
                  <a:off x="3560916" y="999235"/>
                  <a:ext cx="50946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6" name="Google Shape;506;p21"/>
                <p:cNvCxnSpPr/>
                <p:nvPr/>
              </p:nvCxnSpPr>
              <p:spPr>
                <a:xfrm rot="10800000">
                  <a:off x="3560916" y="999173"/>
                  <a:ext cx="0" cy="3141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7" name="Google Shape;507;p21"/>
                <p:cNvCxnSpPr/>
                <p:nvPr/>
              </p:nvCxnSpPr>
              <p:spPr>
                <a:xfrm rot="10800000">
                  <a:off x="4816953" y="999173"/>
                  <a:ext cx="0" cy="3141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8" name="Google Shape;508;p21"/>
                <p:cNvCxnSpPr/>
                <p:nvPr/>
              </p:nvCxnSpPr>
              <p:spPr>
                <a:xfrm rot="10800000">
                  <a:off x="6104938" y="999173"/>
                  <a:ext cx="0" cy="3141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9" name="Google Shape;509;p21"/>
                <p:cNvCxnSpPr/>
                <p:nvPr/>
              </p:nvCxnSpPr>
              <p:spPr>
                <a:xfrm rot="10800000">
                  <a:off x="7380742" y="999173"/>
                  <a:ext cx="0" cy="3141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10" name="Google Shape;510;p21"/>
                <p:cNvCxnSpPr/>
                <p:nvPr/>
              </p:nvCxnSpPr>
              <p:spPr>
                <a:xfrm rot="10800000">
                  <a:off x="8655528" y="1006667"/>
                  <a:ext cx="0" cy="3141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sp>
              <p:nvSpPr>
                <p:cNvPr id="511" name="Google Shape;511;p21"/>
                <p:cNvSpPr/>
                <p:nvPr/>
              </p:nvSpPr>
              <p:spPr>
                <a:xfrm>
                  <a:off x="5582009" y="127608"/>
                  <a:ext cx="1061100" cy="534900"/>
                </a:xfrm>
                <a:prstGeom prst="roundRect">
                  <a:avLst>
                    <a:gd fmla="val 16667" name="adj"/>
                  </a:avLst>
                </a:prstGeom>
                <a:noFill/>
                <a:ln cap="flat" cmpd="sng" w="57150">
                  <a:solidFill>
                    <a:srgbClr val="4A5C8D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r>
                    <a:rPr b="0" i="0" lang="en-US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Global Director</a:t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512" name="Google Shape;512;p21"/>
                <p:cNvCxnSpPr/>
                <p:nvPr/>
              </p:nvCxnSpPr>
              <p:spPr>
                <a:xfrm rot="10800000">
                  <a:off x="6103908" y="697248"/>
                  <a:ext cx="0" cy="3141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13" name="Google Shape;513;p21"/>
              <p:cNvGrpSpPr/>
              <p:nvPr/>
            </p:nvGrpSpPr>
            <p:grpSpPr>
              <a:xfrm>
                <a:off x="5586326" y="1854262"/>
                <a:ext cx="1061104" cy="4191520"/>
                <a:chOff x="265792" y="2125633"/>
                <a:chExt cx="1061104" cy="4191520"/>
              </a:xfrm>
            </p:grpSpPr>
            <p:grpSp>
              <p:nvGrpSpPr>
                <p:cNvPr id="514" name="Google Shape;514;p21"/>
                <p:cNvGrpSpPr/>
                <p:nvPr/>
              </p:nvGrpSpPr>
              <p:grpSpPr>
                <a:xfrm>
                  <a:off x="265796" y="2125633"/>
                  <a:ext cx="1061100" cy="695063"/>
                  <a:chOff x="265796" y="2125633"/>
                  <a:chExt cx="1061100" cy="695063"/>
                </a:xfrm>
              </p:grpSpPr>
              <p:sp>
                <p:nvSpPr>
                  <p:cNvPr id="515" name="Google Shape;515;p21"/>
                  <p:cNvSpPr/>
                  <p:nvPr/>
                </p:nvSpPr>
                <p:spPr>
                  <a:xfrm>
                    <a:off x="265796" y="2285796"/>
                    <a:ext cx="1061100" cy="534900"/>
                  </a:xfrm>
                  <a:prstGeom prst="roundRect">
                    <a:avLst>
                      <a:gd fmla="val 16667" name="adj"/>
                    </a:avLst>
                  </a:prstGeom>
                  <a:noFill/>
                  <a:ln cap="flat" cmpd="sng" w="19050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Calibri"/>
                      <a:buNone/>
                    </a:pPr>
                    <a:r>
                      <a:rPr b="0" i="0" lang="en-US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Regional Liaison</a:t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516" name="Google Shape;516;p21"/>
                  <p:cNvCxnSpPr/>
                  <p:nvPr/>
                </p:nvCxnSpPr>
                <p:spPr>
                  <a:xfrm rot="10800000">
                    <a:off x="796414" y="2125633"/>
                    <a:ext cx="0" cy="1554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517" name="Google Shape;517;p21"/>
                <p:cNvGrpSpPr/>
                <p:nvPr/>
              </p:nvGrpSpPr>
              <p:grpSpPr>
                <a:xfrm>
                  <a:off x="265795" y="2825445"/>
                  <a:ext cx="1061100" cy="695063"/>
                  <a:chOff x="265796" y="2125633"/>
                  <a:chExt cx="1061100" cy="695063"/>
                </a:xfrm>
              </p:grpSpPr>
              <p:sp>
                <p:nvSpPr>
                  <p:cNvPr id="518" name="Google Shape;518;p21"/>
                  <p:cNvSpPr/>
                  <p:nvPr/>
                </p:nvSpPr>
                <p:spPr>
                  <a:xfrm>
                    <a:off x="265796" y="2285796"/>
                    <a:ext cx="1061100" cy="534900"/>
                  </a:xfrm>
                  <a:prstGeom prst="roundRect">
                    <a:avLst>
                      <a:gd fmla="val 16667" name="adj"/>
                    </a:avLst>
                  </a:prstGeom>
                  <a:noFill/>
                  <a:ln cap="flat" cmpd="sng" w="19050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Calibri"/>
                      <a:buNone/>
                    </a:pPr>
                    <a:r>
                      <a:rPr b="0" i="0" lang="en-US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Regional Liaison</a:t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519" name="Google Shape;519;p21"/>
                  <p:cNvCxnSpPr/>
                  <p:nvPr/>
                </p:nvCxnSpPr>
                <p:spPr>
                  <a:xfrm rot="10800000">
                    <a:off x="796414" y="2125633"/>
                    <a:ext cx="0" cy="1554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520" name="Google Shape;520;p21"/>
                <p:cNvGrpSpPr/>
                <p:nvPr/>
              </p:nvGrpSpPr>
              <p:grpSpPr>
                <a:xfrm>
                  <a:off x="265794" y="3529739"/>
                  <a:ext cx="1061100" cy="695063"/>
                  <a:chOff x="265796" y="2125633"/>
                  <a:chExt cx="1061100" cy="695063"/>
                </a:xfrm>
              </p:grpSpPr>
              <p:sp>
                <p:nvSpPr>
                  <p:cNvPr id="521" name="Google Shape;521;p21"/>
                  <p:cNvSpPr/>
                  <p:nvPr/>
                </p:nvSpPr>
                <p:spPr>
                  <a:xfrm>
                    <a:off x="265796" y="2285796"/>
                    <a:ext cx="1061100" cy="534900"/>
                  </a:xfrm>
                  <a:prstGeom prst="roundRect">
                    <a:avLst>
                      <a:gd fmla="val 16667" name="adj"/>
                    </a:avLst>
                  </a:prstGeom>
                  <a:noFill/>
                  <a:ln cap="flat" cmpd="sng" w="19050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Calibri"/>
                      <a:buNone/>
                    </a:pPr>
                    <a:r>
                      <a:rPr b="0" i="0" lang="en-US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Regional Liaison</a:t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522" name="Google Shape;522;p21"/>
                  <p:cNvCxnSpPr/>
                  <p:nvPr/>
                </p:nvCxnSpPr>
                <p:spPr>
                  <a:xfrm rot="10800000">
                    <a:off x="796414" y="2125633"/>
                    <a:ext cx="0" cy="1554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523" name="Google Shape;523;p21"/>
                <p:cNvGrpSpPr/>
                <p:nvPr/>
              </p:nvGrpSpPr>
              <p:grpSpPr>
                <a:xfrm>
                  <a:off x="265794" y="4224788"/>
                  <a:ext cx="1061100" cy="695063"/>
                  <a:chOff x="265796" y="2125633"/>
                  <a:chExt cx="1061100" cy="695063"/>
                </a:xfrm>
              </p:grpSpPr>
              <p:sp>
                <p:nvSpPr>
                  <p:cNvPr id="524" name="Google Shape;524;p21"/>
                  <p:cNvSpPr/>
                  <p:nvPr/>
                </p:nvSpPr>
                <p:spPr>
                  <a:xfrm>
                    <a:off x="265796" y="2285796"/>
                    <a:ext cx="1061100" cy="534900"/>
                  </a:xfrm>
                  <a:prstGeom prst="roundRect">
                    <a:avLst>
                      <a:gd fmla="val 16667" name="adj"/>
                    </a:avLst>
                  </a:prstGeom>
                  <a:noFill/>
                  <a:ln cap="flat" cmpd="sng" w="19050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Calibri"/>
                      <a:buNone/>
                    </a:pPr>
                    <a:r>
                      <a:rPr b="0" i="0" lang="en-US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Regional Liaison</a:t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525" name="Google Shape;525;p21"/>
                  <p:cNvCxnSpPr/>
                  <p:nvPr/>
                </p:nvCxnSpPr>
                <p:spPr>
                  <a:xfrm rot="10800000">
                    <a:off x="796414" y="2125633"/>
                    <a:ext cx="0" cy="1554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526" name="Google Shape;526;p21"/>
                <p:cNvGrpSpPr/>
                <p:nvPr/>
              </p:nvGrpSpPr>
              <p:grpSpPr>
                <a:xfrm>
                  <a:off x="265793" y="4927839"/>
                  <a:ext cx="1061100" cy="695063"/>
                  <a:chOff x="265796" y="2125633"/>
                  <a:chExt cx="1061100" cy="695063"/>
                </a:xfrm>
              </p:grpSpPr>
              <p:sp>
                <p:nvSpPr>
                  <p:cNvPr id="527" name="Google Shape;527;p21"/>
                  <p:cNvSpPr/>
                  <p:nvPr/>
                </p:nvSpPr>
                <p:spPr>
                  <a:xfrm>
                    <a:off x="265796" y="2285796"/>
                    <a:ext cx="1061100" cy="534900"/>
                  </a:xfrm>
                  <a:prstGeom prst="roundRect">
                    <a:avLst>
                      <a:gd fmla="val 16667" name="adj"/>
                    </a:avLst>
                  </a:prstGeom>
                  <a:noFill/>
                  <a:ln cap="flat" cmpd="sng" w="19050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Calibri"/>
                      <a:buNone/>
                    </a:pPr>
                    <a:r>
                      <a:rPr b="0" i="0" lang="en-US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Regional Liaison</a:t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528" name="Google Shape;528;p21"/>
                  <p:cNvCxnSpPr/>
                  <p:nvPr/>
                </p:nvCxnSpPr>
                <p:spPr>
                  <a:xfrm rot="10800000">
                    <a:off x="796414" y="2125633"/>
                    <a:ext cx="0" cy="1554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529" name="Google Shape;529;p21"/>
                <p:cNvGrpSpPr/>
                <p:nvPr/>
              </p:nvGrpSpPr>
              <p:grpSpPr>
                <a:xfrm>
                  <a:off x="265792" y="5622090"/>
                  <a:ext cx="1061100" cy="695063"/>
                  <a:chOff x="265796" y="2125633"/>
                  <a:chExt cx="1061100" cy="695063"/>
                </a:xfrm>
              </p:grpSpPr>
              <p:sp>
                <p:nvSpPr>
                  <p:cNvPr id="530" name="Google Shape;530;p21"/>
                  <p:cNvSpPr/>
                  <p:nvPr/>
                </p:nvSpPr>
                <p:spPr>
                  <a:xfrm>
                    <a:off x="265796" y="2285796"/>
                    <a:ext cx="1061100" cy="534900"/>
                  </a:xfrm>
                  <a:prstGeom prst="roundRect">
                    <a:avLst>
                      <a:gd fmla="val 16667" name="adj"/>
                    </a:avLst>
                  </a:prstGeom>
                  <a:noFill/>
                  <a:ln cap="flat" cmpd="sng" w="19050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Calibri"/>
                      <a:buNone/>
                    </a:pPr>
                    <a:r>
                      <a:rPr b="0" i="0" lang="en-US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Regional Liaison</a:t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531" name="Google Shape;531;p21"/>
                  <p:cNvCxnSpPr/>
                  <p:nvPr/>
                </p:nvCxnSpPr>
                <p:spPr>
                  <a:xfrm rot="10800000">
                    <a:off x="796414" y="2125633"/>
                    <a:ext cx="0" cy="1554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</p:grpSp>
          </p:grpSp>
          <p:grpSp>
            <p:nvGrpSpPr>
              <p:cNvPr id="532" name="Google Shape;532;p21"/>
              <p:cNvGrpSpPr/>
              <p:nvPr/>
            </p:nvGrpSpPr>
            <p:grpSpPr>
              <a:xfrm>
                <a:off x="6851347" y="1854262"/>
                <a:ext cx="1061104" cy="4191520"/>
                <a:chOff x="265792" y="2125633"/>
                <a:chExt cx="1061104" cy="4191520"/>
              </a:xfrm>
            </p:grpSpPr>
            <p:grpSp>
              <p:nvGrpSpPr>
                <p:cNvPr id="533" name="Google Shape;533;p21"/>
                <p:cNvGrpSpPr/>
                <p:nvPr/>
              </p:nvGrpSpPr>
              <p:grpSpPr>
                <a:xfrm>
                  <a:off x="265796" y="2125633"/>
                  <a:ext cx="1061100" cy="695063"/>
                  <a:chOff x="265796" y="2125633"/>
                  <a:chExt cx="1061100" cy="695063"/>
                </a:xfrm>
              </p:grpSpPr>
              <p:sp>
                <p:nvSpPr>
                  <p:cNvPr id="534" name="Google Shape;534;p21"/>
                  <p:cNvSpPr/>
                  <p:nvPr/>
                </p:nvSpPr>
                <p:spPr>
                  <a:xfrm>
                    <a:off x="265796" y="2285796"/>
                    <a:ext cx="1061100" cy="534900"/>
                  </a:xfrm>
                  <a:prstGeom prst="roundRect">
                    <a:avLst>
                      <a:gd fmla="val 16667" name="adj"/>
                    </a:avLst>
                  </a:prstGeom>
                  <a:noFill/>
                  <a:ln cap="flat" cmpd="sng" w="19050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Calibri"/>
                      <a:buNone/>
                    </a:pPr>
                    <a:r>
                      <a:rPr b="0" i="0" lang="en-US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Regional Liaison</a:t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535" name="Google Shape;535;p21"/>
                  <p:cNvCxnSpPr/>
                  <p:nvPr/>
                </p:nvCxnSpPr>
                <p:spPr>
                  <a:xfrm rot="10800000">
                    <a:off x="796414" y="2125633"/>
                    <a:ext cx="0" cy="1554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536" name="Google Shape;536;p21"/>
                <p:cNvGrpSpPr/>
                <p:nvPr/>
              </p:nvGrpSpPr>
              <p:grpSpPr>
                <a:xfrm>
                  <a:off x="265795" y="2825445"/>
                  <a:ext cx="1061100" cy="695063"/>
                  <a:chOff x="265796" y="2125633"/>
                  <a:chExt cx="1061100" cy="695063"/>
                </a:xfrm>
              </p:grpSpPr>
              <p:sp>
                <p:nvSpPr>
                  <p:cNvPr id="537" name="Google Shape;537;p21"/>
                  <p:cNvSpPr/>
                  <p:nvPr/>
                </p:nvSpPr>
                <p:spPr>
                  <a:xfrm>
                    <a:off x="265796" y="2285796"/>
                    <a:ext cx="1061100" cy="534900"/>
                  </a:xfrm>
                  <a:prstGeom prst="roundRect">
                    <a:avLst>
                      <a:gd fmla="val 16667" name="adj"/>
                    </a:avLst>
                  </a:prstGeom>
                  <a:noFill/>
                  <a:ln cap="flat" cmpd="sng" w="19050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Calibri"/>
                      <a:buNone/>
                    </a:pPr>
                    <a:r>
                      <a:rPr b="0" i="0" lang="en-US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Regional Liaison</a:t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538" name="Google Shape;538;p21"/>
                  <p:cNvCxnSpPr/>
                  <p:nvPr/>
                </p:nvCxnSpPr>
                <p:spPr>
                  <a:xfrm rot="10800000">
                    <a:off x="796414" y="2125633"/>
                    <a:ext cx="0" cy="1554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539" name="Google Shape;539;p21"/>
                <p:cNvGrpSpPr/>
                <p:nvPr/>
              </p:nvGrpSpPr>
              <p:grpSpPr>
                <a:xfrm>
                  <a:off x="265794" y="3529739"/>
                  <a:ext cx="1061100" cy="695063"/>
                  <a:chOff x="265796" y="2125633"/>
                  <a:chExt cx="1061100" cy="695063"/>
                </a:xfrm>
              </p:grpSpPr>
              <p:sp>
                <p:nvSpPr>
                  <p:cNvPr id="540" name="Google Shape;540;p21"/>
                  <p:cNvSpPr/>
                  <p:nvPr/>
                </p:nvSpPr>
                <p:spPr>
                  <a:xfrm>
                    <a:off x="265796" y="2285796"/>
                    <a:ext cx="1061100" cy="534900"/>
                  </a:xfrm>
                  <a:prstGeom prst="roundRect">
                    <a:avLst>
                      <a:gd fmla="val 16667" name="adj"/>
                    </a:avLst>
                  </a:prstGeom>
                  <a:noFill/>
                  <a:ln cap="flat" cmpd="sng" w="19050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Calibri"/>
                      <a:buNone/>
                    </a:pPr>
                    <a:r>
                      <a:rPr b="0" i="0" lang="en-US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Regional Liaison</a:t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541" name="Google Shape;541;p21"/>
                  <p:cNvCxnSpPr/>
                  <p:nvPr/>
                </p:nvCxnSpPr>
                <p:spPr>
                  <a:xfrm rot="10800000">
                    <a:off x="796414" y="2125633"/>
                    <a:ext cx="0" cy="1554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542" name="Google Shape;542;p21"/>
                <p:cNvGrpSpPr/>
                <p:nvPr/>
              </p:nvGrpSpPr>
              <p:grpSpPr>
                <a:xfrm>
                  <a:off x="265794" y="4224788"/>
                  <a:ext cx="1061100" cy="695063"/>
                  <a:chOff x="265796" y="2125633"/>
                  <a:chExt cx="1061100" cy="695063"/>
                </a:xfrm>
              </p:grpSpPr>
              <p:sp>
                <p:nvSpPr>
                  <p:cNvPr id="543" name="Google Shape;543;p21"/>
                  <p:cNvSpPr/>
                  <p:nvPr/>
                </p:nvSpPr>
                <p:spPr>
                  <a:xfrm>
                    <a:off x="265796" y="2285796"/>
                    <a:ext cx="1061100" cy="534900"/>
                  </a:xfrm>
                  <a:prstGeom prst="roundRect">
                    <a:avLst>
                      <a:gd fmla="val 16667" name="adj"/>
                    </a:avLst>
                  </a:prstGeom>
                  <a:noFill/>
                  <a:ln cap="flat" cmpd="sng" w="19050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Calibri"/>
                      <a:buNone/>
                    </a:pPr>
                    <a:r>
                      <a:rPr b="0" i="0" lang="en-US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Regional Liaison</a:t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544" name="Google Shape;544;p21"/>
                  <p:cNvCxnSpPr/>
                  <p:nvPr/>
                </p:nvCxnSpPr>
                <p:spPr>
                  <a:xfrm rot="10800000">
                    <a:off x="796414" y="2125633"/>
                    <a:ext cx="0" cy="1554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545" name="Google Shape;545;p21"/>
                <p:cNvGrpSpPr/>
                <p:nvPr/>
              </p:nvGrpSpPr>
              <p:grpSpPr>
                <a:xfrm>
                  <a:off x="265793" y="4927839"/>
                  <a:ext cx="1061100" cy="695063"/>
                  <a:chOff x="265796" y="2125633"/>
                  <a:chExt cx="1061100" cy="695063"/>
                </a:xfrm>
              </p:grpSpPr>
              <p:sp>
                <p:nvSpPr>
                  <p:cNvPr id="546" name="Google Shape;546;p21"/>
                  <p:cNvSpPr/>
                  <p:nvPr/>
                </p:nvSpPr>
                <p:spPr>
                  <a:xfrm>
                    <a:off x="265796" y="2285796"/>
                    <a:ext cx="1061100" cy="534900"/>
                  </a:xfrm>
                  <a:prstGeom prst="roundRect">
                    <a:avLst>
                      <a:gd fmla="val 16667" name="adj"/>
                    </a:avLst>
                  </a:prstGeom>
                  <a:noFill/>
                  <a:ln cap="flat" cmpd="sng" w="19050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Calibri"/>
                      <a:buNone/>
                    </a:pPr>
                    <a:r>
                      <a:rPr b="0" i="0" lang="en-US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Regional Liaison</a:t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547" name="Google Shape;547;p21"/>
                  <p:cNvCxnSpPr/>
                  <p:nvPr/>
                </p:nvCxnSpPr>
                <p:spPr>
                  <a:xfrm rot="10800000">
                    <a:off x="796414" y="2125633"/>
                    <a:ext cx="0" cy="1554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548" name="Google Shape;548;p21"/>
                <p:cNvGrpSpPr/>
                <p:nvPr/>
              </p:nvGrpSpPr>
              <p:grpSpPr>
                <a:xfrm>
                  <a:off x="265792" y="5622090"/>
                  <a:ext cx="1061100" cy="695063"/>
                  <a:chOff x="265796" y="2125633"/>
                  <a:chExt cx="1061100" cy="695063"/>
                </a:xfrm>
              </p:grpSpPr>
              <p:sp>
                <p:nvSpPr>
                  <p:cNvPr id="549" name="Google Shape;549;p21"/>
                  <p:cNvSpPr/>
                  <p:nvPr/>
                </p:nvSpPr>
                <p:spPr>
                  <a:xfrm>
                    <a:off x="265796" y="2285796"/>
                    <a:ext cx="1061100" cy="534900"/>
                  </a:xfrm>
                  <a:prstGeom prst="roundRect">
                    <a:avLst>
                      <a:gd fmla="val 16667" name="adj"/>
                    </a:avLst>
                  </a:prstGeom>
                  <a:noFill/>
                  <a:ln cap="flat" cmpd="sng" w="19050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Calibri"/>
                      <a:buNone/>
                    </a:pPr>
                    <a:r>
                      <a:rPr b="0" i="0" lang="en-US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Regional Liaison</a:t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550" name="Google Shape;550;p21"/>
                  <p:cNvCxnSpPr/>
                  <p:nvPr/>
                </p:nvCxnSpPr>
                <p:spPr>
                  <a:xfrm rot="10800000">
                    <a:off x="796414" y="2125633"/>
                    <a:ext cx="0" cy="1554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</p:grpSp>
          </p:grpSp>
        </p:grpSp>
        <p:sp>
          <p:nvSpPr>
            <p:cNvPr id="551" name="Google Shape;551;p21"/>
            <p:cNvSpPr/>
            <p:nvPr/>
          </p:nvSpPr>
          <p:spPr>
            <a:xfrm>
              <a:off x="2796316" y="938135"/>
              <a:ext cx="7124100" cy="5349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 Latin America         Asia-Pacific           Southern Asia       Middle East         Europe &amp; Africa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2" name="Google Shape;552;p21"/>
          <p:cNvGrpSpPr/>
          <p:nvPr/>
        </p:nvGrpSpPr>
        <p:grpSpPr>
          <a:xfrm>
            <a:off x="0" y="6444770"/>
            <a:ext cx="12391764" cy="416256"/>
            <a:chOff x="0" y="6209171"/>
            <a:chExt cx="12391764" cy="648829"/>
          </a:xfrm>
        </p:grpSpPr>
        <p:pic>
          <p:nvPicPr>
            <p:cNvPr id="553" name="Google Shape;553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351152"/>
              <a:ext cx="12192000" cy="5068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4" name="Google Shape;554;p21"/>
            <p:cNvSpPr txBox="1"/>
            <p:nvPr/>
          </p:nvSpPr>
          <p:spPr>
            <a:xfrm>
              <a:off x="8427304" y="6209171"/>
              <a:ext cx="3964460" cy="608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Presidents Meeting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21"/>
            <p:cNvSpPr txBox="1"/>
            <p:nvPr/>
          </p:nvSpPr>
          <p:spPr>
            <a:xfrm>
              <a:off x="22651" y="6236583"/>
              <a:ext cx="1359244" cy="608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201</a:t>
              </a: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21"/>
            <p:cNvSpPr txBox="1"/>
            <p:nvPr/>
          </p:nvSpPr>
          <p:spPr>
            <a:xfrm>
              <a:off x="1572169" y="6236578"/>
              <a:ext cx="5488280" cy="6081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Annual Student Conference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