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2" r:id="rId11"/>
    <p:sldId id="263" r:id="rId12"/>
    <p:sldId id="259" r:id="rId13"/>
    <p:sldId id="268" r:id="rId14"/>
    <p:sldId id="269" r:id="rId15"/>
    <p:sldId id="270" r:id="rId16"/>
    <p:sldId id="272" r:id="rId17"/>
    <p:sldId id="273" r:id="rId18"/>
    <p:sldId id="276" r:id="rId19"/>
    <p:sldId id="277" r:id="rId20"/>
    <p:sldId id="278" r:id="rId21"/>
    <p:sldId id="279" r:id="rId22"/>
    <p:sldId id="274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29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3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6DA6E0-2EF8-489C-A51F-88521E9E3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102E810-1E3C-4B54-B268-A6CC0D4E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DF5672F-6591-4A32-9D72-4ADA0C8B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45BFD21-59C5-46F9-B0D0-C084C32D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8C1ABB1-F448-40C4-AB6A-FF7EE44C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192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A92383-8439-45E4-835F-36EF2B2E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09F7045-3126-4BBE-8A05-B67A32F9E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4B12CD9-2F82-441C-9C91-E7C34A23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B238400-E0DE-45EC-A9DB-9E89F7AB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F04D7F8-1B60-43EB-980C-FCD5CAD7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486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E03B172-D0F4-4662-B81D-68A111C73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C744783-D06A-4401-8F46-33FAA9902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C13344A-17C2-4598-96CC-0CE97C6B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9E59471-FFE1-443F-8580-9D1C3A67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AA6CB3C-436E-436C-96DC-1A7D0FC3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95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EBD5C1-5F99-42DC-9286-7728533A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95BCFFE-29F4-4A61-B46A-7A3591ECE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4F43268-F2AB-4B6F-BD7C-9FA9C031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B686717-6A0A-4DDE-BBD5-42E8E135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E30A210-E169-4F7D-821E-7CC877C4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321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F419DA-8F38-4AC3-AEC4-F254B5FB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5240423-B36C-4EE5-A49A-257F333E3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9F94533-B0D2-4A25-BD8C-0ACBF3EB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E051693-5FD1-489B-A367-DA75F14F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2D3FA3D-D1D2-405E-AF30-2850702E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113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853701-6F88-46E0-8244-83EA0D66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1AEA28-AF2C-44F0-ADF2-5381AD23C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198F1C9-64D9-4946-BF32-C68CC7631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A045C3A-C233-4713-811C-754FFE77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D61463A-6C13-4244-94C3-A33DE1F6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F235774-3BFD-44B1-B3E3-8F52AD4A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025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C60E2B-6EF7-4D85-87FF-6F9C98FC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9742C10-BB2E-4224-8DB1-AFB025710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1C29BF3-5818-4383-A6C6-F7886A3A1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7035CD7-AE59-462A-83D3-C42086750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E55908C-ADFC-4A65-B0A2-899572626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C4C34DB-A826-4F36-A57D-C5D292BB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26B87F6-35CE-4EEF-AB0B-29CED3AF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E2DD081-59FB-42FC-89D5-C11D8CBB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038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C48DE-1762-4B22-8C19-838D4373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2059191-AA13-496B-A6F8-E159520B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446F549-0697-4806-9157-CA78C6B3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808D0C1-44BF-47EF-B526-487565AC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880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CF453EFF-513B-470F-A9CE-C3C9C241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C973036-2DA9-4841-938F-249842C8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5C63506-F569-43C0-B54A-E23787E9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425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AEE6CF-421E-45DA-A019-AAD7356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D08290A-4C7F-4CB4-9361-FB4EA5A9F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4F23CC3-5AC7-4766-9691-DCD605AD0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2B35543-4DB4-4E48-BA9D-B2C5080D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0456E3-2833-4C15-8D2F-A459FEA5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A3E586F-F4B0-44C9-925C-4424A7C3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671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4EE953-0B8B-4338-AF71-D242EBC5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18B0878-D67C-4766-9339-8A4566CAD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01EB6D9-AA8E-45CB-B163-F819CDE28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049DA72-C56D-4336-AD53-D9CBF3F0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2164ECE-520E-4DF0-B56B-8785FEF2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074F6A0-586B-4D95-8207-20A54DAA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900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F567C3B-A19A-457A-BBA8-270D2F69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6C63EF1-0B1B-43DC-AD8B-F8D810212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9291AE5-6255-406E-8599-6E8B05BBD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EC83-3913-41A9-93BE-52F34A46958B}" type="datetimeFigureOut">
              <a:rPr lang="es-CO" smtClean="0"/>
              <a:t>12/2/17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141C26E-EA21-4C27-B466-C5DBF5D0F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FFBB12-5FA3-4C04-A91B-1B10E14AF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EB4D-E2FD-4E36-B676-300E348D6F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018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A581ACC-82A0-45D0-A161-72B060C93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4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36FE259-3ED3-4D3E-8599-7E0D0F3D5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5286B49-D817-436F-B5A5-7099CA52A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2753BBB-44AC-46C9-A8FF-BD695FC9B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53F452D-4958-4525-ABE7-5BD30164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C0622AB-48A0-4921-A9B2-77CE90C40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3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CCD6005-9279-464B-AABC-39625FA30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62D1D03-3801-452F-80F1-9FE12299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1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7A7E6F1-812C-44FC-9A84-93C74F09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7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14F1283-5213-428E-A52A-78D370C6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14A7CF3-447D-4790-B186-95202BB48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48843" y="5200316"/>
            <a:ext cx="3649578" cy="1537368"/>
          </a:xfrm>
          <a:prstGeom prst="rect">
            <a:avLst/>
          </a:prstGeom>
          <a:solidFill>
            <a:srgbClr val="2B3546"/>
          </a:solidFill>
          <a:ln>
            <a:solidFill>
              <a:srgbClr val="2B35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31895" y="3908926"/>
            <a:ext cx="2794000" cy="663074"/>
          </a:xfrm>
          <a:prstGeom prst="rect">
            <a:avLst/>
          </a:prstGeom>
          <a:solidFill>
            <a:srgbClr val="2B3546"/>
          </a:solidFill>
          <a:ln>
            <a:solidFill>
              <a:srgbClr val="2B35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550" y="5303919"/>
            <a:ext cx="1153029" cy="1153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684" y="5327315"/>
            <a:ext cx="1119606" cy="111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0149" y="5320631"/>
            <a:ext cx="1108692" cy="110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3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686DD04-86E9-4019-BE2E-0C967449D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3A1778D-6C46-4E08-8D05-B79C2AFF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8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E6F1DD9-02F3-4536-ADF4-E4FEA8EE5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4867211-326C-4FCC-A412-559111C29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6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CD2869B-A212-4996-BE1F-4E130095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DD22903-E6ED-4C2E-A958-8063A281E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8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8BE1F61-BD6F-4F57-B0D2-D32B8DD7A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6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9137A99-B2BC-4409-A7DF-631606E0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0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4AEF647-CBCD-4B5F-A0EC-32994D277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5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2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0560794-150C-4B72-BDFD-0AE59ED36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3770D50-17F5-4A07-8EDC-C1BD1F74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Custom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Jefferson Quiroz</dc:creator>
  <cp:lastModifiedBy>Jeremy Kach</cp:lastModifiedBy>
  <cp:revision>5</cp:revision>
  <dcterms:created xsi:type="dcterms:W3CDTF">2017-10-27T07:58:59Z</dcterms:created>
  <dcterms:modified xsi:type="dcterms:W3CDTF">2017-12-02T16:33:19Z</dcterms:modified>
</cp:coreProperties>
</file>