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9.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3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1.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3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3.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3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35.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3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37.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3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3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4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4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4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43.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44.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45.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46.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47.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48.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49.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50.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51.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52.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53.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54.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55.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56.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57.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58.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59.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6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6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62.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6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64.xml" ContentType="application/vnd.openxmlformats-officedocument.theme+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65.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66.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67.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68.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69.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70.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71.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72.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73.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4.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75.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7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77.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78.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79.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80.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81.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82.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8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84.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85.xml" ContentType="application/vnd.openxmlformats-officedocument.theme+xml"/>
  <Override PartName="/ppt/theme/theme8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7" r:id="rId5"/>
    <p:sldMasterId id="2147483673" r:id="rId6"/>
    <p:sldMasterId id="2147483679" r:id="rId7"/>
    <p:sldMasterId id="2147483685" r:id="rId8"/>
    <p:sldMasterId id="2147483691" r:id="rId9"/>
    <p:sldMasterId id="2147483697" r:id="rId10"/>
    <p:sldMasterId id="2147483703" r:id="rId11"/>
    <p:sldMasterId id="2147483709" r:id="rId12"/>
    <p:sldMasterId id="2147483715" r:id="rId13"/>
    <p:sldMasterId id="2147483721" r:id="rId14"/>
    <p:sldMasterId id="2147483727" r:id="rId15"/>
    <p:sldMasterId id="2147483733" r:id="rId16"/>
    <p:sldMasterId id="2147483740" r:id="rId17"/>
    <p:sldMasterId id="2147483746" r:id="rId18"/>
    <p:sldMasterId id="2147483752" r:id="rId19"/>
    <p:sldMasterId id="2147483758" r:id="rId20"/>
    <p:sldMasterId id="2147483770" r:id="rId21"/>
    <p:sldMasterId id="2147483777" r:id="rId22"/>
    <p:sldMasterId id="2147483783" r:id="rId23"/>
    <p:sldMasterId id="2147483789" r:id="rId24"/>
    <p:sldMasterId id="2147483795" r:id="rId25"/>
    <p:sldMasterId id="2147483801" r:id="rId26"/>
    <p:sldMasterId id="2147483807" r:id="rId27"/>
    <p:sldMasterId id="2147483814" r:id="rId28"/>
    <p:sldMasterId id="2147483820" r:id="rId29"/>
    <p:sldMasterId id="2147483826" r:id="rId30"/>
    <p:sldMasterId id="2147483832" r:id="rId31"/>
    <p:sldMasterId id="2147483838" r:id="rId32"/>
    <p:sldMasterId id="2147483844" r:id="rId33"/>
    <p:sldMasterId id="2147483851" r:id="rId34"/>
    <p:sldMasterId id="2147483857" r:id="rId35"/>
    <p:sldMasterId id="2147483863" r:id="rId36"/>
    <p:sldMasterId id="2147483869" r:id="rId37"/>
    <p:sldMasterId id="2147483881" r:id="rId38"/>
    <p:sldMasterId id="2147483888" r:id="rId39"/>
    <p:sldMasterId id="2147483894" r:id="rId40"/>
    <p:sldMasterId id="2147483900" r:id="rId41"/>
    <p:sldMasterId id="2147483906" r:id="rId42"/>
    <p:sldMasterId id="2147483912" r:id="rId43"/>
    <p:sldMasterId id="2147483918" r:id="rId44"/>
    <p:sldMasterId id="2147483925" r:id="rId45"/>
    <p:sldMasterId id="2147483931" r:id="rId46"/>
    <p:sldMasterId id="2147483937" r:id="rId47"/>
    <p:sldMasterId id="2147483943" r:id="rId48"/>
    <p:sldMasterId id="2147483949" r:id="rId49"/>
    <p:sldMasterId id="2147483955" r:id="rId50"/>
    <p:sldMasterId id="2147483962" r:id="rId51"/>
    <p:sldMasterId id="2147483968" r:id="rId52"/>
    <p:sldMasterId id="2147483974" r:id="rId53"/>
    <p:sldMasterId id="2147483980" r:id="rId54"/>
    <p:sldMasterId id="2147483992" r:id="rId55"/>
    <p:sldMasterId id="2147483999" r:id="rId56"/>
    <p:sldMasterId id="2147484005" r:id="rId57"/>
    <p:sldMasterId id="2147484011" r:id="rId58"/>
    <p:sldMasterId id="2147484018" r:id="rId59"/>
    <p:sldMasterId id="2147484024" r:id="rId60"/>
    <p:sldMasterId id="2147484030" r:id="rId61"/>
    <p:sldMasterId id="2147484036" r:id="rId62"/>
    <p:sldMasterId id="2147484043" r:id="rId63"/>
    <p:sldMasterId id="2147484049" r:id="rId64"/>
    <p:sldMasterId id="2147484055" r:id="rId65"/>
    <p:sldMasterId id="2147484061" r:id="rId66"/>
    <p:sldMasterId id="2147484067" r:id="rId67"/>
    <p:sldMasterId id="2147484073" r:id="rId68"/>
    <p:sldMasterId id="2147484080" r:id="rId69"/>
    <p:sldMasterId id="2147484086" r:id="rId70"/>
    <p:sldMasterId id="2147484092" r:id="rId71"/>
    <p:sldMasterId id="2147484098" r:id="rId72"/>
    <p:sldMasterId id="2147484104" r:id="rId73"/>
    <p:sldMasterId id="2147484110" r:id="rId74"/>
    <p:sldMasterId id="2147484117" r:id="rId75"/>
    <p:sldMasterId id="2147484123" r:id="rId76"/>
    <p:sldMasterId id="2147484129" r:id="rId77"/>
    <p:sldMasterId id="2147484135" r:id="rId78"/>
    <p:sldMasterId id="2147484147" r:id="rId79"/>
    <p:sldMasterId id="2147484153" r:id="rId80"/>
    <p:sldMasterId id="2147484159" r:id="rId81"/>
    <p:sldMasterId id="2147484166" r:id="rId82"/>
    <p:sldMasterId id="2147484174" r:id="rId83"/>
    <p:sldMasterId id="2147484180" r:id="rId84"/>
    <p:sldMasterId id="2147484186" r:id="rId85"/>
    <p:sldMasterId id="2147484196" r:id="rId86"/>
    <p:sldMasterId id="2147484202" r:id="rId87"/>
    <p:sldMasterId id="2147484208" r:id="rId88"/>
  </p:sldMasterIdLst>
  <p:notesMasterIdLst>
    <p:notesMasterId r:id="rId125"/>
  </p:notesMasterIdLst>
  <p:sldIdLst>
    <p:sldId id="256" r:id="rId89"/>
    <p:sldId id="258" r:id="rId90"/>
    <p:sldId id="259" r:id="rId91"/>
    <p:sldId id="257" r:id="rId92"/>
    <p:sldId id="264" r:id="rId93"/>
    <p:sldId id="270" r:id="rId94"/>
    <p:sldId id="272" r:id="rId95"/>
    <p:sldId id="273" r:id="rId96"/>
    <p:sldId id="275" r:id="rId97"/>
    <p:sldId id="276" r:id="rId98"/>
    <p:sldId id="277" r:id="rId99"/>
    <p:sldId id="278" r:id="rId100"/>
    <p:sldId id="282" r:id="rId101"/>
    <p:sldId id="279" r:id="rId102"/>
    <p:sldId id="280" r:id="rId103"/>
    <p:sldId id="281" r:id="rId104"/>
    <p:sldId id="283" r:id="rId105"/>
    <p:sldId id="284" r:id="rId106"/>
    <p:sldId id="285" r:id="rId107"/>
    <p:sldId id="288" r:id="rId108"/>
    <p:sldId id="286" r:id="rId109"/>
    <p:sldId id="287" r:id="rId110"/>
    <p:sldId id="289" r:id="rId111"/>
    <p:sldId id="302" r:id="rId112"/>
    <p:sldId id="290" r:id="rId113"/>
    <p:sldId id="291" r:id="rId114"/>
    <p:sldId id="292" r:id="rId115"/>
    <p:sldId id="296" r:id="rId116"/>
    <p:sldId id="293" r:id="rId117"/>
    <p:sldId id="294" r:id="rId118"/>
    <p:sldId id="295" r:id="rId119"/>
    <p:sldId id="297" r:id="rId120"/>
    <p:sldId id="298" r:id="rId121"/>
    <p:sldId id="299" r:id="rId122"/>
    <p:sldId id="300" r:id="rId123"/>
    <p:sldId id="301"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65" autoAdjust="0"/>
    <p:restoredTop sz="94660"/>
  </p:normalViewPr>
  <p:slideViewPr>
    <p:cSldViewPr>
      <p:cViewPr varScale="1">
        <p:scale>
          <a:sx n="101" d="100"/>
          <a:sy n="101" d="100"/>
        </p:scale>
        <p:origin x="80" y="1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 Target="slides/slide29.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Master" Target="slideMasters/slideMaster60.xml"/><Relationship Id="rId68" Type="http://schemas.openxmlformats.org/officeDocument/2006/relationships/slideMaster" Target="slideMasters/slideMaster65.xml"/><Relationship Id="rId84" Type="http://schemas.openxmlformats.org/officeDocument/2006/relationships/slideMaster" Target="slideMasters/slideMaster81.xml"/><Relationship Id="rId89" Type="http://schemas.openxmlformats.org/officeDocument/2006/relationships/slide" Target="slides/slide1.xml"/><Relationship Id="rId112" Type="http://schemas.openxmlformats.org/officeDocument/2006/relationships/slide" Target="slides/slide24.xml"/><Relationship Id="rId16" Type="http://schemas.openxmlformats.org/officeDocument/2006/relationships/slideMaster" Target="slideMasters/slideMaster13.xml"/><Relationship Id="rId107" Type="http://schemas.openxmlformats.org/officeDocument/2006/relationships/slide" Target="slides/slide19.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Master" Target="slideMasters/slideMaster50.xml"/><Relationship Id="rId58" Type="http://schemas.openxmlformats.org/officeDocument/2006/relationships/slideMaster" Target="slideMasters/slideMaster55.xml"/><Relationship Id="rId74" Type="http://schemas.openxmlformats.org/officeDocument/2006/relationships/slideMaster" Target="slideMasters/slideMaster71.xml"/><Relationship Id="rId79" Type="http://schemas.openxmlformats.org/officeDocument/2006/relationships/slideMaster" Target="slideMasters/slideMaster76.xml"/><Relationship Id="rId102" Type="http://schemas.openxmlformats.org/officeDocument/2006/relationships/slide" Target="slides/slide14.xml"/><Relationship Id="rId123" Type="http://schemas.openxmlformats.org/officeDocument/2006/relationships/slide" Target="slides/slide35.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2.xml"/><Relationship Id="rId95" Type="http://schemas.openxmlformats.org/officeDocument/2006/relationships/slide" Target="slides/slide7.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Master" Target="slideMasters/slideMaster53.xml"/><Relationship Id="rId64" Type="http://schemas.openxmlformats.org/officeDocument/2006/relationships/slideMaster" Target="slideMasters/slideMaster61.xml"/><Relationship Id="rId69" Type="http://schemas.openxmlformats.org/officeDocument/2006/relationships/slideMaster" Target="slideMasters/slideMaster66.xml"/><Relationship Id="rId77" Type="http://schemas.openxmlformats.org/officeDocument/2006/relationships/slideMaster" Target="slideMasters/slideMaster74.xml"/><Relationship Id="rId100" Type="http://schemas.openxmlformats.org/officeDocument/2006/relationships/slide" Target="slides/slide12.xml"/><Relationship Id="rId105" Type="http://schemas.openxmlformats.org/officeDocument/2006/relationships/slide" Target="slides/slide17.xml"/><Relationship Id="rId113" Type="http://schemas.openxmlformats.org/officeDocument/2006/relationships/slide" Target="slides/slide25.xml"/><Relationship Id="rId118" Type="http://schemas.openxmlformats.org/officeDocument/2006/relationships/slide" Target="slides/slide30.xml"/><Relationship Id="rId12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Master" Target="slideMasters/slideMaster69.xml"/><Relationship Id="rId80" Type="http://schemas.openxmlformats.org/officeDocument/2006/relationships/slideMaster" Target="slideMasters/slideMaster77.xml"/><Relationship Id="rId85" Type="http://schemas.openxmlformats.org/officeDocument/2006/relationships/slideMaster" Target="slideMasters/slideMaster82.xml"/><Relationship Id="rId93" Type="http://schemas.openxmlformats.org/officeDocument/2006/relationships/slide" Target="slides/slide5.xml"/><Relationship Id="rId98" Type="http://schemas.openxmlformats.org/officeDocument/2006/relationships/slide" Target="slides/slide10.xml"/><Relationship Id="rId12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Master" Target="slideMasters/slideMaster56.xml"/><Relationship Id="rId67" Type="http://schemas.openxmlformats.org/officeDocument/2006/relationships/slideMaster" Target="slideMasters/slideMaster64.xml"/><Relationship Id="rId103" Type="http://schemas.openxmlformats.org/officeDocument/2006/relationships/slide" Target="slides/slide15.xml"/><Relationship Id="rId108" Type="http://schemas.openxmlformats.org/officeDocument/2006/relationships/slide" Target="slides/slide20.xml"/><Relationship Id="rId116" Type="http://schemas.openxmlformats.org/officeDocument/2006/relationships/slide" Target="slides/slide28.xml"/><Relationship Id="rId124" Type="http://schemas.openxmlformats.org/officeDocument/2006/relationships/slide" Target="slides/slide36.xml"/><Relationship Id="rId129"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Master" Target="slideMasters/slideMaster51.xml"/><Relationship Id="rId62" Type="http://schemas.openxmlformats.org/officeDocument/2006/relationships/slideMaster" Target="slideMasters/slideMaster59.xml"/><Relationship Id="rId70" Type="http://schemas.openxmlformats.org/officeDocument/2006/relationships/slideMaster" Target="slideMasters/slideMaster67.xml"/><Relationship Id="rId75" Type="http://schemas.openxmlformats.org/officeDocument/2006/relationships/slideMaster" Target="slideMasters/slideMaster72.xml"/><Relationship Id="rId83" Type="http://schemas.openxmlformats.org/officeDocument/2006/relationships/slideMaster" Target="slideMasters/slideMaster80.xml"/><Relationship Id="rId88" Type="http://schemas.openxmlformats.org/officeDocument/2006/relationships/slideMaster" Target="slideMasters/slideMaster85.xml"/><Relationship Id="rId91" Type="http://schemas.openxmlformats.org/officeDocument/2006/relationships/slide" Target="slides/slide3.xml"/><Relationship Id="rId96" Type="http://schemas.openxmlformats.org/officeDocument/2006/relationships/slide" Target="slides/slide8.xml"/><Relationship Id="rId11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Master" Target="slideMasters/slideMaster54.xml"/><Relationship Id="rId106" Type="http://schemas.openxmlformats.org/officeDocument/2006/relationships/slide" Target="slides/slide18.xml"/><Relationship Id="rId114" Type="http://schemas.openxmlformats.org/officeDocument/2006/relationships/slide" Target="slides/slide26.xml"/><Relationship Id="rId119" Type="http://schemas.openxmlformats.org/officeDocument/2006/relationships/slide" Target="slides/slide31.xml"/><Relationship Id="rId12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Master" Target="slideMasters/slideMaster57.xml"/><Relationship Id="rId65" Type="http://schemas.openxmlformats.org/officeDocument/2006/relationships/slideMaster" Target="slideMasters/slideMaster62.xml"/><Relationship Id="rId73" Type="http://schemas.openxmlformats.org/officeDocument/2006/relationships/slideMaster" Target="slideMasters/slideMaster70.xml"/><Relationship Id="rId78" Type="http://schemas.openxmlformats.org/officeDocument/2006/relationships/slideMaster" Target="slideMasters/slideMaster75.xml"/><Relationship Id="rId81" Type="http://schemas.openxmlformats.org/officeDocument/2006/relationships/slideMaster" Target="slideMasters/slideMaster78.xml"/><Relationship Id="rId86" Type="http://schemas.openxmlformats.org/officeDocument/2006/relationships/slideMaster" Target="slideMasters/slideMaster83.xml"/><Relationship Id="rId94" Type="http://schemas.openxmlformats.org/officeDocument/2006/relationships/slide" Target="slides/slide6.xml"/><Relationship Id="rId99" Type="http://schemas.openxmlformats.org/officeDocument/2006/relationships/slide" Target="slides/slide11.xml"/><Relationship Id="rId101" Type="http://schemas.openxmlformats.org/officeDocument/2006/relationships/slide" Target="slides/slide13.xml"/><Relationship Id="rId122"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slide" Target="slides/slide21.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Master" Target="slideMasters/slideMaster52.xml"/><Relationship Id="rId76" Type="http://schemas.openxmlformats.org/officeDocument/2006/relationships/slideMaster" Target="slideMasters/slideMaster73.xml"/><Relationship Id="rId97" Type="http://schemas.openxmlformats.org/officeDocument/2006/relationships/slide" Target="slides/slide9.xml"/><Relationship Id="rId104" Type="http://schemas.openxmlformats.org/officeDocument/2006/relationships/slide" Target="slides/slide16.xml"/><Relationship Id="rId120" Type="http://schemas.openxmlformats.org/officeDocument/2006/relationships/slide" Target="slides/slide32.xml"/><Relationship Id="rId125"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Master" Target="slideMasters/slideMaster68.xml"/><Relationship Id="rId92" Type="http://schemas.openxmlformats.org/officeDocument/2006/relationships/slide" Target="slides/slide4.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66" Type="http://schemas.openxmlformats.org/officeDocument/2006/relationships/slideMaster" Target="slideMasters/slideMaster63.xml"/><Relationship Id="rId87" Type="http://schemas.openxmlformats.org/officeDocument/2006/relationships/slideMaster" Target="slideMasters/slideMaster84.xml"/><Relationship Id="rId110" Type="http://schemas.openxmlformats.org/officeDocument/2006/relationships/slide" Target="slides/slide22.xml"/><Relationship Id="rId115" Type="http://schemas.openxmlformats.org/officeDocument/2006/relationships/slide" Target="slides/slide27.xml"/><Relationship Id="rId61" Type="http://schemas.openxmlformats.org/officeDocument/2006/relationships/slideMaster" Target="slideMasters/slideMaster58.xml"/><Relationship Id="rId82" Type="http://schemas.openxmlformats.org/officeDocument/2006/relationships/slideMaster" Target="slideMasters/slideMaster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918F0-3049-416E-B093-0262AECB3FD3}"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DE5CE-C801-4D0A-9A40-AE3CD15D5D5A}" type="slidenum">
              <a:rPr lang="en-US" smtClean="0"/>
              <a:t>‹#›</a:t>
            </a:fld>
            <a:endParaRPr lang="en-US"/>
          </a:p>
        </p:txBody>
      </p:sp>
    </p:spTree>
    <p:extLst>
      <p:ext uri="{BB962C8B-B14F-4D97-AF65-F5344CB8AC3E}">
        <p14:creationId xmlns:p14="http://schemas.microsoft.com/office/powerpoint/2010/main" val="3494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tank roof ruptured due to high pressure when materials were transferred into the vessel.  The flame arrester in the pressure / vacuum relief system was plugged.  The pressure control system, which would have allowed venting to another vessel, was out of service.</a:t>
            </a:r>
          </a:p>
        </p:txBody>
      </p:sp>
      <p:sp>
        <p:nvSpPr>
          <p:cNvPr id="4" name="Slide Number Placeholder 3"/>
          <p:cNvSpPr>
            <a:spLocks noGrp="1"/>
          </p:cNvSpPr>
          <p:nvPr>
            <p:ph type="sldNum" sz="quarter" idx="10"/>
          </p:nvPr>
        </p:nvSpPr>
        <p:spPr/>
        <p:txBody>
          <a:bodyPr/>
          <a:lstStyle/>
          <a:p>
            <a:fld id="{517DE5CE-C801-4D0A-9A40-AE3CD15D5D5A}" type="slidenum">
              <a:rPr lang="en-US" smtClean="0"/>
              <a:t>5</a:t>
            </a:fld>
            <a:endParaRPr lang="en-US"/>
          </a:p>
        </p:txBody>
      </p:sp>
    </p:spTree>
    <p:extLst>
      <p:ext uri="{BB962C8B-B14F-4D97-AF65-F5344CB8AC3E}">
        <p14:creationId xmlns:p14="http://schemas.microsoft.com/office/powerpoint/2010/main" val="238912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A defective, high pressure, steam boiler ruptured.  The resulting explosion damaged nearby vessels containing flammables.  The release of flammables resulted in further fires and explosions.</a:t>
            </a:r>
          </a:p>
          <a:p>
            <a:pPr eaLnBrk="1" hangingPunct="1"/>
            <a:r>
              <a:rPr lang="en-US" dirty="0" smtClean="0"/>
              <a:t>23 workers were killed.  4 were injured.  $800,000,000 (U.S.) estimated property damage.</a:t>
            </a:r>
          </a:p>
          <a:p>
            <a:endParaRPr lang="en-US" dirty="0"/>
          </a:p>
        </p:txBody>
      </p:sp>
      <p:sp>
        <p:nvSpPr>
          <p:cNvPr id="4" name="Slide Number Placeholder 3"/>
          <p:cNvSpPr>
            <a:spLocks noGrp="1"/>
          </p:cNvSpPr>
          <p:nvPr>
            <p:ph type="sldNum" sz="quarter" idx="10"/>
          </p:nvPr>
        </p:nvSpPr>
        <p:spPr/>
        <p:txBody>
          <a:bodyPr/>
          <a:lstStyle/>
          <a:p>
            <a:fld id="{517DE5CE-C801-4D0A-9A40-AE3CD15D5D5A}" type="slidenum">
              <a:rPr lang="en-US" smtClean="0"/>
              <a:t>6</a:t>
            </a:fld>
            <a:endParaRPr lang="en-US"/>
          </a:p>
        </p:txBody>
      </p:sp>
    </p:spTree>
    <p:extLst>
      <p:ext uri="{BB962C8B-B14F-4D97-AF65-F5344CB8AC3E}">
        <p14:creationId xmlns:p14="http://schemas.microsoft.com/office/powerpoint/2010/main" val="394921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a vessel is not designed for vacuum, it will likely be damaged if placed under vacuum.  Low pressure storage tanks and railcars are particularly susceptible to damage.  Not only is the equipment damaged but the contents may also be released.</a:t>
            </a:r>
          </a:p>
          <a:p>
            <a:endParaRPr lang="en-US" dirty="0"/>
          </a:p>
        </p:txBody>
      </p:sp>
      <p:sp>
        <p:nvSpPr>
          <p:cNvPr id="4" name="Slide Number Placeholder 3"/>
          <p:cNvSpPr>
            <a:spLocks noGrp="1"/>
          </p:cNvSpPr>
          <p:nvPr>
            <p:ph type="sldNum" sz="quarter" idx="10"/>
          </p:nvPr>
        </p:nvSpPr>
        <p:spPr/>
        <p:txBody>
          <a:bodyPr/>
          <a:lstStyle/>
          <a:p>
            <a:fld id="{517DE5CE-C801-4D0A-9A40-AE3CD15D5D5A}" type="slidenum">
              <a:rPr lang="en-US" smtClean="0"/>
              <a:t>7</a:t>
            </a:fld>
            <a:endParaRPr lang="en-US"/>
          </a:p>
        </p:txBody>
      </p:sp>
    </p:spTree>
    <p:extLst>
      <p:ext uri="{BB962C8B-B14F-4D97-AF65-F5344CB8AC3E}">
        <p14:creationId xmlns:p14="http://schemas.microsoft.com/office/powerpoint/2010/main" val="33613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 low set pressure may be beneficial for relief systems designed to relieve a runaway reaction.  </a:t>
            </a:r>
          </a:p>
          <a:p>
            <a:endParaRPr lang="en-US" dirty="0"/>
          </a:p>
        </p:txBody>
      </p:sp>
      <p:sp>
        <p:nvSpPr>
          <p:cNvPr id="4" name="Slide Number Placeholder 3"/>
          <p:cNvSpPr>
            <a:spLocks noGrp="1"/>
          </p:cNvSpPr>
          <p:nvPr>
            <p:ph type="sldNum" sz="quarter" idx="10"/>
          </p:nvPr>
        </p:nvSpPr>
        <p:spPr/>
        <p:txBody>
          <a:bodyPr/>
          <a:lstStyle/>
          <a:p>
            <a:fld id="{517DE5CE-C801-4D0A-9A40-AE3CD15D5D5A}" type="slidenum">
              <a:rPr lang="en-US" smtClean="0"/>
              <a:t>11</a:t>
            </a:fld>
            <a:endParaRPr lang="en-US"/>
          </a:p>
        </p:txBody>
      </p:sp>
    </p:spTree>
    <p:extLst>
      <p:ext uri="{BB962C8B-B14F-4D97-AF65-F5344CB8AC3E}">
        <p14:creationId xmlns:p14="http://schemas.microsoft.com/office/powerpoint/2010/main" val="99726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A673889-718D-45C3-A290-189CE095BBD4}" type="slidenum">
              <a:rPr lang="en-US" altLang="en-US" sz="1200" smtClean="0">
                <a:latin typeface="Times New Roman" pitchFamily="18" charset="0"/>
              </a:rPr>
              <a:pPr/>
              <a:t>13</a:t>
            </a:fld>
            <a:endParaRPr lang="en-US" altLang="en-US" sz="120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4662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90000"/>
              </a:lnSpc>
            </a:pPr>
            <a:r>
              <a:rPr lang="en-US" altLang="en-US" sz="2000" dirty="0" smtClean="0"/>
              <a:t>OP/BP limited to 70%  May require vacuum support  Non-scored designs and composite disks can fragment (scoring can help prevent fragmentation and increase OP/BP to 85%)</a:t>
            </a:r>
          </a:p>
          <a:p>
            <a:endParaRPr lang="en-US" dirty="0"/>
          </a:p>
        </p:txBody>
      </p:sp>
      <p:sp>
        <p:nvSpPr>
          <p:cNvPr id="4" name="Slide Number Placeholder 3"/>
          <p:cNvSpPr>
            <a:spLocks noGrp="1"/>
          </p:cNvSpPr>
          <p:nvPr>
            <p:ph type="sldNum" sz="quarter" idx="10"/>
          </p:nvPr>
        </p:nvSpPr>
        <p:spPr/>
        <p:txBody>
          <a:bodyPr/>
          <a:lstStyle/>
          <a:p>
            <a:fld id="{517DE5CE-C801-4D0A-9A40-AE3CD15D5D5A}" type="slidenum">
              <a:rPr lang="en-US" smtClean="0"/>
              <a:t>21</a:t>
            </a:fld>
            <a:endParaRPr lang="en-US"/>
          </a:p>
        </p:txBody>
      </p:sp>
    </p:spTree>
    <p:extLst>
      <p:ext uri="{BB962C8B-B14F-4D97-AF65-F5344CB8AC3E}">
        <p14:creationId xmlns:p14="http://schemas.microsoft.com/office/powerpoint/2010/main" val="13390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90000"/>
              </a:lnSpc>
            </a:pPr>
            <a:r>
              <a:rPr lang="en-US" altLang="en-US" sz="2000" dirty="0" smtClean="0"/>
              <a:t>Can be FV rated  OP/BP up to 95%  More tolerant of process pressure fluctuation (cycling)</a:t>
            </a:r>
          </a:p>
          <a:p>
            <a:pPr lvl="2" eaLnBrk="1" hangingPunct="1">
              <a:lnSpc>
                <a:spcPct val="90000"/>
              </a:lnSpc>
            </a:pPr>
            <a:r>
              <a:rPr lang="en-US" altLang="en-US" sz="2000" dirty="0" smtClean="0"/>
              <a:t>Flat disks</a:t>
            </a:r>
            <a:r>
              <a:rPr lang="en-US" altLang="en-US" sz="2000" baseline="0" dirty="0" smtClean="0"/>
              <a:t>:  </a:t>
            </a:r>
            <a:r>
              <a:rPr lang="en-US" altLang="en-US" sz="2000" dirty="0" smtClean="0"/>
              <a:t>Designed to burst at a given set pressure in either direction  OP/BP usually around 50%   Can burst at much lower pressures than domed disks</a:t>
            </a:r>
          </a:p>
          <a:p>
            <a:pPr lvl="1" eaLnBrk="1" hangingPunct="1">
              <a:lnSpc>
                <a:spcPct val="90000"/>
              </a:lnSpc>
            </a:pPr>
            <a:r>
              <a:rPr lang="en-US" altLang="en-US" sz="2400" dirty="0" smtClean="0"/>
              <a:t>Can be made of almost any metal Non-metallic disks usually made of graphite or graphite composites (should </a:t>
            </a:r>
            <a:r>
              <a:rPr lang="en-US" altLang="en-US" sz="2400" b="1" dirty="0" smtClean="0"/>
              <a:t>NOT</a:t>
            </a:r>
            <a:r>
              <a:rPr lang="en-US" altLang="en-US" sz="2400" dirty="0" smtClean="0"/>
              <a:t> be used in combination with a relief valve due to fragmentation)</a:t>
            </a:r>
          </a:p>
          <a:p>
            <a:pPr lvl="2" eaLnBrk="1" hangingPunct="1">
              <a:lnSpc>
                <a:spcPct val="90000"/>
              </a:lnSpc>
            </a:pPr>
            <a:endParaRPr lang="en-US" altLang="en-US" sz="2000" dirty="0" smtClean="0"/>
          </a:p>
          <a:p>
            <a:pPr lvl="2" eaLnBrk="1" hangingPunct="1">
              <a:lnSpc>
                <a:spcPct val="90000"/>
              </a:lnSpc>
            </a:pP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fld id="{517DE5CE-C801-4D0A-9A40-AE3CD15D5D5A}" type="slidenum">
              <a:rPr lang="en-US" smtClean="0"/>
              <a:t>22</a:t>
            </a:fld>
            <a:endParaRPr lang="en-US"/>
          </a:p>
        </p:txBody>
      </p:sp>
    </p:spTree>
    <p:extLst>
      <p:ext uri="{BB962C8B-B14F-4D97-AF65-F5344CB8AC3E}">
        <p14:creationId xmlns:p14="http://schemas.microsoft.com/office/powerpoint/2010/main" val="3165061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3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3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3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3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4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4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4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5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3.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5.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6.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8.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0.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67.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6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6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70.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71.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7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73.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74.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76.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77.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78.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7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jpeg"/><Relationship Id="rId1" Type="http://schemas.openxmlformats.org/officeDocument/2006/relationships/slideMaster" Target="../slideMasters/slideMaster7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0.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1.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2.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3.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4.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85.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52428C-6810-4A54-98CD-2E49FDBF6D12}"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42ABD2-F2AB-456A-AF59-8991F05C67AF}"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898C81-E107-44EC-A3D3-BB754103452A}"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21296-0452-4D71-A1FA-0FDC75FE0F9A}"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81034F3-232D-4309-9C77-B756A691EB06}"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57C95C7-9588-460F-9C7C-4D3F9B006551}"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5BCEBD6-F00F-4F4F-BD51-17504FF1E278}"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AB41EA-5DC2-4ADD-B95E-003BEA94D4BA}"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BEF9261-BEE8-470F-83AD-91F33903A8F8}"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0AC5850-8F0B-4889-836E-15BDEF782F6B}"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73EA0C6-9CBA-4B07-822F-24103240234F}"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71A4781D-BD8E-4050-AA75-95D34F15B564}"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5C90893-26E7-41D8-933F-F8E259128F93}"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FD7E9D84-DC35-4C4F-97BF-73FE5C68F7BB}"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315F2412-011A-44C6-9DBC-ABE6EF9816DB}"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3BD92C2-741A-4C21-9C49-167857DC393F}"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75FB18E-4F50-417B-B775-458C3A0C7928}"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8728C8D-9C46-4D83-9374-763E5B894C10}"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F9E8F2A-0F5A-41A1-B0BD-23E96CE44628}"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05BF5282-2401-4CDE-B1C0-A6481C9724AD}" type="datetime1">
              <a:rPr lang="en-US" smtClean="0"/>
              <a:t>9/22/2014</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5"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35025CB5-F1B1-4284-9BD2-63507B69A159}" type="datetime1">
              <a:rPr lang="en-US" smtClean="0"/>
              <a:t>9/22/2014</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B4D92935-C832-4F60-9922-85384D98AB16}" type="datetime1">
              <a:rPr lang="en-US" smtClean="0"/>
              <a:t>9/22/2014</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2892706-A542-45C1-8B1C-417C082A2154}"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D49F928-D481-4630-A40E-6702F5E6FCFB}"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993808E-2EAB-4D5F-B5FB-DF61D36D4D01}"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412DEF2-6031-45E1-93B2-E5951C1D7C75}"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05FE771-8C26-4C88-A2DD-577BE5D99565}"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F66E7BCD-52D2-46F1-8E5C-C87D7E85C2D5}"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9084FFD-37D5-439A-879A-E4767AB42A58}"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7AF4D-3FF1-44F2-AE7B-BF37DF72993B}" type="datetime1">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026F1-317A-4C2C-A8AD-E9BFC1C2AE5A}"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9A5CC93-307B-44F0-B97B-AAA75BD3C690}"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8329FD0-6BCC-4704-926C-5E2CD416BF0F}"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1C95923-08CF-466B-AF91-4380B10FAEF2}"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3"/>
          <p:cNvSpPr>
            <a:spLocks noGrp="1"/>
          </p:cNvSpPr>
          <p:nvPr>
            <p:ph sz="half" idx="2"/>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EC69B4B-9E73-44F9-A4A6-A41807F34B2D}"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22B3652-9E2B-45F5-9006-7C6EF6A3A040}"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CAF6A18-BB88-4220-9D0A-5738F1564025}"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8572686-AC44-4349-8C24-EEF99187A9ED}"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4DE8FC-5AE6-4118-B6D2-AADEF570A61C}"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A34FBC3-726C-48CB-98FB-6D37DFD986E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3A75C32-4961-4C9A-986D-A0C08B13D2C0}"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AB47869-93A2-481E-B601-9074E9D137A4}"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40AA5B6-945F-47DC-853B-01AEF797E5CB}"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D9196E12-98A5-4D44-8082-50897ADE12D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B9345ED-C24A-44B7-B390-0F5A88C527F2}"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E87FEC-B756-4F3F-AC49-C72DA138747E}"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CEBA456-99DC-4F99-B60D-4E282D7F735C}"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88075B0-B451-43EB-9C4D-0CA59A989C7C}"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DCB71B9-CFA9-40D4-A4C9-5B2BEBACFA3D}"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F5462B96-8509-4865-90D4-CE151078FA58}"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1816288-A3DB-4AF3-9787-475EA482A4FD}"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142DADA-217E-4793-A909-6DC8CC9077B0}"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685E1D0-CDA4-4E68-9D91-B235EC639C09}"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B1E8C6-7575-4B6C-9AFC-7B88AA5A7D2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8F48178-E86E-49B3-B08E-B9B6F49C7CF9}"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5839596-62BC-4119-A50D-D3EAE81D1F3F}"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80562F09-2A76-44C7-8CFE-1E97E09308BD}"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78DDD48-1FC8-462F-9DC2-111C17134241}"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95FEE7B-62F6-4699-9E65-87EA5EAAE82A}"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CC1D8A8-E68D-48E0-8235-AA6229FF5564}"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047DBD7-BA87-444A-93DE-323406666029}"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49A5028-5EEF-45E7-B14F-189D2AFA7A91}"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4"/>
          </p:nvPr>
        </p:nvSpPr>
        <p:spPr>
          <a:xfrm>
            <a:off x="4645152"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1F9CBB1-AFB3-456F-81EC-E558810E08DA}"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2107" name="Rectangle 11"/>
          <p:cNvSpPr>
            <a:spLocks noChangeArrowheads="1"/>
          </p:cNvSpPr>
          <p:nvPr/>
        </p:nvSpPr>
        <p:spPr bwMode="auto">
          <a:xfrm>
            <a:off x="5715000" y="1600200"/>
            <a:ext cx="2362200" cy="2057400"/>
          </a:xfrm>
          <a:prstGeom prst="rect">
            <a:avLst/>
          </a:prstGeom>
          <a:solidFill>
            <a:srgbClr val="BFE9F5"/>
          </a:solidFill>
          <a:ln w="9525">
            <a:noFill/>
            <a:miter lim="800000"/>
            <a:headEnd/>
            <a:tailEnd/>
          </a:ln>
          <a:effectLst/>
        </p:spPr>
        <p:txBody>
          <a:bodyPr wrap="none" anchor="ctr"/>
          <a:lstStyle/>
          <a:p>
            <a:endParaRPr lang="en-US"/>
          </a:p>
        </p:txBody>
      </p:sp>
      <p:sp>
        <p:nvSpPr>
          <p:cNvPr id="132108" name="Rectangle 12"/>
          <p:cNvSpPr>
            <a:spLocks noChangeArrowheads="1"/>
          </p:cNvSpPr>
          <p:nvPr/>
        </p:nvSpPr>
        <p:spPr bwMode="auto">
          <a:xfrm>
            <a:off x="838200" y="1600200"/>
            <a:ext cx="4876800" cy="2057400"/>
          </a:xfrm>
          <a:prstGeom prst="rect">
            <a:avLst/>
          </a:prstGeom>
          <a:solidFill>
            <a:srgbClr val="0050AA"/>
          </a:solidFill>
          <a:ln w="9525">
            <a:noFill/>
            <a:miter lim="800000"/>
            <a:headEnd/>
            <a:tailEnd/>
          </a:ln>
          <a:effectLst/>
        </p:spPr>
        <p:txBody>
          <a:bodyPr wrap="none" anchor="ctr"/>
          <a:lstStyle/>
          <a:p>
            <a:endParaRPr lang="en-US"/>
          </a:p>
        </p:txBody>
      </p:sp>
      <p:sp>
        <p:nvSpPr>
          <p:cNvPr id="132109" name="Rectangle 13"/>
          <p:cNvSpPr>
            <a:spLocks noChangeArrowheads="1"/>
          </p:cNvSpPr>
          <p:nvPr/>
        </p:nvSpPr>
        <p:spPr bwMode="auto">
          <a:xfrm>
            <a:off x="5715000" y="1600200"/>
            <a:ext cx="838200" cy="2057400"/>
          </a:xfrm>
          <a:prstGeom prst="rect">
            <a:avLst/>
          </a:prstGeom>
          <a:solidFill>
            <a:srgbClr val="0050AA">
              <a:alpha val="60001"/>
            </a:srgbClr>
          </a:solidFill>
          <a:ln w="9525">
            <a:noFill/>
            <a:miter lim="800000"/>
            <a:headEnd/>
            <a:tailEnd/>
          </a:ln>
          <a:effectLst/>
        </p:spPr>
        <p:txBody>
          <a:bodyPr wrap="none" anchor="ctr"/>
          <a:lstStyle/>
          <a:p>
            <a:endParaRPr lang="en-US"/>
          </a:p>
        </p:txBody>
      </p:sp>
      <p:sp>
        <p:nvSpPr>
          <p:cNvPr id="132110" name="Rectangle 14"/>
          <p:cNvSpPr>
            <a:spLocks noChangeArrowheads="1"/>
          </p:cNvSpPr>
          <p:nvPr/>
        </p:nvSpPr>
        <p:spPr bwMode="auto">
          <a:xfrm>
            <a:off x="685800" y="1600200"/>
            <a:ext cx="76200" cy="2057400"/>
          </a:xfrm>
          <a:prstGeom prst="rect">
            <a:avLst/>
          </a:prstGeom>
          <a:solidFill>
            <a:srgbClr val="009DD9"/>
          </a:solidFill>
          <a:ln w="9525">
            <a:noFill/>
            <a:miter lim="800000"/>
            <a:headEnd/>
            <a:tailEnd/>
          </a:ln>
          <a:effectLst/>
        </p:spPr>
        <p:txBody>
          <a:bodyPr wrap="none" anchor="ctr"/>
          <a:lstStyle/>
          <a:p>
            <a:endParaRPr lang="en-US"/>
          </a:p>
        </p:txBody>
      </p:sp>
      <p:sp>
        <p:nvSpPr>
          <p:cNvPr id="132111" name="Rectangle 15"/>
          <p:cNvSpPr>
            <a:spLocks noChangeArrowheads="1"/>
          </p:cNvSpPr>
          <p:nvPr/>
        </p:nvSpPr>
        <p:spPr bwMode="auto">
          <a:xfrm>
            <a:off x="0" y="1600200"/>
            <a:ext cx="609600" cy="2057400"/>
          </a:xfrm>
          <a:prstGeom prst="rect">
            <a:avLst/>
          </a:prstGeom>
          <a:solidFill>
            <a:srgbClr val="BFE9F5"/>
          </a:solidFill>
          <a:ln w="9525">
            <a:noFill/>
            <a:miter lim="800000"/>
            <a:headEnd/>
            <a:tailEnd/>
          </a:ln>
          <a:effectLst/>
        </p:spPr>
        <p:txBody>
          <a:bodyPr wrap="none" anchor="ctr"/>
          <a:lstStyle/>
          <a:p>
            <a:endParaRPr lang="en-US"/>
          </a:p>
        </p:txBody>
      </p:sp>
      <p:sp>
        <p:nvSpPr>
          <p:cNvPr id="132115" name="Rectangle 19"/>
          <p:cNvSpPr>
            <a:spLocks noChangeArrowheads="1"/>
          </p:cNvSpPr>
          <p:nvPr/>
        </p:nvSpPr>
        <p:spPr bwMode="auto">
          <a:xfrm>
            <a:off x="8153400" y="1600200"/>
            <a:ext cx="990600" cy="2057400"/>
          </a:xfrm>
          <a:prstGeom prst="rect">
            <a:avLst/>
          </a:prstGeom>
          <a:solidFill>
            <a:srgbClr val="009DD9"/>
          </a:solidFill>
          <a:ln w="9525">
            <a:noFill/>
            <a:miter lim="800000"/>
            <a:headEnd/>
            <a:tailEnd/>
          </a:ln>
          <a:effectLst/>
        </p:spPr>
        <p:txBody>
          <a:bodyPr wrap="none" anchor="ctr"/>
          <a:lstStyle/>
          <a:p>
            <a:endParaRPr lang="en-US"/>
          </a:p>
        </p:txBody>
      </p:sp>
      <p:sp>
        <p:nvSpPr>
          <p:cNvPr id="132099" name="Rectangle 3"/>
          <p:cNvSpPr>
            <a:spLocks noGrp="1" noChangeArrowheads="1"/>
          </p:cNvSpPr>
          <p:nvPr>
            <p:ph type="ctrTitle"/>
          </p:nvPr>
        </p:nvSpPr>
        <p:spPr>
          <a:xfrm>
            <a:off x="990600" y="1828800"/>
            <a:ext cx="4572000" cy="1828800"/>
          </a:xfrm>
        </p:spPr>
        <p:txBody>
          <a:bodyPr anchor="t"/>
          <a:lstStyle>
            <a:lvl1pPr>
              <a:defRPr>
                <a:solidFill>
                  <a:schemeClr val="bg1"/>
                </a:solidFill>
              </a:defRPr>
            </a:lvl1pPr>
          </a:lstStyle>
          <a:p>
            <a:r>
              <a:rPr lang="en-US" smtClean="0"/>
              <a:t>Click to edit Master title style</a:t>
            </a:r>
            <a:endParaRPr lang="en-US"/>
          </a:p>
        </p:txBody>
      </p:sp>
      <p:sp>
        <p:nvSpPr>
          <p:cNvPr id="132100" name="Rectangle 4"/>
          <p:cNvSpPr>
            <a:spLocks noGrp="1" noChangeArrowheads="1"/>
          </p:cNvSpPr>
          <p:nvPr>
            <p:ph type="subTitle" idx="1"/>
          </p:nvPr>
        </p:nvSpPr>
        <p:spPr>
          <a:xfrm>
            <a:off x="990600" y="3841750"/>
            <a:ext cx="7086600" cy="2711450"/>
          </a:xfrm>
        </p:spPr>
        <p:txBody>
          <a:bodyPr/>
          <a:lstStyle>
            <a:lvl1pPr>
              <a:lnSpc>
                <a:spcPct val="100000"/>
              </a:lnSpc>
              <a:spcAft>
                <a:spcPct val="0"/>
              </a:spcAft>
              <a:defRPr sz="1900" b="1"/>
            </a:lvl1pPr>
          </a:lstStyle>
          <a:p>
            <a:r>
              <a:rPr lang="en-US" smtClean="0"/>
              <a:t>Click to edit Master subtitle style</a:t>
            </a:r>
            <a:endParaRPr lang="en-US"/>
          </a:p>
        </p:txBody>
      </p:sp>
      <p:pic>
        <p:nvPicPr>
          <p:cNvPr id="10" name="Picture 9" descr="Eastman_PNG.png"/>
          <p:cNvPicPr>
            <a:picLocks noChangeAspect="1"/>
          </p:cNvPicPr>
          <p:nvPr userDrawn="1"/>
        </p:nvPicPr>
        <p:blipFill>
          <a:blip r:embed="rId2" cstate="print"/>
          <a:stretch>
            <a:fillRect/>
          </a:stretch>
        </p:blipFill>
        <p:spPr>
          <a:xfrm>
            <a:off x="6477000" y="381000"/>
            <a:ext cx="2404872" cy="359065"/>
          </a:xfrm>
          <a:prstGeom prst="rect">
            <a:avLst/>
          </a:prstGeom>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31888"/>
            <a:ext cx="3810000" cy="542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31888"/>
            <a:ext cx="3810000" cy="542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0D1AF51-C393-4F33-8013-7AF1D4328EE1}"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19431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0"/>
            <a:ext cx="56769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3A7F790-5F6C-46BA-B24B-CD89B8495E1D}"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EC2AF8B-AC34-4701-8297-48D58FC29209}"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493605E-4AA1-4C62-AD15-3C7A1E408D65}"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0C0ABEE-5809-45C6-9294-230D6F39E049}"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2ED12-A187-4A51-B70C-20671113B011}"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2C1B716-2DF0-4C1A-8C48-A12097E63580}"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4788D9A-7415-42FC-9384-5E330979EC5C}"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1FB31EE-F86F-44AD-A205-8AE892E31E8A}"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6955DCA-2214-4045-A088-2B16001100C2}"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024BAA1-0A34-4A41-8923-9B7C3843DAEE}"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D3DE345-2AAA-4867-92F2-89E3B1E3675B}"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CB83224D-2BD1-4D5F-8FD6-343FD7B68532}"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AE8552D-8E13-494F-9F1E-56C6C298DE20}"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4A8AFDC-862E-492A-8D52-1E4E9C529168}"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F07EFD6-BD95-4F12-A67B-F3D64546C8A3}"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611B5856-AEC5-4838-B5FB-72AAFACD377F}" type="datetime1">
              <a:rPr lang="en-US" smtClean="0"/>
              <a:t>9/22/2014</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5"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995B7596-EE85-4D27-B385-E15A6EFDF8EB}" type="datetime1">
              <a:rPr lang="en-US" smtClean="0"/>
              <a:t>9/22/2014</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E625D06D-1D29-4EC6-A10B-76621B949826}" type="datetime1">
              <a:rPr lang="en-US" smtClean="0"/>
              <a:t>9/22/2014</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A3F0859-2C19-4DA6-96A2-41ED41BA71CB}"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F6A00E04-8EA1-4EC3-A3BF-87CACF57E600}"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FE919DC3-7783-456A-8936-737BE3BD183C}"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9AE7335-E50E-46BA-BE18-53F132AF619A}"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915969C-08E9-49C8-8F7B-E2778D4B057A}"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3236AD3-9260-4C09-84FF-759D481F4DA6}"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4817E-9C01-4B9D-89A7-FCA03EFC3F66}" type="datetime1">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026F1-317A-4C2C-A8AD-E9BFC1C2AE5A}" type="slidenum">
              <a:rPr lang="en-US" smtClean="0"/>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24CCD50-CD6F-4F6D-87C8-F53D23F0F8F1}"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691E776-40E2-4616-9BC7-318365CE4705}"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3"/>
          <p:cNvSpPr>
            <a:spLocks noGrp="1"/>
          </p:cNvSpPr>
          <p:nvPr>
            <p:ph sz="half" idx="2"/>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783C57CC-CE2B-46CA-89ED-7B75691EC1CA}"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2BC4FCE-10FC-4482-A578-996DD332478F}"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F02B28BC-03A6-4197-ACFA-DCF515A7F7F9}"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27E5211-263F-48D3-ADE0-EC064EC4619B}"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D92FAD7-4D2C-4E95-8063-A02D896C7440}"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A0E794C-4931-4AFC-ABDD-97543E0CC27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8DE8240-565A-4FCA-A5A9-3E655CD98000}"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82C83A2-214B-454A-AD1D-10DFC960694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70E9F9F-1756-4E69-8764-79C83AA0AC90}"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04F4877B-0414-4989-93DE-BAB972589F54}"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C12655E7-1EAF-4BE9-A231-1682FED2480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766DA1BC-6716-4358-8434-BC300D53B033}"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EFAE0E4-F40A-4F1C-9889-D13A576721D9}"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1600445-F4AC-4484-9F93-38AAA5ABAAB1}"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EA76E7B-452C-452A-A7F4-069BEB7625CA}"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2D6C4A2-FA49-4B8F-92C5-863315A67CB7}"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BAEB9BA-1BE0-4268-9804-DD557DA41294}"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166FC26-EAED-43A8-BF6A-C0A556DE0B35}"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6E37A4D-D694-4803-87EF-0BD3064FEAAC}"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C99BE1-C838-4F2B-ABC9-DE83319E28F8}"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B1E8C6-7575-4B6C-9AFC-7B88AA5A7D28}" type="slidenum">
              <a:rPr lang="en-US"/>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3AA7BC7-CFEF-4EDD-910A-71F2B4180FBC}"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165248E-E618-4598-9820-33F4E42EF34E}"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5DD9A11-6584-46E8-86A7-5F42559453C4}"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C71BE25-6DAE-42A1-AFEF-6870A22C1BE6}"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2E48C2E-EFAE-4A81-91BF-E9BC2025AADC}"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F0722CCB-DB9D-4D8D-AB3F-2FCE0449AE69}"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2580AAE-4025-4E9E-837F-E0728D23A2D8}"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1B8CE0D-D799-4D41-B1AD-5866F093D4BB}"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4"/>
          </p:nvPr>
        </p:nvSpPr>
        <p:spPr>
          <a:xfrm>
            <a:off x="4645152"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8E776E3-31DD-461F-A6F4-FEF0364D33C2}"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43E14E9-72F0-4143-8D40-F511D74ADD98}" type="slidenum">
              <a:rPr lang="en-US" smtClean="0"/>
              <a:pPr/>
              <a:t>‹#›</a:t>
            </a:fld>
            <a:endParaRPr lang="en-US"/>
          </a:p>
        </p:txBody>
      </p:sp>
      <p:pic>
        <p:nvPicPr>
          <p:cNvPr id="6" name="Picture 5" descr="Eastman_PNG.png"/>
          <p:cNvPicPr>
            <a:picLocks noChangeAspect="1"/>
          </p:cNvPicPr>
          <p:nvPr userDrawn="1"/>
        </p:nvPicPr>
        <p:blipFill>
          <a:blip r:embed="rId2" cstate="print"/>
          <a:stretch>
            <a:fillRect/>
          </a:stretch>
        </p:blipFill>
        <p:spPr>
          <a:xfrm>
            <a:off x="6477000" y="381000"/>
            <a:ext cx="2404872" cy="35906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79600" y="1600200"/>
            <a:ext cx="32940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26063" y="1600200"/>
            <a:ext cx="3295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7063" y="274638"/>
            <a:ext cx="17097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7850" y="274638"/>
            <a:ext cx="49768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D169FDB4-F8B5-4117-8776-5EC680B7B89E}" type="datetime1">
              <a:rPr lang="en-US" smtClean="0"/>
              <a:t>9/22/2014</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7E1FABF-90C8-46E9-B938-B9305040700D}"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2433446-F23F-4B2C-A775-122EF345D64D}"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750E262-7DA9-406C-B600-18C58C6491FE}"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CC82D-F00E-4F06-BAA0-E9109BF43F2C}"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B9AE7990-412B-4498-B67F-AA97499DDDE0}"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19CA709-CA40-4403-9E20-9168185B6C27}"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8E50F50-0500-489E-878B-8206D0FAC9C4}"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5"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C91A286B-4D68-4B19-8E67-55DF8A7E043F}" type="datetime1">
              <a:rPr lang="en-US" smtClean="0"/>
              <a:t>9/22/2014</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7EA2129-C8A0-45A8-8253-0C85DFC6DDEE}"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D0F17DC-17A1-43B4-8B8A-42A5377942E7}"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32293C4-810C-4220-8778-9BB38FC360B1}"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D015A786-EB1B-4500-BD48-966E9B674513}"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1ED9841-1C42-4E76-990D-2BB1E620B664}"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CBFD00D-9DA2-4F89-9A08-5B55D636A9BE}"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8428FD36-FAD6-434C-8254-5D3C42CA9E2E}" type="datetime1">
              <a:rPr lang="en-US" smtClean="0"/>
              <a:t>9/22/2014</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1E4A7ED-7F94-49A1-A234-1915C22B3DB1}"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D35B672-9858-4392-A411-36B8B684A4F0}"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375B3B1-AA30-4F1B-975E-C86614E61E4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D3C46B2-C45A-4F67-8F15-B62530DB683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811B7B65-5BE9-43FF-A695-712E37E09ED3}"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001A192A-80BF-44E1-A381-88E5F90BDA0E}"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1E4C8AE-BE71-41D9-A6D9-C3AED87AD2CC}"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AA32C37-65DF-4D16-AD7D-C7C329ACE8A8}"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C73582D-014D-4CAC-B561-411E55AE0C3A}"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E1E5DA4-4501-4D25-A026-3FAD02E631FD}"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C5D219D-E3CB-4233-99F5-058EB68DD972}"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BAF7059-1604-4654-963A-1E6B2AE16543}"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281BD01-2412-46EC-BAD4-79A2CDA320A5}"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8ADA5-7BD4-4B63-AE26-7F5F35619B3E}"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0804FA3-BE2C-4DFA-8A76-94CDC86D8C2D}"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C2F9C13-4C8C-49B0-925A-07D53A6ED56A}"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5964AF5-5D2C-475A-A46B-76CB6B2B4667}"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858F9231-3E3E-4CEB-B9D2-1D5C74663701}"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5986CF6-731C-4888-9004-7BFEC329AA82}"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0FBFCDB-F96B-4DA2-A0B0-D71DF4EBE16F}"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077F3191-D1D6-48B9-B61F-EA65AB804902}" type="datetime1">
              <a:rPr lang="en-US" smtClean="0"/>
              <a:t>9/22/2014</a:t>
            </a:fld>
            <a:endParaRPr lang="en-US"/>
          </a:p>
        </p:txBody>
      </p:sp>
      <p:sp>
        <p:nvSpPr>
          <p:cNvPr id="5" name="Slide Number Placeholder 4"/>
          <p:cNvSpPr>
            <a:spLocks noGrp="1"/>
          </p:cNvSpPr>
          <p:nvPr>
            <p:ph type="sldNum" sz="quarter" idx="12"/>
          </p:nvPr>
        </p:nvSpPr>
        <p:spPr/>
        <p:txBody>
          <a:bodyPr/>
          <a:lstStyle/>
          <a:p>
            <a:fld id="{9EB2823C-AD72-414F-9745-B02C143CF94E}" type="slidenum">
              <a:rPr lang="en-US" smtClean="0"/>
              <a:pPr/>
              <a:t>‹#›</a:t>
            </a:fld>
            <a:endParaRPr lang="en-US"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31F526D7-535E-4AC6-B42E-3EC5088A87C7}"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16D90-59B5-4CEC-B375-46546A36EFC3}"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8"/>
          <p:cNvSpPr>
            <a:spLocks noGrp="1"/>
          </p:cNvSpPr>
          <p:nvPr>
            <p:ph type="dt" sz="half" idx="11"/>
          </p:nvPr>
        </p:nvSpPr>
        <p:spPr/>
        <p:txBody>
          <a:bodyPr/>
          <a:lstStyle>
            <a:lvl1pPr>
              <a:defRPr/>
            </a:lvl1pPr>
          </a:lstStyle>
          <a:p>
            <a:pPr>
              <a:defRPr/>
            </a:pPr>
            <a:fld id="{0CAD22A2-C3B5-4846-9216-07646A49FADC}" type="datetime1">
              <a:rPr lang="en-US" smtClean="0"/>
              <a:t>9/22/2014</a:t>
            </a:fld>
            <a:endParaRPr lang="en-US"/>
          </a:p>
        </p:txBody>
      </p:sp>
      <p:sp>
        <p:nvSpPr>
          <p:cNvPr id="4" name="Slide Number Placeholder 9"/>
          <p:cNvSpPr>
            <a:spLocks noGrp="1"/>
          </p:cNvSpPr>
          <p:nvPr>
            <p:ph type="sldNum" sz="quarter" idx="12"/>
          </p:nvPr>
        </p:nvSpPr>
        <p:spPr/>
        <p:txBody>
          <a:bodyPr/>
          <a:lstStyle>
            <a:lvl1pPr>
              <a:defRPr/>
            </a:lvl1pPr>
          </a:lstStyle>
          <a:p>
            <a:pPr>
              <a:defRPr/>
            </a:pPr>
            <a:fld id="{65F25722-5AE6-4EEC-B36C-A1888BDCAA74}" type="slidenum">
              <a:rPr lang="en-US"/>
              <a:pPr>
                <a:defRPr/>
              </a:pPr>
              <a:t>‹#›</a:t>
            </a:fld>
            <a:endParaRPr lang="en-US"/>
          </a:p>
        </p:txBody>
      </p:sp>
    </p:spTree>
  </p:cSld>
  <p:clrMapOvr>
    <a:masterClrMapping/>
  </p:clrMapOvr>
  <p:transition spd="slow">
    <p:strips dir="rd"/>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8" name="Picture 7" descr="blu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6"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EB93447-EB3A-42CE-A15C-F1AAF867892B}"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4C767A7-464C-4189-A1FC-837544F77215}"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1A93EC1-B6FA-4ACE-B955-5418E6D6AC23}" type="datetime1">
              <a:rPr lang="en-US" smtClean="0"/>
              <a:t>9/22/2014</a:t>
            </a:fld>
            <a:endParaRPr lang="en-US"/>
          </a:p>
        </p:txBody>
      </p:sp>
      <p:sp>
        <p:nvSpPr>
          <p:cNvPr id="5" name="Slide Number Placeholder 4"/>
          <p:cNvSpPr>
            <a:spLocks noGrp="1"/>
          </p:cNvSpPr>
          <p:nvPr>
            <p:ph type="sldNum" sz="quarter" idx="12"/>
          </p:nvPr>
        </p:nvSpPr>
        <p:spPr/>
        <p:txBody>
          <a:bodyPr/>
          <a:lstStyle/>
          <a:p>
            <a:fld id="{3A17E434-C587-4273-BDF3-E4F3050EA45C}"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648B2DB-4C27-48EB-B932-B760EC472880}"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5E66C45F-1C2D-4714-9436-2ACEF7AFCC66}" type="datetime1">
              <a:rPr lang="en-US" smtClean="0"/>
              <a:t>9/22/2014</a:t>
            </a:fld>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5"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7C8AC271-F2AB-4CA0-BF51-8E3F61B41518}" type="datetime1">
              <a:rPr lang="en-US" smtClean="0"/>
              <a:t>9/22/2014</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D556962-3E33-4B93-93F3-D3B2F6EEFA16}" type="slidenum">
              <a:rPr lang="en-US" smtClean="0"/>
              <a:pPr/>
              <a:t>‹#›</a:t>
            </a:fld>
            <a:endParaRPr lang="en-US"/>
          </a:p>
        </p:txBody>
      </p:sp>
      <p:sp>
        <p:nvSpPr>
          <p:cNvPr id="7"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90DD37F2-E720-4756-9527-A7AD9135D6F7}" type="datetime1">
              <a:rPr lang="en-US" smtClean="0"/>
              <a:t>9/22/2014</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47A1101-CD02-4090-BF8E-CE7E478F1A0A}"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39F2FF2-CEF2-441A-894E-D8F7046DCB0B}"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4E21E03-856E-41CC-B100-B47904C597D7}"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61EE500-48A2-4FFB-972C-CC7A57253DA6}" type="datetime1">
              <a:rPr lang="en-US" smtClean="0"/>
              <a:t>9/22/2014</a:t>
            </a:fld>
            <a:endParaRPr lang="en-US"/>
          </a:p>
        </p:txBody>
      </p:sp>
      <p:sp>
        <p:nvSpPr>
          <p:cNvPr id="5" name="Slide Number Placeholder 4"/>
          <p:cNvSpPr>
            <a:spLocks noGrp="1"/>
          </p:cNvSpPr>
          <p:nvPr>
            <p:ph type="sldNum" sz="quarter" idx="12"/>
          </p:nvPr>
        </p:nvSpPr>
        <p:spPr/>
        <p:txBody>
          <a:bodyPr/>
          <a:lstStyle/>
          <a:p>
            <a:fld id="{53545DD5-AE84-45AA-A502-9BE900205DDE}"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74797F1-A795-47C4-A372-463289338580}"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FB39EFC-6A9D-414E-9D79-D42B3E6AC35E}" type="datetime1">
              <a:rPr lang="en-US" smtClean="0"/>
              <a:t>9/22/2014</a:t>
            </a:fld>
            <a:endParaRPr lang="en-US"/>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88AD91-0A28-434B-94F3-5187DDFD6557}"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B81D2C5-454F-4BB6-8F34-3A15771D12EB}"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ED98431-7EA7-4E18-97D1-759EE54A105F}"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F8702F2-A243-4BC6-9864-BC2A414D22CC}"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A932D-AC85-4222-9ED4-3F6D91D2A52C}" type="datetime1">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026F1-317A-4C2C-A8AD-E9BFC1C2AE5A}" type="slidenum">
              <a:rPr lang="en-US" smtClean="0"/>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CA61123-40E8-4487-A657-D200B3215E8C}"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1AFEBD5-F2C9-49A6-BB04-FB36FA5F98F8}"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3"/>
          <p:cNvSpPr>
            <a:spLocks noGrp="1"/>
          </p:cNvSpPr>
          <p:nvPr>
            <p:ph sz="half" idx="2"/>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C106E64-8AD5-46AA-857F-3D7C11EC6F2C}"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4CCBF87-E71B-4A94-A15D-FCF69DD6D702}"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B41F261-C0CC-406C-A829-2EF65AC78D36}"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2D7D920-F17D-411C-AFF2-0C0EBCBAFD9E}"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862C78A-9A6E-4D0C-AA30-9E3C45F8A572}"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ABE3765-E44A-4DE5-84DF-1742EA425797}"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13B3CCE-82A4-4DB8-932E-FEEB8AB1BD59}"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95AC6A7-00C3-4904-BAE1-31B7C3A2E653}"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E6D6133-A6E3-4FA0-BE9B-92E8F21699B7}"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750DD77-14EE-4806-80ED-5F25D4CEF73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3099B-1536-48A4-B540-92560E0C1E95}"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2F618D1-8E88-4C62-B206-7F1DCF10048B}"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83C4515-8116-4826-936D-EE35CCBC8465}"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7C507CA-E76C-41CE-964F-640E8E932447}"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9CA63B5-9787-4774-A217-23D6C7339000}"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02F3B74-BD3D-4172-AE8A-B919546E57FD}"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592C74A-6AB1-4935-8740-97405D011734}"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7250F08-801B-4008-A3B1-A2043E950022}"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042297B-BE04-4443-865C-E6E01B2D3338}"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52A6A81-2A1E-47D6-8921-70BC7C242E25}"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172551-63A6-4B72-AF4D-773628E435E7}"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B1E8C6-7575-4B6C-9AFC-7B88AA5A7D28}" type="slidenum">
              <a:rPr lang="en-US"/>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2670C36-B846-4D4D-A846-26168196B9E2}"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075B950-0B09-48A5-908A-18BB6D5FA530}"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D73A0C33-6A93-4FD1-940C-E806CDCDC703}"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3799154-4136-4C24-8D1B-D1668FA0B3BF}"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A8359B0-448C-4DE1-A29D-68D6412E4A4F}"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64C2905-C852-481A-97D2-C2E3A6ECE59F}" type="datetime1">
              <a:rPr lang="en-US" smtClean="0"/>
              <a:t>9/22/2014</a:t>
            </a:fld>
            <a:endParaRPr lang="en-US"/>
          </a:p>
        </p:txBody>
      </p:sp>
      <p:sp>
        <p:nvSpPr>
          <p:cNvPr id="5" name="Slide Number Placeholder 4"/>
          <p:cNvSpPr>
            <a:spLocks noGrp="1"/>
          </p:cNvSpPr>
          <p:nvPr>
            <p:ph type="sldNum" sz="quarter" idx="12"/>
          </p:nvPr>
        </p:nvSpPr>
        <p:spPr/>
        <p:txBody>
          <a:bodyPr/>
          <a:lstStyle/>
          <a:p>
            <a:fld id="{35042DA2-B1ED-4EAA-B1BA-A44A833BE5DF}" type="slidenum">
              <a:rPr lang="en-US" smtClean="0"/>
              <a:pPr/>
              <a:t>‹#›</a:t>
            </a:fld>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76E2F2F-2444-45F9-8191-CD428ADC5545}"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6D42953-06C7-4C9F-9049-571521FAEC0F}"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F545344-E099-4EE5-8D1D-6080D5D54019}"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4"/>
          </p:nvPr>
        </p:nvSpPr>
        <p:spPr>
          <a:xfrm>
            <a:off x="4645152"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5D42CAF-3C69-4C15-9593-612F543087F8}"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434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4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4345"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46"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4349"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350"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9" name="Group 15"/>
                  <p:cNvGrpSpPr>
                    <a:grpSpLocks/>
                  </p:cNvGrpSpPr>
                  <p:nvPr/>
                </p:nvGrpSpPr>
                <p:grpSpPr bwMode="auto">
                  <a:xfrm>
                    <a:off x="2938" y="1991"/>
                    <a:ext cx="2463" cy="1332"/>
                    <a:chOff x="2864" y="2019"/>
                    <a:chExt cx="2463" cy="1332"/>
                  </a:xfrm>
                </p:grpSpPr>
                <p:sp>
                  <p:nvSpPr>
                    <p:cNvPr id="14352"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53"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 name="Group 18"/>
                  <p:cNvGrpSpPr>
                    <a:grpSpLocks/>
                  </p:cNvGrpSpPr>
                  <p:nvPr/>
                </p:nvGrpSpPr>
                <p:grpSpPr bwMode="auto">
                  <a:xfrm>
                    <a:off x="2971" y="1804"/>
                    <a:ext cx="2477" cy="1064"/>
                    <a:chOff x="2897" y="1832"/>
                    <a:chExt cx="2477" cy="1064"/>
                  </a:xfrm>
                </p:grpSpPr>
                <p:sp>
                  <p:nvSpPr>
                    <p:cNvPr id="14355"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56"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1"/>
                  <p:cNvGrpSpPr>
                    <a:grpSpLocks/>
                  </p:cNvGrpSpPr>
                  <p:nvPr/>
                </p:nvGrpSpPr>
                <p:grpSpPr bwMode="auto">
                  <a:xfrm>
                    <a:off x="2998" y="1608"/>
                    <a:ext cx="2472" cy="927"/>
                    <a:chOff x="2924" y="1636"/>
                    <a:chExt cx="2472" cy="927"/>
                  </a:xfrm>
                </p:grpSpPr>
                <p:sp>
                  <p:nvSpPr>
                    <p:cNvPr id="14358"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59"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4"/>
                  <p:cNvGrpSpPr>
                    <a:grpSpLocks/>
                  </p:cNvGrpSpPr>
                  <p:nvPr/>
                </p:nvGrpSpPr>
                <p:grpSpPr bwMode="auto">
                  <a:xfrm>
                    <a:off x="3032" y="1386"/>
                    <a:ext cx="2342" cy="657"/>
                    <a:chOff x="2958" y="1414"/>
                    <a:chExt cx="2342" cy="657"/>
                  </a:xfrm>
                </p:grpSpPr>
                <p:sp>
                  <p:nvSpPr>
                    <p:cNvPr id="14361"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2"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27"/>
                  <p:cNvGrpSpPr>
                    <a:grpSpLocks/>
                  </p:cNvGrpSpPr>
                  <p:nvPr/>
                </p:nvGrpSpPr>
                <p:grpSpPr bwMode="auto">
                  <a:xfrm>
                    <a:off x="3057" y="1241"/>
                    <a:ext cx="2150" cy="343"/>
                    <a:chOff x="2983" y="1269"/>
                    <a:chExt cx="2150" cy="343"/>
                  </a:xfrm>
                </p:grpSpPr>
                <p:sp>
                  <p:nvSpPr>
                    <p:cNvPr id="14364"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5"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0"/>
                  <p:cNvGrpSpPr>
                    <a:grpSpLocks/>
                  </p:cNvGrpSpPr>
                  <p:nvPr/>
                </p:nvGrpSpPr>
                <p:grpSpPr bwMode="auto">
                  <a:xfrm>
                    <a:off x="3012" y="889"/>
                    <a:ext cx="1879" cy="427"/>
                    <a:chOff x="2938" y="917"/>
                    <a:chExt cx="1879" cy="427"/>
                  </a:xfrm>
                </p:grpSpPr>
                <p:sp>
                  <p:nvSpPr>
                    <p:cNvPr id="14367"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8"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3"/>
                  <p:cNvGrpSpPr>
                    <a:grpSpLocks/>
                  </p:cNvGrpSpPr>
                  <p:nvPr/>
                </p:nvGrpSpPr>
                <p:grpSpPr bwMode="auto">
                  <a:xfrm>
                    <a:off x="711" y="1625"/>
                    <a:ext cx="1257" cy="2326"/>
                    <a:chOff x="637" y="1653"/>
                    <a:chExt cx="1257" cy="2326"/>
                  </a:xfrm>
                </p:grpSpPr>
                <p:sp>
                  <p:nvSpPr>
                    <p:cNvPr id="14370"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71"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 name="Group 36"/>
                  <p:cNvGrpSpPr>
                    <a:grpSpLocks/>
                  </p:cNvGrpSpPr>
                  <p:nvPr/>
                </p:nvGrpSpPr>
                <p:grpSpPr bwMode="auto">
                  <a:xfrm>
                    <a:off x="69" y="2168"/>
                    <a:ext cx="2463" cy="1332"/>
                    <a:chOff x="-5" y="2196"/>
                    <a:chExt cx="2463" cy="1332"/>
                  </a:xfrm>
                </p:grpSpPr>
                <p:sp>
                  <p:nvSpPr>
                    <p:cNvPr id="14373"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74"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39"/>
                  <p:cNvGrpSpPr>
                    <a:grpSpLocks/>
                  </p:cNvGrpSpPr>
                  <p:nvPr/>
                </p:nvGrpSpPr>
                <p:grpSpPr bwMode="auto">
                  <a:xfrm>
                    <a:off x="22" y="1981"/>
                    <a:ext cx="2477" cy="1064"/>
                    <a:chOff x="-52" y="2009"/>
                    <a:chExt cx="2477" cy="1064"/>
                  </a:xfrm>
                </p:grpSpPr>
                <p:sp>
                  <p:nvSpPr>
                    <p:cNvPr id="14376"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77"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2"/>
                  <p:cNvGrpSpPr>
                    <a:grpSpLocks/>
                  </p:cNvGrpSpPr>
                  <p:nvPr/>
                </p:nvGrpSpPr>
                <p:grpSpPr bwMode="auto">
                  <a:xfrm>
                    <a:off x="0" y="1785"/>
                    <a:ext cx="2472" cy="927"/>
                    <a:chOff x="-74" y="1813"/>
                    <a:chExt cx="2472" cy="927"/>
                  </a:xfrm>
                </p:grpSpPr>
                <p:sp>
                  <p:nvSpPr>
                    <p:cNvPr id="14379"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80"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5"/>
                  <p:cNvGrpSpPr>
                    <a:grpSpLocks/>
                  </p:cNvGrpSpPr>
                  <p:nvPr/>
                </p:nvGrpSpPr>
                <p:grpSpPr bwMode="auto">
                  <a:xfrm>
                    <a:off x="96" y="1563"/>
                    <a:ext cx="2342" cy="657"/>
                    <a:chOff x="22" y="1591"/>
                    <a:chExt cx="2342" cy="657"/>
                  </a:xfrm>
                </p:grpSpPr>
                <p:sp>
                  <p:nvSpPr>
                    <p:cNvPr id="14382"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83"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48"/>
                  <p:cNvGrpSpPr>
                    <a:grpSpLocks/>
                  </p:cNvGrpSpPr>
                  <p:nvPr/>
                </p:nvGrpSpPr>
                <p:grpSpPr bwMode="auto">
                  <a:xfrm>
                    <a:off x="263" y="1418"/>
                    <a:ext cx="2150" cy="343"/>
                    <a:chOff x="189" y="1446"/>
                    <a:chExt cx="2150" cy="343"/>
                  </a:xfrm>
                </p:grpSpPr>
                <p:sp>
                  <p:nvSpPr>
                    <p:cNvPr id="14385"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86"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1"/>
                  <p:cNvGrpSpPr>
                    <a:grpSpLocks/>
                  </p:cNvGrpSpPr>
                  <p:nvPr/>
                </p:nvGrpSpPr>
                <p:grpSpPr bwMode="auto">
                  <a:xfrm>
                    <a:off x="579" y="1066"/>
                    <a:ext cx="1879" cy="427"/>
                    <a:chOff x="505" y="1094"/>
                    <a:chExt cx="1879" cy="427"/>
                  </a:xfrm>
                </p:grpSpPr>
                <p:sp>
                  <p:nvSpPr>
                    <p:cNvPr id="14388"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89"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2" name="Group 54"/>
                  <p:cNvGrpSpPr>
                    <a:grpSpLocks/>
                  </p:cNvGrpSpPr>
                  <p:nvPr/>
                </p:nvGrpSpPr>
                <p:grpSpPr bwMode="auto">
                  <a:xfrm>
                    <a:off x="690" y="871"/>
                    <a:ext cx="1850" cy="554"/>
                    <a:chOff x="616" y="899"/>
                    <a:chExt cx="1850" cy="554"/>
                  </a:xfrm>
                </p:grpSpPr>
                <p:sp>
                  <p:nvSpPr>
                    <p:cNvPr id="14391"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92"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57"/>
                  <p:cNvGrpSpPr>
                    <a:grpSpLocks/>
                  </p:cNvGrpSpPr>
                  <p:nvPr/>
                </p:nvGrpSpPr>
                <p:grpSpPr bwMode="auto">
                  <a:xfrm>
                    <a:off x="911" y="589"/>
                    <a:ext cx="1767" cy="743"/>
                    <a:chOff x="911" y="589"/>
                    <a:chExt cx="1767" cy="743"/>
                  </a:xfrm>
                </p:grpSpPr>
                <p:sp>
                  <p:nvSpPr>
                    <p:cNvPr id="14394"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95"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0"/>
                  <p:cNvGrpSpPr>
                    <a:grpSpLocks/>
                  </p:cNvGrpSpPr>
                  <p:nvPr/>
                </p:nvGrpSpPr>
                <p:grpSpPr bwMode="auto">
                  <a:xfrm>
                    <a:off x="1120" y="300"/>
                    <a:ext cx="1693" cy="892"/>
                    <a:chOff x="1120" y="300"/>
                    <a:chExt cx="1693" cy="892"/>
                  </a:xfrm>
                </p:grpSpPr>
                <p:sp>
                  <p:nvSpPr>
                    <p:cNvPr id="14397"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98"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3"/>
                  <p:cNvGrpSpPr>
                    <a:grpSpLocks/>
                  </p:cNvGrpSpPr>
                  <p:nvPr/>
                </p:nvGrpSpPr>
                <p:grpSpPr bwMode="auto">
                  <a:xfrm>
                    <a:off x="1707" y="76"/>
                    <a:ext cx="778" cy="1512"/>
                    <a:chOff x="1633" y="104"/>
                    <a:chExt cx="778" cy="1512"/>
                  </a:xfrm>
                </p:grpSpPr>
                <p:sp>
                  <p:nvSpPr>
                    <p:cNvPr id="14400"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01"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66"/>
                  <p:cNvGrpSpPr>
                    <a:grpSpLocks/>
                  </p:cNvGrpSpPr>
                  <p:nvPr/>
                </p:nvGrpSpPr>
                <p:grpSpPr bwMode="auto">
                  <a:xfrm>
                    <a:off x="2009" y="0"/>
                    <a:ext cx="634" cy="1534"/>
                    <a:chOff x="1935" y="28"/>
                    <a:chExt cx="634" cy="1534"/>
                  </a:xfrm>
                </p:grpSpPr>
                <p:sp>
                  <p:nvSpPr>
                    <p:cNvPr id="14403"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04"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69"/>
                  <p:cNvGrpSpPr>
                    <a:grpSpLocks/>
                  </p:cNvGrpSpPr>
                  <p:nvPr/>
                </p:nvGrpSpPr>
                <p:grpSpPr bwMode="auto">
                  <a:xfrm>
                    <a:off x="2896" y="644"/>
                    <a:ext cx="1845" cy="566"/>
                    <a:chOff x="2822" y="672"/>
                    <a:chExt cx="1845" cy="566"/>
                  </a:xfrm>
                </p:grpSpPr>
                <p:sp>
                  <p:nvSpPr>
                    <p:cNvPr id="14406"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07"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8" name="Group 72"/>
                  <p:cNvGrpSpPr>
                    <a:grpSpLocks/>
                  </p:cNvGrpSpPr>
                  <p:nvPr/>
                </p:nvGrpSpPr>
                <p:grpSpPr bwMode="auto">
                  <a:xfrm>
                    <a:off x="2757" y="417"/>
                    <a:ext cx="1781" cy="717"/>
                    <a:chOff x="2683" y="445"/>
                    <a:chExt cx="1781" cy="717"/>
                  </a:xfrm>
                </p:grpSpPr>
                <p:sp>
                  <p:nvSpPr>
                    <p:cNvPr id="14409"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10"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4411"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4412"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9" name="Group 77"/>
                  <p:cNvGrpSpPr>
                    <a:grpSpLocks/>
                  </p:cNvGrpSpPr>
                  <p:nvPr/>
                </p:nvGrpSpPr>
                <p:grpSpPr bwMode="auto">
                  <a:xfrm>
                    <a:off x="2874" y="13"/>
                    <a:ext cx="640" cy="1520"/>
                    <a:chOff x="2800" y="41"/>
                    <a:chExt cx="640" cy="1520"/>
                  </a:xfrm>
                </p:grpSpPr>
                <p:sp>
                  <p:nvSpPr>
                    <p:cNvPr id="14414"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15"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0" name="Group 80"/>
                  <p:cNvGrpSpPr>
                    <a:grpSpLocks/>
                  </p:cNvGrpSpPr>
                  <p:nvPr/>
                </p:nvGrpSpPr>
                <p:grpSpPr bwMode="auto">
                  <a:xfrm>
                    <a:off x="3008" y="135"/>
                    <a:ext cx="1017" cy="1464"/>
                    <a:chOff x="2934" y="163"/>
                    <a:chExt cx="1017" cy="1464"/>
                  </a:xfrm>
                </p:grpSpPr>
                <p:sp>
                  <p:nvSpPr>
                    <p:cNvPr id="14417"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18"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3"/>
                  <p:cNvGrpSpPr>
                    <a:grpSpLocks/>
                  </p:cNvGrpSpPr>
                  <p:nvPr/>
                </p:nvGrpSpPr>
                <p:grpSpPr bwMode="auto">
                  <a:xfrm>
                    <a:off x="2804" y="4"/>
                    <a:ext cx="243" cy="1448"/>
                    <a:chOff x="2730" y="32"/>
                    <a:chExt cx="243" cy="1448"/>
                  </a:xfrm>
                </p:grpSpPr>
                <p:sp>
                  <p:nvSpPr>
                    <p:cNvPr id="14420"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21"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336" name="Group 86"/>
                  <p:cNvGrpSpPr>
                    <a:grpSpLocks/>
                  </p:cNvGrpSpPr>
                  <p:nvPr/>
                </p:nvGrpSpPr>
                <p:grpSpPr bwMode="auto">
                  <a:xfrm>
                    <a:off x="1017" y="1741"/>
                    <a:ext cx="1085" cy="2450"/>
                    <a:chOff x="943" y="1769"/>
                    <a:chExt cx="1085" cy="2450"/>
                  </a:xfrm>
                </p:grpSpPr>
                <p:sp>
                  <p:nvSpPr>
                    <p:cNvPr id="14423"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24"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37" name="Group 89"/>
                  <p:cNvGrpSpPr>
                    <a:grpSpLocks/>
                  </p:cNvGrpSpPr>
                  <p:nvPr/>
                </p:nvGrpSpPr>
                <p:grpSpPr bwMode="auto">
                  <a:xfrm>
                    <a:off x="1529" y="1908"/>
                    <a:ext cx="766" cy="2373"/>
                    <a:chOff x="1455" y="1936"/>
                    <a:chExt cx="766" cy="2373"/>
                  </a:xfrm>
                </p:grpSpPr>
                <p:sp>
                  <p:nvSpPr>
                    <p:cNvPr id="14426"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27"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38" name="Group 92"/>
                  <p:cNvGrpSpPr>
                    <a:grpSpLocks/>
                  </p:cNvGrpSpPr>
                  <p:nvPr/>
                </p:nvGrpSpPr>
                <p:grpSpPr bwMode="auto">
                  <a:xfrm rot="88588">
                    <a:off x="2061" y="1962"/>
                    <a:ext cx="459" cy="2329"/>
                    <a:chOff x="1956" y="1990"/>
                    <a:chExt cx="492" cy="2604"/>
                  </a:xfrm>
                </p:grpSpPr>
                <p:sp>
                  <p:nvSpPr>
                    <p:cNvPr id="14429"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430"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39" name="Group 95"/>
                  <p:cNvGrpSpPr>
                    <a:grpSpLocks/>
                  </p:cNvGrpSpPr>
                  <p:nvPr/>
                </p:nvGrpSpPr>
                <p:grpSpPr bwMode="auto">
                  <a:xfrm>
                    <a:off x="3408" y="1689"/>
                    <a:ext cx="1125" cy="2426"/>
                    <a:chOff x="3334" y="1717"/>
                    <a:chExt cx="1125" cy="2426"/>
                  </a:xfrm>
                </p:grpSpPr>
                <p:sp>
                  <p:nvSpPr>
                    <p:cNvPr id="14432"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33"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2" name="Group 98"/>
                  <p:cNvGrpSpPr>
                    <a:grpSpLocks/>
                  </p:cNvGrpSpPr>
                  <p:nvPr/>
                </p:nvGrpSpPr>
                <p:grpSpPr bwMode="auto">
                  <a:xfrm>
                    <a:off x="3255" y="1838"/>
                    <a:ext cx="883" cy="2426"/>
                    <a:chOff x="3181" y="1866"/>
                    <a:chExt cx="883" cy="2426"/>
                  </a:xfrm>
                </p:grpSpPr>
                <p:sp>
                  <p:nvSpPr>
                    <p:cNvPr id="14435"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36"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4343" name="Group 101"/>
                  <p:cNvGrpSpPr>
                    <a:grpSpLocks/>
                  </p:cNvGrpSpPr>
                  <p:nvPr/>
                </p:nvGrpSpPr>
                <p:grpSpPr bwMode="auto">
                  <a:xfrm>
                    <a:off x="3080" y="1955"/>
                    <a:ext cx="619" cy="2386"/>
                    <a:chOff x="3006" y="1983"/>
                    <a:chExt cx="619" cy="2386"/>
                  </a:xfrm>
                </p:grpSpPr>
                <p:sp>
                  <p:nvSpPr>
                    <p:cNvPr id="14438"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39"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344" name="Group 104"/>
                  <p:cNvGrpSpPr>
                    <a:grpSpLocks/>
                  </p:cNvGrpSpPr>
                  <p:nvPr/>
                </p:nvGrpSpPr>
                <p:grpSpPr bwMode="auto">
                  <a:xfrm>
                    <a:off x="2893" y="2073"/>
                    <a:ext cx="405" cy="2219"/>
                    <a:chOff x="2819" y="2101"/>
                    <a:chExt cx="405" cy="2219"/>
                  </a:xfrm>
                </p:grpSpPr>
                <p:sp>
                  <p:nvSpPr>
                    <p:cNvPr id="14441"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4442"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4347" name="Group 107"/>
                  <p:cNvGrpSpPr>
                    <a:grpSpLocks/>
                  </p:cNvGrpSpPr>
                  <p:nvPr/>
                </p:nvGrpSpPr>
                <p:grpSpPr bwMode="auto">
                  <a:xfrm>
                    <a:off x="2372" y="2107"/>
                    <a:ext cx="426" cy="2185"/>
                    <a:chOff x="2287" y="2135"/>
                    <a:chExt cx="426" cy="2185"/>
                  </a:xfrm>
                </p:grpSpPr>
                <p:sp>
                  <p:nvSpPr>
                    <p:cNvPr id="14444"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4445"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14348" name="Group 110"/>
              <p:cNvGrpSpPr>
                <a:grpSpLocks/>
              </p:cNvGrpSpPr>
              <p:nvPr/>
            </p:nvGrpSpPr>
            <p:grpSpPr bwMode="auto">
              <a:xfrm>
                <a:off x="74" y="313"/>
                <a:ext cx="5459" cy="3667"/>
                <a:chOff x="74" y="313"/>
                <a:chExt cx="5459" cy="3667"/>
              </a:xfrm>
            </p:grpSpPr>
            <p:grpSp>
              <p:nvGrpSpPr>
                <p:cNvPr id="14351" name="Group 111"/>
                <p:cNvGrpSpPr>
                  <a:grpSpLocks/>
                </p:cNvGrpSpPr>
                <p:nvPr/>
              </p:nvGrpSpPr>
              <p:grpSpPr bwMode="auto">
                <a:xfrm>
                  <a:off x="74" y="313"/>
                  <a:ext cx="5459" cy="3667"/>
                  <a:chOff x="74" y="313"/>
                  <a:chExt cx="5459" cy="3667"/>
                </a:xfrm>
              </p:grpSpPr>
              <p:sp>
                <p:nvSpPr>
                  <p:cNvPr id="14448"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4449"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4450"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451"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4452"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4453"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4454"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14455"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14354" name="Group 120"/>
            <p:cNvGrpSpPr>
              <a:grpSpLocks/>
            </p:cNvGrpSpPr>
            <p:nvPr/>
          </p:nvGrpSpPr>
          <p:grpSpPr bwMode="auto">
            <a:xfrm>
              <a:off x="1476" y="449"/>
              <a:ext cx="4038" cy="2966"/>
              <a:chOff x="210" y="337"/>
              <a:chExt cx="5198" cy="3818"/>
            </a:xfrm>
          </p:grpSpPr>
          <p:sp>
            <p:nvSpPr>
              <p:cNvPr id="14457"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58"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4459"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4460"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4461"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4462"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4463"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64"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4465"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66"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67"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4468"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69"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4470"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4471" name="Rectangle 135"/>
          <p:cNvSpPr>
            <a:spLocks noGrp="1" noChangeArrowheads="1"/>
          </p:cNvSpPr>
          <p:nvPr>
            <p:ph type="ctrTitle" sz="quarter"/>
          </p:nvPr>
        </p:nvSpPr>
        <p:spPr>
          <a:xfrm>
            <a:off x="685800" y="1827213"/>
            <a:ext cx="7772400" cy="1627187"/>
          </a:xfrm>
        </p:spPr>
        <p:txBody>
          <a:bodyPr/>
          <a:lstStyle>
            <a:lvl1pPr>
              <a:defRPr/>
            </a:lvl1pPr>
          </a:lstStyle>
          <a:p>
            <a:r>
              <a:rPr lang="en-US" smtClean="0"/>
              <a:t>Click to edit Master title style</a:t>
            </a:r>
            <a:endParaRPr lang="en-US"/>
          </a:p>
        </p:txBody>
      </p:sp>
      <p:sp>
        <p:nvSpPr>
          <p:cNvPr id="1447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4473" name="Rectangle 137"/>
          <p:cNvSpPr>
            <a:spLocks noGrp="1" noChangeArrowheads="1"/>
          </p:cNvSpPr>
          <p:nvPr>
            <p:ph type="dt" sz="quarter" idx="2"/>
          </p:nvPr>
        </p:nvSpPr>
        <p:spPr/>
        <p:txBody>
          <a:bodyPr/>
          <a:lstStyle>
            <a:lvl1pPr>
              <a:defRPr/>
            </a:lvl1pPr>
          </a:lstStyle>
          <a:p>
            <a:fld id="{F47ECF1A-9E7D-4105-82C2-65802DF4AEF5}" type="datetime1">
              <a:rPr lang="en-US" smtClean="0"/>
              <a:t>9/22/2014</a:t>
            </a:fld>
            <a:endParaRPr lang="en-US"/>
          </a:p>
        </p:txBody>
      </p:sp>
      <p:sp>
        <p:nvSpPr>
          <p:cNvPr id="14474" name="Rectangle 138"/>
          <p:cNvSpPr>
            <a:spLocks noGrp="1" noChangeArrowheads="1"/>
          </p:cNvSpPr>
          <p:nvPr>
            <p:ph type="ftr" sz="quarter" idx="3"/>
          </p:nvPr>
        </p:nvSpPr>
        <p:spPr/>
        <p:txBody>
          <a:bodyPr/>
          <a:lstStyle>
            <a:lvl1pPr>
              <a:defRPr/>
            </a:lvl1pPr>
          </a:lstStyle>
          <a:p>
            <a:endParaRPr lang="en-US"/>
          </a:p>
        </p:txBody>
      </p:sp>
      <p:sp>
        <p:nvSpPr>
          <p:cNvPr id="14475" name="Rectangle 139"/>
          <p:cNvSpPr>
            <a:spLocks noGrp="1" noChangeArrowheads="1"/>
          </p:cNvSpPr>
          <p:nvPr>
            <p:ph type="sldNum" sz="quarter" idx="4"/>
          </p:nvPr>
        </p:nvSpPr>
        <p:spPr/>
        <p:txBody>
          <a:bodyPr/>
          <a:lstStyle>
            <a:lvl1pPr>
              <a:defRPr/>
            </a:lvl1pPr>
          </a:lstStyle>
          <a:p>
            <a:fld id="{443E14E9-72F0-4143-8D40-F511D74ADD98}" type="slidenum">
              <a:rPr lang="en-US" smtClean="0"/>
              <a:pPr/>
              <a:t>‹#›</a:t>
            </a:fld>
            <a:endParaRPr lang="en-US"/>
          </a:p>
        </p:txBody>
      </p:sp>
      <p:pic>
        <p:nvPicPr>
          <p:cNvPr id="140" name="Picture 139" descr="Eastman_PNG.png"/>
          <p:cNvPicPr>
            <a:picLocks noChangeAspect="1"/>
          </p:cNvPicPr>
          <p:nvPr userDrawn="1"/>
        </p:nvPicPr>
        <p:blipFill>
          <a:blip r:embed="rId2" cstate="print"/>
          <a:stretch>
            <a:fillRect/>
          </a:stretch>
        </p:blipFill>
        <p:spPr>
          <a:xfrm>
            <a:off x="6477000" y="381000"/>
            <a:ext cx="2404872" cy="359065"/>
          </a:xfrm>
          <a:prstGeom prst="rect">
            <a:avLst/>
          </a:prstGeom>
        </p:spPr>
      </p:pic>
    </p:spTree>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9D9944-7D5B-4CCC-8EA0-C1DAD5E8255D}"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C16FC0-CEC2-45B0-9D87-33CE4A40DFD1}"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094A972-6F00-490C-8D0A-33DE67BFA9DE}"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muted red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5" name="Picture 4" descr="Eastman_PNG.png"/>
          <p:cNvPicPr>
            <a:picLocks noChangeAspect="1"/>
          </p:cNvPicPr>
          <p:nvPr userDrawn="1"/>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9D9BD22-4B7A-4F6D-A13D-B0DB05DCA9C2}" type="datetime1">
              <a:rPr lang="en-US" smtClean="0"/>
              <a:t>9/22/2014</a:t>
            </a:fld>
            <a:endParaRPr lang="en-US"/>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521D141-2F01-401C-A780-DC023B8D58FD}" type="datetime1">
              <a:rPr lang="en-US" smtClean="0"/>
              <a:t>9/22/2014</a:t>
            </a:fld>
            <a:endParaRPr lang="en-US"/>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6B7652-94D6-4D83-8F26-2EEF0E61F536}"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AE4695-DC2F-4639-A37A-1258DBE7E1E1}"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8AB6D0D-EC9C-4654-A962-AC09884127FA}"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8BB6D2-A089-412E-84A0-4336B46070A0}"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61B900-0751-4A2B-B385-3F48C76946E0}"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1337283-1CF9-47A0-BF46-BC936765EB23}"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6" name="Picture 5" descr="muted red.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7"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F2ED0FD-5C21-4C28-86E6-58AE8A92411B}"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C07A98E-BBE6-41B1-82FF-135848A6B302}"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598C82C-B8F6-4274-BDDE-17ED9B9D87A0}"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ADDF13E-FCF5-47E0-B3E1-768CBD40589E}"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9507E30-2106-49E6-B018-917B0155A905}"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37015B01-FB87-4C0E-B46C-483BE1B56EE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A564144-931D-47EF-9BDE-48F0932D23E9}"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F82909F-D9BE-449C-B0C0-E0FB046867E6}"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BBBED2F-8D85-4D65-9700-4CCE5A7EDC7B}"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D70EF66-AEC2-4FB3-A4D0-8507AF9B00BC}"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teal.jpg"/>
          <p:cNvPicPr>
            <a:picLocks noChangeAspect="1"/>
          </p:cNvPicPr>
          <p:nvPr userDrawn="1"/>
        </p:nvPicPr>
        <p:blipFill>
          <a:blip r:embed="rId3" cstate="print"/>
          <a:stretch>
            <a:fillRect/>
          </a:stretch>
        </p:blipFill>
        <p:spPr>
          <a:xfrm>
            <a:off x="0" y="0"/>
            <a:ext cx="9144000" cy="6858000"/>
          </a:xfrm>
          <a:prstGeom prst="rect">
            <a:avLst/>
          </a:prstGeom>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D6FC06B-671F-48FE-A801-3F4CD87D0B1C}" type="datetime1">
              <a:rPr lang="en-US" smtClean="0"/>
              <a:t>9/22/2014</a:t>
            </a:fld>
            <a:endParaRPr lang="en-US" dirty="0"/>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4F5A1B9-6A78-4269-BA87-4DB827417185}"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E00899B-EC19-4147-B0ED-EDE3929E185E}"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BDC7557E-4EFB-4570-9878-248653EBB39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8E93B-4385-452A-971F-9476B4340DED}"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445FE08-DBDE-4A80-B0C3-47598AD9E613}"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Content Placeholder 3"/>
          <p:cNvSpPr>
            <a:spLocks noGrp="1"/>
          </p:cNvSpPr>
          <p:nvPr>
            <p:ph sz="half" idx="2"/>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8"/>
          <p:cNvSpPr>
            <a:spLocks noGrp="1"/>
          </p:cNvSpPr>
          <p:nvPr>
            <p:ph type="dt" sz="half" idx="11"/>
          </p:nvPr>
        </p:nvSpPr>
        <p:spPr/>
        <p:txBody>
          <a:bodyPr/>
          <a:lstStyle>
            <a:lvl1pPr>
              <a:defRPr/>
            </a:lvl1pPr>
          </a:lstStyle>
          <a:p>
            <a:pPr>
              <a:defRPr/>
            </a:pPr>
            <a:fld id="{5112F612-2830-403C-B970-2965122FBB8A}" type="datetime1">
              <a:rPr lang="en-US" smtClean="0"/>
              <a:t>9/22/2014</a:t>
            </a:fld>
            <a:endParaRPr lang="en-US"/>
          </a:p>
        </p:txBody>
      </p:sp>
      <p:sp>
        <p:nvSpPr>
          <p:cNvPr id="4" name="Slide Number Placeholder 9"/>
          <p:cNvSpPr>
            <a:spLocks noGrp="1"/>
          </p:cNvSpPr>
          <p:nvPr>
            <p:ph type="sldNum" sz="quarter" idx="12"/>
          </p:nvPr>
        </p:nvSpPr>
        <p:spPr/>
        <p:txBody>
          <a:bodyPr/>
          <a:lstStyle>
            <a:lvl1pPr>
              <a:defRPr/>
            </a:lvl1pPr>
          </a:lstStyle>
          <a:p>
            <a:pPr>
              <a:defRPr/>
            </a:pPr>
            <a:fld id="{65F25722-5AE6-4EEC-B36C-A1888BDCAA74}" type="slidenum">
              <a:rPr lang="en-US"/>
              <a:pPr>
                <a:defRPr/>
              </a:pPr>
              <a:t>‹#›</a:t>
            </a:fld>
            <a:endParaRPr lang="en-US"/>
          </a:p>
        </p:txBody>
      </p:sp>
    </p:spTree>
  </p:cSld>
  <p:clrMapOvr>
    <a:masterClrMapping/>
  </p:clrMapOvr>
  <p:transition spd="slow">
    <p:strips dir="rd"/>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870F1A3C-F1AE-4714-80F1-9AF40FC5459A}"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3D67FF3-4035-4E98-95A9-CA2C9D13EC2F}"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7BBB3CC-2E17-48E1-9E82-B2E48CA3F474}"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CE17C03-79F5-468D-8DC4-040A41263D58}"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C81405F5-3C97-44D3-8A7E-64183EF91BC8}"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288DF7A-784A-4EFE-A879-55BCA7A1DC62}" type="datetime1">
              <a:rPr lang="en-US" smtClean="0"/>
              <a:t>9/22/2014</a:t>
            </a:fld>
            <a:endParaRPr lang="en-US"/>
          </a:p>
        </p:txBody>
      </p:sp>
      <p:sp>
        <p:nvSpPr>
          <p:cNvPr id="5" name="Slide Number Placeholder 4"/>
          <p:cNvSpPr>
            <a:spLocks noGrp="1"/>
          </p:cNvSpPr>
          <p:nvPr>
            <p:ph type="sldNum" sz="quarter" idx="12"/>
          </p:nvPr>
        </p:nvSpPr>
        <p:spPr/>
        <p:txBody>
          <a:bodyPr/>
          <a:lstStyle/>
          <a:p>
            <a:fld id="{0C2FB38B-01D2-4BC5-8B39-607CAF1D873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28465A1-2B54-4406-AA3C-F77A6CE85EC6}"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06F1E2C-C43D-44E2-94A1-DE829AE79466}"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2033DAE-A67A-4B25-8D23-D6871D5655C9}"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6F846AA-7708-4E48-881A-9455699E0F87}"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9CE5FD7-B60C-482A-B446-6AFFDFC0535A}"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8C9250D-F957-4C7C-A6AC-2020D490FED3}"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6CF216D-6B9B-40C8-95D5-448DA4B7C834}" type="datetime1">
              <a:rPr lang="en-US" smtClean="0"/>
              <a:t>9/22/2014</a:t>
            </a:fld>
            <a:endParaRPr lang="en-US"/>
          </a:p>
        </p:txBody>
      </p:sp>
      <p:sp>
        <p:nvSpPr>
          <p:cNvPr id="5" name="Slide Number Placeholder 4"/>
          <p:cNvSpPr>
            <a:spLocks noGrp="1"/>
          </p:cNvSpPr>
          <p:nvPr>
            <p:ph type="sldNum" sz="quarter" idx="12"/>
          </p:nvPr>
        </p:nvSpPr>
        <p:spPr/>
        <p:txBody>
          <a:bodyPr/>
          <a:lstStyle/>
          <a:p>
            <a:fld id="{4C9269EE-FD54-4297-9B37-FE1EACC62815}"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D800C4F-5924-4D2C-B24F-50F908C710B0}"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F101024-026B-4975-A301-2AB42D6F6504}"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A3FFAB8-2C2B-48B6-B04F-5063A7D1550F}" type="datetime1">
              <a:rPr lang="en-US" smtClean="0"/>
              <a:t>9/22/2014</a:t>
            </a:fld>
            <a:endParaRPr lang="en-US"/>
          </a:p>
        </p:txBody>
      </p:sp>
      <p:sp>
        <p:nvSpPr>
          <p:cNvPr id="5" name="Slide Number Placeholder 4"/>
          <p:cNvSpPr>
            <a:spLocks noGrp="1"/>
          </p:cNvSpPr>
          <p:nvPr>
            <p:ph type="sldNum" sz="quarter" idx="12"/>
          </p:nvPr>
        </p:nvSpPr>
        <p:spPr/>
        <p:txBody>
          <a:bodyPr/>
          <a:lstStyle/>
          <a:p>
            <a:fld id="{D69BE052-992A-4876-B999-7660C41CA092}" type="slidenum">
              <a:rPr lang="en-US" smtClean="0"/>
              <a:pPr/>
              <a:t>‹#›</a:t>
            </a:fld>
            <a:endParaRPr 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descr="muted blu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blu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85A85FC-DF87-4719-807C-8979B61CBE46}"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2C427FB-3E44-4D85-AEE5-C7659293C8FB}"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23CB1EE-02EE-4AC7-9E19-5F1F9FD3F6A9}" type="datetime1">
              <a:rPr lang="en-US" smtClean="0"/>
              <a:t>9/22/2014</a:t>
            </a:fld>
            <a:endParaRPr lang="en-US"/>
          </a:p>
        </p:txBody>
      </p:sp>
      <p:sp>
        <p:nvSpPr>
          <p:cNvPr id="5" name="Slide Number Placeholder 4"/>
          <p:cNvSpPr>
            <a:spLocks noGrp="1"/>
          </p:cNvSpPr>
          <p:nvPr>
            <p:ph type="sldNum" sz="quarter" idx="12"/>
          </p:nvPr>
        </p:nvSpPr>
        <p:spPr/>
        <p:txBody>
          <a:bodyPr/>
          <a:lstStyle/>
          <a:p>
            <a:fld id="{FCD1687F-271A-487C-A5CB-0F1157687499}"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1ADB410-7057-4390-B3D0-1EACD2D48804}"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BDFAEC8-07BC-47CE-912D-1D6BF8E814F9}" type="datetime1">
              <a:rPr lang="en-US" smtClean="0"/>
              <a:t>9/22/2014</a:t>
            </a:fld>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A287F969-91EC-4F11-8D90-950B02E1E0B1}"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AA92E79-83F8-4A3A-9913-82A55ECFB3A3}"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152DA-8E5B-4094-AC45-39C691E478B1}"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9A0B834-7006-456F-A509-A758584902A9}"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0F4E4B6-EE6D-4557-875E-3F844C8FACAA}"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EA1332D5-32F1-482B-8F08-8AFF06FD4763}" type="datetime1">
              <a:rPr lang="en-US" smtClean="0"/>
              <a:t>9/22/2014</a:t>
            </a:fld>
            <a:endParaRPr lang="en-US"/>
          </a:p>
        </p:txBody>
      </p:sp>
      <p:sp>
        <p:nvSpPr>
          <p:cNvPr id="5" name="Slide Number Placeholder 4"/>
          <p:cNvSpPr>
            <a:spLocks noGrp="1"/>
          </p:cNvSpPr>
          <p:nvPr>
            <p:ph type="sldNum" sz="quarter" idx="12"/>
          </p:nvPr>
        </p:nvSpPr>
        <p:spPr/>
        <p:txBody>
          <a:bodyPr/>
          <a:lstStyle/>
          <a:p>
            <a:fld id="{6212D5F7-A26A-4E54-87A0-D09F556AF675}" type="slidenum">
              <a:rPr lang="en-US" smtClean="0"/>
              <a:pPr/>
              <a:t>‹#›</a:t>
            </a:fld>
            <a:endParaRPr lang="en-US"/>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8268C-D360-419D-AF9C-3BDD9604E9F6}"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4B9D6BB-AE55-42DB-870B-B7F91654DDD6}"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82913B18-D797-4CCB-9AA5-E467EC39DF2D}"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B22D691-4CAE-4A5B-903F-81BEFE33848F}"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4" descr="teal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teal.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2DBC60A-F792-429B-921D-FC154A295F0C}"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BB63907-700D-4ABE-9CEF-3640E381FCEC}"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45152"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E296B41-075D-41D0-B7FF-4F088B59A621}" type="datetime1">
              <a:rPr lang="en-US" smtClean="0"/>
              <a:t>9/22/2014</a:t>
            </a:fld>
            <a:endParaRPr lang="en-US"/>
          </a:p>
        </p:txBody>
      </p:sp>
      <p:sp>
        <p:nvSpPr>
          <p:cNvPr id="5" name="Slide Number Placeholder 4"/>
          <p:cNvSpPr>
            <a:spLocks noGrp="1"/>
          </p:cNvSpPr>
          <p:nvPr>
            <p:ph type="sldNum" sz="quarter" idx="12"/>
          </p:nvPr>
        </p:nvSpPr>
        <p:spPr/>
        <p:txBody>
          <a:bodyPr/>
          <a:lstStyle/>
          <a:p>
            <a:fld id="{7642327D-C48A-44BE-8CF1-4D47477BBBFB}"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32B34D1-DFD1-4DBA-A812-144171550230}"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4E90A04-FEF8-4807-85BE-9F77631CD8A1}"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794EE68-61B5-4026-B6D5-966E858FA9E5}"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F071221-9419-480C-8CC7-99887CC985C1}" type="datetime1">
              <a:rPr lang="en-US" smtClean="0"/>
              <a:t>9/22/2014</a:t>
            </a:fld>
            <a:endParaRPr lang="en-US"/>
          </a:p>
        </p:txBody>
      </p:sp>
      <p:sp>
        <p:nvSpPr>
          <p:cNvPr id="5" name="Slide Number Placeholder 4"/>
          <p:cNvSpPr>
            <a:spLocks noGrp="1"/>
          </p:cNvSpPr>
          <p:nvPr>
            <p:ph type="sldNum" sz="quarter" idx="12"/>
          </p:nvPr>
        </p:nvSpPr>
        <p:spPr/>
        <p:txBody>
          <a:bodyPr/>
          <a:lstStyle/>
          <a:p>
            <a:fld id="{1D556962-3E33-4B93-93F3-D3B2F6EEFA16}"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BA7372-A02E-4827-BF58-0DD66500638A}"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B1E8C6-7575-4B6C-9AFC-7B88AA5A7D2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9C92B20-4331-49BB-869E-73CC484BC9A2}" type="datetime1">
              <a:rPr lang="en-US" smtClean="0"/>
              <a:t>9/22/2014</a:t>
            </a:fld>
            <a:endParaRPr lang="en-US"/>
          </a:p>
        </p:txBody>
      </p:sp>
      <p:sp>
        <p:nvSpPr>
          <p:cNvPr id="5" name="Slide Number Placeholder 4"/>
          <p:cNvSpPr>
            <a:spLocks noGrp="1"/>
          </p:cNvSpPr>
          <p:nvPr>
            <p:ph type="sldNum" sz="quarter" idx="12"/>
          </p:nvPr>
        </p:nvSpPr>
        <p:spPr/>
        <p:txBody>
          <a:bodyPr/>
          <a:lstStyle/>
          <a:p>
            <a:fld id="{E6AA13B9-AA6A-49DC-A2FA-6C1744558A79}" type="slidenum">
              <a:rPr lang="en-US" smtClean="0"/>
              <a:pPr/>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77376-DE49-4091-B674-948506BDDAE8}" type="datetime1">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F6CB1-6381-4D44-A841-9CBEFFDC9F88}"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CA08E04-945C-49F1-940F-A7D3803810AD}"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545DF5AF-DFF9-4B93-9572-82C8AFE217A6}"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Content Placeholder 6"/>
          <p:cNvSpPr>
            <a:spLocks noGrp="1"/>
          </p:cNvSpPr>
          <p:nvPr>
            <p:ph sz="quarter" idx="13"/>
          </p:nvPr>
        </p:nvSpPr>
        <p:spPr>
          <a:xfrm>
            <a:off x="457200"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C4F5DAC-392A-444A-9FA2-8E805237587B}"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5042DA2-B1ED-4EAA-B1BA-A44A833BE5DF}"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310DB3E-4BB4-43DE-85A8-1B34B88316AD}"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B2F51C5-D68D-454E-B27C-A36E16EB7675}"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8487782-9DBE-445F-B971-A00B25EE7DA4}"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
        <p:nvSpPr>
          <p:cNvPr id="6" name="Content Placeholder 6"/>
          <p:cNvSpPr>
            <a:spLocks noGrp="1"/>
          </p:cNvSpPr>
          <p:nvPr>
            <p:ph sz="quarter" idx="13"/>
          </p:nvPr>
        </p:nvSpPr>
        <p:spPr>
          <a:xfrm>
            <a:off x="457200"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8"/>
          <p:cNvSpPr>
            <a:spLocks noGrp="1"/>
          </p:cNvSpPr>
          <p:nvPr>
            <p:ph sz="quarter" idx="14"/>
          </p:nvPr>
        </p:nvSpPr>
        <p:spPr>
          <a:xfrm>
            <a:off x="4645152" y="1371600"/>
            <a:ext cx="4041648"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B9D78BCE-85A2-4AFB-863E-472B327C9B81}" type="datetime1">
              <a:rPr lang="en-US" smtClean="0"/>
              <a:t>9/22/2014</a:t>
            </a:fld>
            <a:endParaRPr lang="en-US"/>
          </a:p>
        </p:txBody>
      </p:sp>
      <p:sp>
        <p:nvSpPr>
          <p:cNvPr id="5" name="Slide Number Placeholder 4"/>
          <p:cNvSpPr>
            <a:spLocks noGrp="1"/>
          </p:cNvSpPr>
          <p:nvPr>
            <p:ph type="sldNum" sz="quarter" idx="12"/>
          </p:nvPr>
        </p:nvSpPr>
        <p:spPr/>
        <p:txBody>
          <a:bodyPr/>
          <a:lstStyle/>
          <a:p>
            <a:fld id="{0ACC5A98-AB71-43AB-9F9B-4A5E8881701A}"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3" descr="muted orange 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0" name="Picture 9"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oj.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29E6264-3096-47D8-BEBA-0D07C12E57DE}"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B90053D-0759-4EF3-8875-201125CEB1F6}"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7" name="Content Placeholder 6"/>
          <p:cNvSpPr>
            <a:spLocks noGrp="1"/>
          </p:cNvSpPr>
          <p:nvPr>
            <p:ph sz="quarter" idx="13"/>
          </p:nvPr>
        </p:nvSpPr>
        <p:spPr>
          <a:xfrm>
            <a:off x="457200"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4"/>
          </p:nvPr>
        </p:nvSpPr>
        <p:spPr>
          <a:xfrm>
            <a:off x="4645152" y="1828800"/>
            <a:ext cx="404164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2" descr="bright 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0"/>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6" name="Picture 5" descr="Eastman_PNG.png"/>
          <p:cNvPicPr>
            <a:picLocks noChangeAspect="1"/>
          </p:cNvPicPr>
          <p:nvPr/>
        </p:nvPicPr>
        <p:blipFill>
          <a:blip r:embed="rId3" cstate="print"/>
          <a:stretch>
            <a:fillRect/>
          </a:stretch>
        </p:blipFill>
        <p:spPr>
          <a:xfrm>
            <a:off x="6477000" y="381000"/>
            <a:ext cx="2404872" cy="359065"/>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3F51AA57-1DF2-40E7-BB08-C6292AABD4CF}" type="datetime1">
              <a:rPr lang="en-US" smtClean="0"/>
              <a:t>9/22/2014</a:t>
            </a:fld>
            <a:endParaRPr lang="en-US"/>
          </a:p>
        </p:txBody>
      </p:sp>
      <p:sp>
        <p:nvSpPr>
          <p:cNvPr id="5" name="Slide Number Placeholder 4"/>
          <p:cNvSpPr>
            <a:spLocks noGrp="1"/>
          </p:cNvSpPr>
          <p:nvPr>
            <p:ph type="sldNum" sz="quarter" idx="12"/>
          </p:nvPr>
        </p:nvSpPr>
        <p:spPr/>
        <p:txBody>
          <a:bodyPr/>
          <a:lstStyle/>
          <a:p>
            <a:fld id="{A53DAC31-E228-495C-9F31-DD587CDA0885}"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1638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638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638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639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US"/>
            </a:p>
          </p:txBody>
        </p:sp>
      </p:grpSp>
      <p:sp>
        <p:nvSpPr>
          <p:cNvPr id="16391" name="Rectangle 7"/>
          <p:cNvSpPr>
            <a:spLocks noGrp="1" noChangeArrowheads="1"/>
          </p:cNvSpPr>
          <p:nvPr>
            <p:ph type="ctrTitle" sz="quarter"/>
          </p:nvPr>
        </p:nvSpPr>
        <p:spPr>
          <a:xfrm>
            <a:off x="685800" y="1143000"/>
            <a:ext cx="7772400" cy="1143000"/>
          </a:xfrm>
        </p:spPr>
        <p:txBody>
          <a:bodyPr/>
          <a:lstStyle>
            <a:lvl1pPr>
              <a:defRPr/>
            </a:lvl1pPr>
          </a:lstStyle>
          <a:p>
            <a:r>
              <a:rPr lang="en-US" smtClean="0"/>
              <a:t>Click to edit Master title style</a:t>
            </a:r>
            <a:endParaRPr lang="en-US"/>
          </a:p>
        </p:txBody>
      </p:sp>
      <p:sp>
        <p:nvSpPr>
          <p:cNvPr id="16392"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n-US" smtClean="0"/>
              <a:t>Click to edit Master subtitle style</a:t>
            </a:r>
            <a:endParaRPr lang="en-US"/>
          </a:p>
        </p:txBody>
      </p:sp>
      <p:sp>
        <p:nvSpPr>
          <p:cNvPr id="16393" name="Rectangle 9"/>
          <p:cNvSpPr>
            <a:spLocks noGrp="1" noChangeArrowheads="1"/>
          </p:cNvSpPr>
          <p:nvPr>
            <p:ph type="dt" sz="quarter" idx="2"/>
          </p:nvPr>
        </p:nvSpPr>
        <p:spPr/>
        <p:txBody>
          <a:bodyPr/>
          <a:lstStyle>
            <a:lvl1pPr>
              <a:defRPr>
                <a:solidFill>
                  <a:srgbClr val="FFFFFF"/>
                </a:solidFill>
              </a:defRPr>
            </a:lvl1pPr>
          </a:lstStyle>
          <a:p>
            <a:fld id="{5BC7BDD7-8A7B-472A-B0F6-99302AAD1FCE}" type="datetime1">
              <a:rPr lang="en-US" smtClean="0"/>
              <a:t>9/22/2014</a:t>
            </a:fld>
            <a:endParaRPr lang="en-US"/>
          </a:p>
        </p:txBody>
      </p:sp>
      <p:sp>
        <p:nvSpPr>
          <p:cNvPr id="16394" name="Rectangle 10"/>
          <p:cNvSpPr>
            <a:spLocks noGrp="1" noChangeArrowheads="1"/>
          </p:cNvSpPr>
          <p:nvPr>
            <p:ph type="ftr" sz="quarter" idx="3"/>
          </p:nvPr>
        </p:nvSpPr>
        <p:spPr/>
        <p:txBody>
          <a:bodyPr/>
          <a:lstStyle>
            <a:lvl1pPr>
              <a:defRPr>
                <a:solidFill>
                  <a:srgbClr val="FFFFFF"/>
                </a:solidFill>
              </a:defRPr>
            </a:lvl1pPr>
          </a:lstStyle>
          <a:p>
            <a:endParaRPr lang="en-US"/>
          </a:p>
        </p:txBody>
      </p:sp>
      <p:sp>
        <p:nvSpPr>
          <p:cNvPr id="16395" name="Rectangle 11"/>
          <p:cNvSpPr>
            <a:spLocks noGrp="1" noChangeArrowheads="1"/>
          </p:cNvSpPr>
          <p:nvPr>
            <p:ph type="sldNum" sz="quarter" idx="4"/>
          </p:nvPr>
        </p:nvSpPr>
        <p:spPr/>
        <p:txBody>
          <a:bodyPr/>
          <a:lstStyle>
            <a:lvl1pPr>
              <a:defRPr>
                <a:solidFill>
                  <a:srgbClr val="FFFFFF"/>
                </a:solidFill>
              </a:defRPr>
            </a:lvl1pPr>
          </a:lstStyle>
          <a:p>
            <a:fld id="{1C5FFA27-7F1C-49C5-9910-C316BE477EDE}"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F4069C-F6C8-4DA6-841A-A4475FE842FC}"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E348F7-0C42-45A7-BE46-844228A1B690}"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AF808D-1694-4DE5-B978-4C206264F623}" type="datetime1">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3F0CB2-2C0B-4C68-A87F-BA94C62B5D15}"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645D1C-6C28-4296-8347-7194C51307E9}"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0A8847-4319-4AD9-AFDC-E89AC9A0B266}"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A27D6AE-4B84-4BB9-A9EA-5CB908369B70}" type="datetime1">
              <a:rPr lang="en-US" smtClean="0"/>
              <a:t>9/22/2014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6CEB52-69D1-444D-8672-1965CEEB66F8}"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F8C05E7-38A1-4EC6-A6D7-68A48E7337EF}" type="datetime1">
              <a:rPr lang="en-US" smtClean="0"/>
              <a:t>9/22/2014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1C85DA-F454-4733-A936-DB847CA38FAF}"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5DC46C-FCEB-4B27-846E-E30E62B49728}" type="datetime1">
              <a:rPr lang="en-US" smtClean="0"/>
              <a:t>9/22/2014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7026F1-317A-4C2C-A8AD-E9BFC1C2AE5A}"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4B88C57-0064-4826-B194-DD23960D8AD6}"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DB2BAA-6933-4F58-A7C1-0F3F1011153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E230D0E-E820-487C-9791-22104DB94AB0}" type="datetime1">
              <a:rPr lang="en-US" smtClean="0"/>
              <a:t>9/22/2014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CD7AB2-9EA1-4086-A6C3-9ADFE6CCC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image" Target="../media/image16.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0.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image" Target="../media/image6.jpe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1.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image" Target="../media/image17.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2.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2.png"/><Relationship Id="rId5" Type="http://schemas.openxmlformats.org/officeDocument/2006/relationships/slideLayout" Target="../slideLayouts/slideLayout72.xml"/><Relationship Id="rId10" Type="http://schemas.openxmlformats.org/officeDocument/2006/relationships/image" Target="../media/image18.jpeg"/><Relationship Id="rId4" Type="http://schemas.openxmlformats.org/officeDocument/2006/relationships/slideLayout" Target="../slideLayouts/slideLayout7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8.xml"/><Relationship Id="rId7" Type="http://schemas.openxmlformats.org/officeDocument/2006/relationships/image" Target="../media/image21.jpe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4.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image" Target="../media/image6.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5.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image" Target="../media/image22.jpe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6.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theme" Target="../theme/theme1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image" Target="../media/image5.jpe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theme" Target="../theme/theme19.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5.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5.xml"/><Relationship Id="rId7" Type="http://schemas.openxmlformats.org/officeDocument/2006/relationships/image" Target="../media/image6.jpe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0.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image" Target="../media/image7.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21.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5.xml"/><Relationship Id="rId7" Type="http://schemas.openxmlformats.org/officeDocument/2006/relationships/image" Target="../media/image8.jpe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22.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0.xml"/><Relationship Id="rId7" Type="http://schemas.openxmlformats.org/officeDocument/2006/relationships/image" Target="../media/image11.jpeg"/><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theme" Target="../theme/theme23.xml"/><Relationship Id="rId5" Type="http://schemas.openxmlformats.org/officeDocument/2006/relationships/slideLayout" Target="../slideLayouts/slideLayout132.xml"/><Relationship Id="rId4" Type="http://schemas.openxmlformats.org/officeDocument/2006/relationships/slideLayout" Target="../slideLayouts/slideLayout131.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5.xml"/><Relationship Id="rId7" Type="http://schemas.openxmlformats.org/officeDocument/2006/relationships/theme" Target="../theme/theme2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1.xml"/><Relationship Id="rId7" Type="http://schemas.openxmlformats.org/officeDocument/2006/relationships/image" Target="../media/image12.jpeg"/><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theme" Target="../theme/theme25.xml"/><Relationship Id="rId5" Type="http://schemas.openxmlformats.org/officeDocument/2006/relationships/slideLayout" Target="../slideLayouts/slideLayout143.xml"/><Relationship Id="rId4" Type="http://schemas.openxmlformats.org/officeDocument/2006/relationships/slideLayout" Target="../slideLayouts/slideLayout142.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image" Target="../media/image13.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1.xml"/><Relationship Id="rId7" Type="http://schemas.openxmlformats.org/officeDocument/2006/relationships/image" Target="../media/image16.jpeg"/><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theme" Target="../theme/theme27.xml"/><Relationship Id="rId5" Type="http://schemas.openxmlformats.org/officeDocument/2006/relationships/slideLayout" Target="../slideLayouts/slideLayout153.xml"/><Relationship Id="rId4" Type="http://schemas.openxmlformats.org/officeDocument/2006/relationships/slideLayout" Target="../slideLayouts/slideLayout152.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6.xml"/><Relationship Id="rId7" Type="http://schemas.openxmlformats.org/officeDocument/2006/relationships/image" Target="../media/image6.jpeg"/><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theme" Target="../theme/theme28.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1.xml"/><Relationship Id="rId7" Type="http://schemas.openxmlformats.org/officeDocument/2006/relationships/image" Target="../media/image17.jpeg"/><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theme" Target="../theme/theme29.xml"/><Relationship Id="rId5" Type="http://schemas.openxmlformats.org/officeDocument/2006/relationships/slideLayout" Target="../slideLayouts/slideLayout163.xml"/><Relationship Id="rId4" Type="http://schemas.openxmlformats.org/officeDocument/2006/relationships/slideLayout" Target="../slideLayouts/slideLayout16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66.xml"/><Relationship Id="rId7" Type="http://schemas.openxmlformats.org/officeDocument/2006/relationships/theme" Target="../theme/theme30.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5" Type="http://schemas.openxmlformats.org/officeDocument/2006/relationships/slideLayout" Target="../slideLayouts/slideLayout168.xml"/><Relationship Id="rId4" Type="http://schemas.openxmlformats.org/officeDocument/2006/relationships/slideLayout" Target="../slideLayouts/slideLayout167.xml"/><Relationship Id="rId9" Type="http://schemas.openxmlformats.org/officeDocument/2006/relationships/image" Target="../media/image2.png"/></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2.xml"/><Relationship Id="rId7" Type="http://schemas.openxmlformats.org/officeDocument/2006/relationships/image" Target="../media/image21.jpeg"/><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theme" Target="../theme/theme31.xml"/><Relationship Id="rId5" Type="http://schemas.openxmlformats.org/officeDocument/2006/relationships/slideLayout" Target="../slideLayouts/slideLayout174.xml"/><Relationship Id="rId4" Type="http://schemas.openxmlformats.org/officeDocument/2006/relationships/slideLayout" Target="../slideLayouts/slideLayout173.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7.xml"/><Relationship Id="rId7" Type="http://schemas.openxmlformats.org/officeDocument/2006/relationships/image" Target="../media/image6.jpe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32.xml"/><Relationship Id="rId5" Type="http://schemas.openxmlformats.org/officeDocument/2006/relationships/slideLayout" Target="../slideLayouts/slideLayout179.xml"/><Relationship Id="rId4" Type="http://schemas.openxmlformats.org/officeDocument/2006/relationships/slideLayout" Target="../slideLayouts/slideLayout178.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2.xml"/><Relationship Id="rId7" Type="http://schemas.openxmlformats.org/officeDocument/2006/relationships/image" Target="../media/image22.jpeg"/><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theme" Target="../theme/theme33.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34.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8.xml"/><Relationship Id="rId7" Type="http://schemas.openxmlformats.org/officeDocument/2006/relationships/theme" Target="../theme/theme35.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5" Type="http://schemas.openxmlformats.org/officeDocument/2006/relationships/slideLayout" Target="../slideLayouts/slideLayout200.xml"/><Relationship Id="rId4" Type="http://schemas.openxmlformats.org/officeDocument/2006/relationships/slideLayout" Target="../slideLayouts/slideLayout199.xml"/><Relationship Id="rId9" Type="http://schemas.openxmlformats.org/officeDocument/2006/relationships/image" Target="../media/image2.png"/></Relationships>
</file>

<file path=ppt/slideMasters/_rels/slideMaster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4.xml"/><Relationship Id="rId7" Type="http://schemas.openxmlformats.org/officeDocument/2006/relationships/image" Target="../media/image5.jpe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theme" Target="../theme/theme36.xml"/><Relationship Id="rId5" Type="http://schemas.openxmlformats.org/officeDocument/2006/relationships/slideLayout" Target="../slideLayouts/slideLayout206.xml"/><Relationship Id="rId4" Type="http://schemas.openxmlformats.org/officeDocument/2006/relationships/slideLayout" Target="../slideLayouts/slideLayout205.xml"/></Relationships>
</file>

<file path=ppt/slideMasters/_rels/slideMaster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9.xml"/><Relationship Id="rId7" Type="http://schemas.openxmlformats.org/officeDocument/2006/relationships/image" Target="../media/image6.jpeg"/><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theme" Target="../theme/theme37.xml"/><Relationship Id="rId5" Type="http://schemas.openxmlformats.org/officeDocument/2006/relationships/slideLayout" Target="../slideLayouts/slideLayout211.xml"/><Relationship Id="rId4" Type="http://schemas.openxmlformats.org/officeDocument/2006/relationships/slideLayout" Target="../slideLayouts/slideLayout210.xml"/></Relationships>
</file>

<file path=ppt/slideMasters/_rels/slideMaster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4.xml"/><Relationship Id="rId7" Type="http://schemas.openxmlformats.org/officeDocument/2006/relationships/image" Target="../media/image7.jpeg"/><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theme" Target="../theme/theme38.xml"/><Relationship Id="rId5" Type="http://schemas.openxmlformats.org/officeDocument/2006/relationships/slideLayout" Target="../slideLayouts/slideLayout216.xml"/><Relationship Id="rId4" Type="http://schemas.openxmlformats.org/officeDocument/2006/relationships/slideLayout" Target="../slideLayouts/slideLayout215.xml"/></Relationships>
</file>

<file path=ppt/slideMasters/_rels/slideMaster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9.xml"/><Relationship Id="rId7" Type="http://schemas.openxmlformats.org/officeDocument/2006/relationships/image" Target="../media/image8.jpeg"/><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theme" Target="../theme/theme39.xml"/><Relationship Id="rId5" Type="http://schemas.openxmlformats.org/officeDocument/2006/relationships/slideLayout" Target="../slideLayouts/slideLayout221.xml"/><Relationship Id="rId4" Type="http://schemas.openxmlformats.org/officeDocument/2006/relationships/slideLayout" Target="../slideLayouts/slideLayout2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4.xml"/><Relationship Id="rId7" Type="http://schemas.openxmlformats.org/officeDocument/2006/relationships/image" Target="../media/image11.jpeg"/><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theme" Target="../theme/theme40.xml"/><Relationship Id="rId5" Type="http://schemas.openxmlformats.org/officeDocument/2006/relationships/slideLayout" Target="../slideLayouts/slideLayout226.xml"/><Relationship Id="rId4" Type="http://schemas.openxmlformats.org/officeDocument/2006/relationships/slideLayout" Target="../slideLayouts/slideLayout225.xml"/></Relationships>
</file>

<file path=ppt/slideMasters/_rels/slideMaster4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29.xml"/><Relationship Id="rId7" Type="http://schemas.openxmlformats.org/officeDocument/2006/relationships/theme" Target="../theme/theme4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5" Type="http://schemas.openxmlformats.org/officeDocument/2006/relationships/slideLayout" Target="../slideLayouts/slideLayout231.xml"/><Relationship Id="rId4" Type="http://schemas.openxmlformats.org/officeDocument/2006/relationships/slideLayout" Target="../slideLayouts/slideLayout230.xml"/><Relationship Id="rId9" Type="http://schemas.openxmlformats.org/officeDocument/2006/relationships/image" Target="../media/image2.png"/></Relationships>
</file>

<file path=ppt/slideMasters/_rels/slideMaster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5.xml"/><Relationship Id="rId7" Type="http://schemas.openxmlformats.org/officeDocument/2006/relationships/image" Target="../media/image12.jpeg"/><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theme" Target="../theme/theme42.xml"/><Relationship Id="rId5" Type="http://schemas.openxmlformats.org/officeDocument/2006/relationships/slideLayout" Target="../slideLayouts/slideLayout237.xml"/><Relationship Id="rId4" Type="http://schemas.openxmlformats.org/officeDocument/2006/relationships/slideLayout" Target="../slideLayouts/slideLayout236.xml"/></Relationships>
</file>

<file path=ppt/slideMasters/_rels/slideMaster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0.xml"/><Relationship Id="rId7" Type="http://schemas.openxmlformats.org/officeDocument/2006/relationships/image" Target="../media/image13.jpeg"/><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theme" Target="../theme/theme43.xml"/><Relationship Id="rId5" Type="http://schemas.openxmlformats.org/officeDocument/2006/relationships/slideLayout" Target="../slideLayouts/slideLayout242.xml"/><Relationship Id="rId4" Type="http://schemas.openxmlformats.org/officeDocument/2006/relationships/slideLayout" Target="../slideLayouts/slideLayout241.xml"/></Relationships>
</file>

<file path=ppt/slideMasters/_rels/slideMaster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5.xml"/><Relationship Id="rId7" Type="http://schemas.openxmlformats.org/officeDocument/2006/relationships/image" Target="../media/image16.jpeg"/><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theme" Target="../theme/theme44.xml"/><Relationship Id="rId5" Type="http://schemas.openxmlformats.org/officeDocument/2006/relationships/slideLayout" Target="../slideLayouts/slideLayout247.xml"/><Relationship Id="rId4" Type="http://schemas.openxmlformats.org/officeDocument/2006/relationships/slideLayout" Target="../slideLayouts/slideLayout246.xml"/></Relationships>
</file>

<file path=ppt/slideMasters/_rels/slideMaster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0.xml"/><Relationship Id="rId7" Type="http://schemas.openxmlformats.org/officeDocument/2006/relationships/image" Target="../media/image6.jpeg"/><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theme" Target="../theme/theme45.xml"/><Relationship Id="rId5" Type="http://schemas.openxmlformats.org/officeDocument/2006/relationships/slideLayout" Target="../slideLayouts/slideLayout252.xml"/><Relationship Id="rId4" Type="http://schemas.openxmlformats.org/officeDocument/2006/relationships/slideLayout" Target="../slideLayouts/slideLayout251.xml"/></Relationships>
</file>

<file path=ppt/slideMasters/_rels/slideMaster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image" Target="../media/image17.jpeg"/><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theme" Target="../theme/theme46.xml"/><Relationship Id="rId5" Type="http://schemas.openxmlformats.org/officeDocument/2006/relationships/slideLayout" Target="../slideLayouts/slideLayout257.xml"/><Relationship Id="rId4" Type="http://schemas.openxmlformats.org/officeDocument/2006/relationships/slideLayout" Target="../slideLayouts/slideLayout256.xml"/></Relationships>
</file>

<file path=ppt/slideMasters/_rels/slideMaster4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60.xml"/><Relationship Id="rId7" Type="http://schemas.openxmlformats.org/officeDocument/2006/relationships/theme" Target="../theme/theme47.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5" Type="http://schemas.openxmlformats.org/officeDocument/2006/relationships/slideLayout" Target="../slideLayouts/slideLayout262.xml"/><Relationship Id="rId4" Type="http://schemas.openxmlformats.org/officeDocument/2006/relationships/slideLayout" Target="../slideLayouts/slideLayout261.xml"/><Relationship Id="rId9" Type="http://schemas.openxmlformats.org/officeDocument/2006/relationships/image" Target="../media/image2.png"/></Relationships>
</file>

<file path=ppt/slideMasters/_rels/slideMaster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6.xml"/><Relationship Id="rId7" Type="http://schemas.openxmlformats.org/officeDocument/2006/relationships/image" Target="../media/image21.jpeg"/><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theme" Target="../theme/theme48.xml"/><Relationship Id="rId5" Type="http://schemas.openxmlformats.org/officeDocument/2006/relationships/slideLayout" Target="../slideLayouts/slideLayout268.xml"/><Relationship Id="rId4" Type="http://schemas.openxmlformats.org/officeDocument/2006/relationships/slideLayout" Target="../slideLayouts/slideLayout267.xml"/></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1.xml"/><Relationship Id="rId7" Type="http://schemas.openxmlformats.org/officeDocument/2006/relationships/image" Target="../media/image6.jpeg"/><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theme" Target="../theme/theme49.xml"/><Relationship Id="rId5" Type="http://schemas.openxmlformats.org/officeDocument/2006/relationships/slideLayout" Target="../slideLayouts/slideLayout273.xml"/><Relationship Id="rId4" Type="http://schemas.openxmlformats.org/officeDocument/2006/relationships/slideLayout" Target="../slideLayouts/slideLayout27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8.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6.xml"/><Relationship Id="rId7" Type="http://schemas.openxmlformats.org/officeDocument/2006/relationships/image" Target="../media/image22.jpeg"/><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theme" Target="../theme/theme50.xml"/><Relationship Id="rId5" Type="http://schemas.openxmlformats.org/officeDocument/2006/relationships/slideLayout" Target="../slideLayouts/slideLayout278.xml"/><Relationship Id="rId4" Type="http://schemas.openxmlformats.org/officeDocument/2006/relationships/slideLayout" Target="../slideLayouts/slideLayout277.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23.jpe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51.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5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2.xml"/><Relationship Id="rId7" Type="http://schemas.openxmlformats.org/officeDocument/2006/relationships/theme" Target="../theme/theme52.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5" Type="http://schemas.openxmlformats.org/officeDocument/2006/relationships/slideLayout" Target="../slideLayouts/slideLayout294.xml"/><Relationship Id="rId4" Type="http://schemas.openxmlformats.org/officeDocument/2006/relationships/slideLayout" Target="../slideLayouts/slideLayout293.xml"/><Relationship Id="rId9"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8.xml"/><Relationship Id="rId7" Type="http://schemas.openxmlformats.org/officeDocument/2006/relationships/image" Target="../media/image5.jpeg"/><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theme" Target="../theme/theme53.xml"/><Relationship Id="rId5" Type="http://schemas.openxmlformats.org/officeDocument/2006/relationships/slideLayout" Target="../slideLayouts/slideLayout300.xml"/><Relationship Id="rId4" Type="http://schemas.openxmlformats.org/officeDocument/2006/relationships/slideLayout" Target="../slideLayouts/slideLayout299.xml"/></Relationships>
</file>

<file path=ppt/slideMasters/_rels/slideMaster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3.xml"/><Relationship Id="rId7" Type="http://schemas.openxmlformats.org/officeDocument/2006/relationships/image" Target="../media/image6.jpeg"/><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theme" Target="../theme/theme54.xml"/><Relationship Id="rId5" Type="http://schemas.openxmlformats.org/officeDocument/2006/relationships/slideLayout" Target="../slideLayouts/slideLayout305.xml"/><Relationship Id="rId4" Type="http://schemas.openxmlformats.org/officeDocument/2006/relationships/slideLayout" Target="../slideLayouts/slideLayout304.xml"/></Relationships>
</file>

<file path=ppt/slideMasters/_rels/slideMaster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8.xml"/><Relationship Id="rId7" Type="http://schemas.openxmlformats.org/officeDocument/2006/relationships/image" Target="../media/image7.jpeg"/><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theme" Target="../theme/theme55.xml"/><Relationship Id="rId5" Type="http://schemas.openxmlformats.org/officeDocument/2006/relationships/slideLayout" Target="../slideLayouts/slideLayout310.xml"/><Relationship Id="rId4" Type="http://schemas.openxmlformats.org/officeDocument/2006/relationships/slideLayout" Target="../slideLayouts/slideLayout309.xml"/></Relationships>
</file>

<file path=ppt/slideMasters/_rels/slideMaster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3.xml"/><Relationship Id="rId7" Type="http://schemas.openxmlformats.org/officeDocument/2006/relationships/image" Target="../media/image16.jpeg"/><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theme" Target="../theme/theme56.xml"/><Relationship Id="rId5" Type="http://schemas.openxmlformats.org/officeDocument/2006/relationships/slideLayout" Target="../slideLayouts/slideLayout315.xml"/><Relationship Id="rId4" Type="http://schemas.openxmlformats.org/officeDocument/2006/relationships/slideLayout" Target="../slideLayouts/slideLayout314.xml"/></Relationships>
</file>

<file path=ppt/slideMasters/_rels/slideMaster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8.xml"/><Relationship Id="rId7" Type="http://schemas.openxmlformats.org/officeDocument/2006/relationships/image" Target="../media/image6.jpeg"/><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theme" Target="../theme/theme57.xml"/><Relationship Id="rId5" Type="http://schemas.openxmlformats.org/officeDocument/2006/relationships/slideLayout" Target="../slideLayouts/slideLayout320.xml"/><Relationship Id="rId4" Type="http://schemas.openxmlformats.org/officeDocument/2006/relationships/slideLayout" Target="../slideLayouts/slideLayout319.xml"/></Relationships>
</file>

<file path=ppt/slideMasters/_rels/slideMaster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3.xml"/><Relationship Id="rId7" Type="http://schemas.openxmlformats.org/officeDocument/2006/relationships/image" Target="../media/image17.jpeg"/><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theme" Target="../theme/theme58.xml"/><Relationship Id="rId5" Type="http://schemas.openxmlformats.org/officeDocument/2006/relationships/slideLayout" Target="../slideLayouts/slideLayout325.xml"/><Relationship Id="rId4" Type="http://schemas.openxmlformats.org/officeDocument/2006/relationships/slideLayout" Target="../slideLayouts/slideLayout324.xml"/></Relationships>
</file>

<file path=ppt/slideMasters/_rels/slideMaster5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28.xml"/><Relationship Id="rId7" Type="http://schemas.openxmlformats.org/officeDocument/2006/relationships/theme" Target="../theme/theme59.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5" Type="http://schemas.openxmlformats.org/officeDocument/2006/relationships/slideLayout" Target="../slideLayouts/slideLayout330.xml"/><Relationship Id="rId4" Type="http://schemas.openxmlformats.org/officeDocument/2006/relationships/slideLayout" Target="../slideLayouts/slideLayout32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4.xml"/><Relationship Id="rId7" Type="http://schemas.openxmlformats.org/officeDocument/2006/relationships/image" Target="../media/image5.jpeg"/><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theme" Target="../theme/theme60.xml"/><Relationship Id="rId5" Type="http://schemas.openxmlformats.org/officeDocument/2006/relationships/slideLayout" Target="../slideLayouts/slideLayout336.xml"/><Relationship Id="rId4" Type="http://schemas.openxmlformats.org/officeDocument/2006/relationships/slideLayout" Target="../slideLayouts/slideLayout33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344.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image" Target="../media/image2.png"/><Relationship Id="rId5" Type="http://schemas.openxmlformats.org/officeDocument/2006/relationships/slideLayout" Target="../slideLayouts/slideLayout341.xml"/><Relationship Id="rId10" Type="http://schemas.openxmlformats.org/officeDocument/2006/relationships/image" Target="../media/image6.jpeg"/><Relationship Id="rId4" Type="http://schemas.openxmlformats.org/officeDocument/2006/relationships/slideLayout" Target="../slideLayouts/slideLayout340.xml"/><Relationship Id="rId9"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7.xml"/><Relationship Id="rId7" Type="http://schemas.openxmlformats.org/officeDocument/2006/relationships/image" Target="../media/image7.jpeg"/><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theme" Target="../theme/theme62.xml"/><Relationship Id="rId5" Type="http://schemas.openxmlformats.org/officeDocument/2006/relationships/slideLayout" Target="../slideLayouts/slideLayout349.xml"/><Relationship Id="rId4" Type="http://schemas.openxmlformats.org/officeDocument/2006/relationships/slideLayout" Target="../slideLayouts/slideLayout348.xml"/></Relationships>
</file>

<file path=ppt/slideMasters/_rels/slideMaster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2.xml"/><Relationship Id="rId7" Type="http://schemas.openxmlformats.org/officeDocument/2006/relationships/image" Target="../media/image8.jpeg"/><Relationship Id="rId2" Type="http://schemas.openxmlformats.org/officeDocument/2006/relationships/slideLayout" Target="../slideLayouts/slideLayout351.xml"/><Relationship Id="rId1" Type="http://schemas.openxmlformats.org/officeDocument/2006/relationships/slideLayout" Target="../slideLayouts/slideLayout350.xml"/><Relationship Id="rId6" Type="http://schemas.openxmlformats.org/officeDocument/2006/relationships/theme" Target="../theme/theme63.xml"/><Relationship Id="rId5" Type="http://schemas.openxmlformats.org/officeDocument/2006/relationships/slideLayout" Target="../slideLayouts/slideLayout354.xml"/><Relationship Id="rId4" Type="http://schemas.openxmlformats.org/officeDocument/2006/relationships/slideLayout" Target="../slideLayouts/slideLayout35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362.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image" Target="../media/image2.png"/><Relationship Id="rId5" Type="http://schemas.openxmlformats.org/officeDocument/2006/relationships/slideLayout" Target="../slideLayouts/slideLayout359.xml"/><Relationship Id="rId10" Type="http://schemas.openxmlformats.org/officeDocument/2006/relationships/image" Target="../media/image11.jpeg"/><Relationship Id="rId4" Type="http://schemas.openxmlformats.org/officeDocument/2006/relationships/slideLayout" Target="../slideLayouts/slideLayout358.xml"/><Relationship Id="rId9"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65.xml"/><Relationship Id="rId7" Type="http://schemas.openxmlformats.org/officeDocument/2006/relationships/theme" Target="../theme/theme65.xml"/><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5" Type="http://schemas.openxmlformats.org/officeDocument/2006/relationships/slideLayout" Target="../slideLayouts/slideLayout367.xml"/><Relationship Id="rId4" Type="http://schemas.openxmlformats.org/officeDocument/2006/relationships/slideLayout" Target="../slideLayouts/slideLayout366.xml"/><Relationship Id="rId9" Type="http://schemas.openxmlformats.org/officeDocument/2006/relationships/image" Target="../media/image2.png"/></Relationships>
</file>

<file path=ppt/slideMasters/_rels/slideMaster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1.xml"/><Relationship Id="rId7" Type="http://schemas.openxmlformats.org/officeDocument/2006/relationships/image" Target="../media/image12.jpeg"/><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theme" Target="../theme/theme66.xml"/><Relationship Id="rId5" Type="http://schemas.openxmlformats.org/officeDocument/2006/relationships/slideLayout" Target="../slideLayouts/slideLayout373.xml"/><Relationship Id="rId4" Type="http://schemas.openxmlformats.org/officeDocument/2006/relationships/slideLayout" Target="../slideLayouts/slideLayout372.xml"/></Relationships>
</file>

<file path=ppt/slideMasters/_rels/slideMaster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6.xml"/><Relationship Id="rId7" Type="http://schemas.openxmlformats.org/officeDocument/2006/relationships/image" Target="../media/image13.jpeg"/><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theme" Target="../theme/theme67.xml"/><Relationship Id="rId5" Type="http://schemas.openxmlformats.org/officeDocument/2006/relationships/slideLayout" Target="../slideLayouts/slideLayout378.xml"/><Relationship Id="rId4" Type="http://schemas.openxmlformats.org/officeDocument/2006/relationships/slideLayout" Target="../slideLayouts/slideLayout377.xml"/></Relationships>
</file>

<file path=ppt/slideMasters/_rels/slideMaster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1.xml"/><Relationship Id="rId7" Type="http://schemas.openxmlformats.org/officeDocument/2006/relationships/image" Target="../media/image16.jpeg"/><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theme" Target="../theme/theme68.xml"/><Relationship Id="rId5" Type="http://schemas.openxmlformats.org/officeDocument/2006/relationships/slideLayout" Target="../slideLayouts/slideLayout383.xml"/><Relationship Id="rId4" Type="http://schemas.openxmlformats.org/officeDocument/2006/relationships/slideLayout" Target="../slideLayouts/slideLayout382.xml"/></Relationships>
</file>

<file path=ppt/slideMasters/_rels/slideMaster6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86.xml"/><Relationship Id="rId7" Type="http://schemas.openxmlformats.org/officeDocument/2006/relationships/theme" Target="../theme/theme69.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5" Type="http://schemas.openxmlformats.org/officeDocument/2006/relationships/slideLayout" Target="../slideLayouts/slideLayout388.xml"/><Relationship Id="rId4" Type="http://schemas.openxmlformats.org/officeDocument/2006/relationships/slideLayout" Target="../slideLayouts/slideLayout387.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6.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2.xml"/><Relationship Id="rId7" Type="http://schemas.openxmlformats.org/officeDocument/2006/relationships/image" Target="../media/image17.jpeg"/><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theme" Target="../theme/theme70.xml"/><Relationship Id="rId5" Type="http://schemas.openxmlformats.org/officeDocument/2006/relationships/slideLayout" Target="../slideLayouts/slideLayout394.xml"/><Relationship Id="rId4" Type="http://schemas.openxmlformats.org/officeDocument/2006/relationships/slideLayout" Target="../slideLayouts/slideLayout393.xml"/></Relationships>
</file>

<file path=ppt/slideMasters/_rels/slideMaster7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397.xml"/><Relationship Id="rId7" Type="http://schemas.openxmlformats.org/officeDocument/2006/relationships/theme" Target="../theme/theme71.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5" Type="http://schemas.openxmlformats.org/officeDocument/2006/relationships/slideLayout" Target="../slideLayouts/slideLayout399.xml"/><Relationship Id="rId4" Type="http://schemas.openxmlformats.org/officeDocument/2006/relationships/slideLayout" Target="../slideLayouts/slideLayout398.xml"/><Relationship Id="rId9" Type="http://schemas.openxmlformats.org/officeDocument/2006/relationships/image" Target="../media/image2.png"/></Relationships>
</file>

<file path=ppt/slideMasters/_rels/slideMaster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3.xml"/><Relationship Id="rId7" Type="http://schemas.openxmlformats.org/officeDocument/2006/relationships/image" Target="../media/image21.jpeg"/><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theme" Target="../theme/theme72.xml"/><Relationship Id="rId5" Type="http://schemas.openxmlformats.org/officeDocument/2006/relationships/slideLayout" Target="../slideLayouts/slideLayout405.xml"/><Relationship Id="rId4" Type="http://schemas.openxmlformats.org/officeDocument/2006/relationships/slideLayout" Target="../slideLayouts/slideLayout404.xml"/></Relationships>
</file>

<file path=ppt/slideMasters/_rels/slideMaster7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8.xml"/><Relationship Id="rId7" Type="http://schemas.openxmlformats.org/officeDocument/2006/relationships/image" Target="../media/image6.jpeg"/><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theme" Target="../theme/theme73.xml"/><Relationship Id="rId5" Type="http://schemas.openxmlformats.org/officeDocument/2006/relationships/slideLayout" Target="../slideLayouts/slideLayout410.xml"/><Relationship Id="rId4" Type="http://schemas.openxmlformats.org/officeDocument/2006/relationships/slideLayout" Target="../slideLayouts/slideLayout409.xml"/></Relationships>
</file>

<file path=ppt/slideMasters/_rels/slideMaster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3.xml"/><Relationship Id="rId7" Type="http://schemas.openxmlformats.org/officeDocument/2006/relationships/image" Target="../media/image22.jpeg"/><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theme" Target="../theme/theme74.xml"/><Relationship Id="rId5" Type="http://schemas.openxmlformats.org/officeDocument/2006/relationships/slideLayout" Target="../slideLayouts/slideLayout415.xml"/><Relationship Id="rId4" Type="http://schemas.openxmlformats.org/officeDocument/2006/relationships/slideLayout" Target="../slideLayouts/slideLayout41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423.xml"/><Relationship Id="rId13" Type="http://schemas.openxmlformats.org/officeDocument/2006/relationships/theme" Target="../theme/theme75.xml"/><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slideLayout" Target="../slideLayouts/slideLayout427.xml"/><Relationship Id="rId2" Type="http://schemas.openxmlformats.org/officeDocument/2006/relationships/slideLayout" Target="../slideLayouts/slideLayout41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s>
</file>

<file path=ppt/slideMasters/_rels/slideMaster7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image" Target="../media/image16.jpeg"/><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theme" Target="../theme/theme76.xml"/><Relationship Id="rId5" Type="http://schemas.openxmlformats.org/officeDocument/2006/relationships/slideLayout" Target="../slideLayouts/slideLayout432.xml"/><Relationship Id="rId4" Type="http://schemas.openxmlformats.org/officeDocument/2006/relationships/slideLayout" Target="../slideLayouts/slideLayout431.xml"/></Relationships>
</file>

<file path=ppt/slideMasters/_rels/slideMaster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35.xml"/><Relationship Id="rId7" Type="http://schemas.openxmlformats.org/officeDocument/2006/relationships/image" Target="../media/image6.jpeg"/><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theme" Target="../theme/theme77.xml"/><Relationship Id="rId5" Type="http://schemas.openxmlformats.org/officeDocument/2006/relationships/slideLayout" Target="../slideLayouts/slideLayout437.xml"/><Relationship Id="rId4" Type="http://schemas.openxmlformats.org/officeDocument/2006/relationships/slideLayout" Target="../slideLayouts/slideLayout436.xml"/></Relationships>
</file>

<file path=ppt/slideMasters/_rels/slideMaster7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0.xml"/><Relationship Id="rId7" Type="http://schemas.openxmlformats.org/officeDocument/2006/relationships/image" Target="../media/image17.jpeg"/><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theme" Target="../theme/theme78.xml"/><Relationship Id="rId5" Type="http://schemas.openxmlformats.org/officeDocument/2006/relationships/slideLayout" Target="../slideLayouts/slideLayout442.xml"/><Relationship Id="rId4" Type="http://schemas.openxmlformats.org/officeDocument/2006/relationships/slideLayout" Target="../slideLayouts/slideLayout441.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450.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image" Target="../media/image2.png"/><Relationship Id="rId5" Type="http://schemas.openxmlformats.org/officeDocument/2006/relationships/slideLayout" Target="../slideLayouts/slideLayout447.xml"/><Relationship Id="rId10" Type="http://schemas.openxmlformats.org/officeDocument/2006/relationships/image" Target="../media/image24.jpeg"/><Relationship Id="rId4" Type="http://schemas.openxmlformats.org/officeDocument/2006/relationships/slideLayout" Target="../slideLayouts/slideLayout446.xml"/><Relationship Id="rId9"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image" Target="../media/image12.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3.xml"/><Relationship Id="rId7" Type="http://schemas.openxmlformats.org/officeDocument/2006/relationships/image" Target="../media/image27.jpeg"/><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theme" Target="../theme/theme80.xml"/><Relationship Id="rId5" Type="http://schemas.openxmlformats.org/officeDocument/2006/relationships/slideLayout" Target="../slideLayouts/slideLayout455.xml"/><Relationship Id="rId4" Type="http://schemas.openxmlformats.org/officeDocument/2006/relationships/slideLayout" Target="../slideLayouts/slideLayout454.xml"/></Relationships>
</file>

<file path=ppt/slideMasters/_rels/slideMaster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8.xml"/><Relationship Id="rId7" Type="http://schemas.openxmlformats.org/officeDocument/2006/relationships/image" Target="../media/image6.jpeg"/><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theme" Target="../theme/theme81.xml"/><Relationship Id="rId5" Type="http://schemas.openxmlformats.org/officeDocument/2006/relationships/slideLayout" Target="../slideLayouts/slideLayout460.xml"/><Relationship Id="rId4" Type="http://schemas.openxmlformats.org/officeDocument/2006/relationships/slideLayout" Target="../slideLayouts/slideLayout459.xml"/></Relationships>
</file>

<file path=ppt/slideMasters/_rels/slideMaster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63.xml"/><Relationship Id="rId7" Type="http://schemas.openxmlformats.org/officeDocument/2006/relationships/image" Target="../media/image28.jpeg"/><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theme" Target="../theme/theme82.xml"/><Relationship Id="rId5" Type="http://schemas.openxmlformats.org/officeDocument/2006/relationships/slideLayout" Target="../slideLayouts/slideLayout465.xml"/><Relationship Id="rId4" Type="http://schemas.openxmlformats.org/officeDocument/2006/relationships/slideLayout" Target="../slideLayouts/slideLayout464.xml"/></Relationships>
</file>

<file path=ppt/slideMasters/_rels/slideMaster8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68.xml"/><Relationship Id="rId7" Type="http://schemas.openxmlformats.org/officeDocument/2006/relationships/image" Target="../media/image27.jpeg"/><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theme" Target="../theme/theme83.xml"/><Relationship Id="rId5" Type="http://schemas.openxmlformats.org/officeDocument/2006/relationships/slideLayout" Target="../slideLayouts/slideLayout470.xml"/><Relationship Id="rId4" Type="http://schemas.openxmlformats.org/officeDocument/2006/relationships/slideLayout" Target="../slideLayouts/slideLayout469.xml"/></Relationships>
</file>

<file path=ppt/slideMasters/_rels/slideMaster8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3.xml"/><Relationship Id="rId7" Type="http://schemas.openxmlformats.org/officeDocument/2006/relationships/image" Target="../media/image6.jpeg"/><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theme" Target="../theme/theme84.xml"/><Relationship Id="rId5" Type="http://schemas.openxmlformats.org/officeDocument/2006/relationships/slideLayout" Target="../slideLayouts/slideLayout475.xml"/><Relationship Id="rId4" Type="http://schemas.openxmlformats.org/officeDocument/2006/relationships/slideLayout" Target="../slideLayouts/slideLayout474.xml"/></Relationships>
</file>

<file path=ppt/slideMasters/_rels/slideMaster8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8.xml"/><Relationship Id="rId7" Type="http://schemas.openxmlformats.org/officeDocument/2006/relationships/image" Target="../media/image28.jpeg"/><Relationship Id="rId2" Type="http://schemas.openxmlformats.org/officeDocument/2006/relationships/slideLayout" Target="../slideLayouts/slideLayout477.xml"/><Relationship Id="rId1" Type="http://schemas.openxmlformats.org/officeDocument/2006/relationships/slideLayout" Target="../slideLayouts/slideLayout476.xml"/><Relationship Id="rId6" Type="http://schemas.openxmlformats.org/officeDocument/2006/relationships/theme" Target="../theme/theme85.xml"/><Relationship Id="rId5" Type="http://schemas.openxmlformats.org/officeDocument/2006/relationships/slideLayout" Target="../slideLayouts/slideLayout480.xml"/><Relationship Id="rId4" Type="http://schemas.openxmlformats.org/officeDocument/2006/relationships/slideLayout" Target="../slideLayouts/slideLayout47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49.xml"/><Relationship Id="rId7"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blue small"/>
          <p:cNvPicPr>
            <a:picLocks noChangeAspect="1" noChangeArrowheads="1"/>
          </p:cNvPicPr>
          <p:nvPr/>
        </p:nvPicPr>
        <p:blipFill>
          <a:blip r:embed="rId10" cstate="print"/>
          <a:stretch>
            <a:fillRect/>
          </a:stretch>
        </p:blipFill>
        <p:spPr bwMode="auto">
          <a:xfrm>
            <a:off x="0" y="5239512"/>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FD572816-CD77-428C-B4BE-AFDE9C2FFBA8}" type="datetime1">
              <a:rPr lang="en-US" smtClean="0"/>
              <a:t>9/22/2014</a:t>
            </a:fld>
            <a:endParaRPr lang="en-US"/>
          </a:p>
        </p:txBody>
      </p:sp>
      <p:sp>
        <p:nvSpPr>
          <p:cNvPr id="9"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baseline="0">
                <a:solidFill>
                  <a:schemeClr val="bg1"/>
                </a:solidFill>
              </a:defRPr>
            </a:lvl1pPr>
          </a:lstStyle>
          <a:p>
            <a:fld id="{0D2F6CB1-6381-4D44-A841-9CBEFFDC9F88}" type="slidenum">
              <a:rPr lang="en-US" smtClean="0"/>
              <a:pPr/>
              <a:t>‹#›</a:t>
            </a:fld>
            <a:endParaRPr lang="en-US"/>
          </a:p>
        </p:txBody>
      </p:sp>
      <p:pic>
        <p:nvPicPr>
          <p:cNvPr id="10" name="Picture 9" descr="Eastman_PNG.png"/>
          <p:cNvPicPr>
            <a:picLocks noChangeAspect="1"/>
          </p:cNvPicPr>
          <p:nvPr/>
        </p:nvPicPr>
        <p:blipFill>
          <a:blip r:embed="rId11"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218" r:id="rId7"/>
    <p:sldLayoutId id="2147484219"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89770934-317F-4475-BB7D-C5031782BAF8}"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10807D6-1C35-4B59-88B9-8AAE9C5505D0}"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A61B0244-845A-4F92-BB00-C848184C5F79}"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orange small"/>
          <p:cNvPicPr>
            <a:picLocks noChangeAspect="1" noChangeArrowheads="1"/>
          </p:cNvPicPr>
          <p:nvPr/>
        </p:nvPicPr>
        <p:blipFill>
          <a:blip r:embed="rId10"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3593D24C-97B0-4D6F-8F81-49CC99817DB2}" type="datetime1">
              <a:rPr lang="en-US" smtClean="0"/>
              <a:t>9/22/2014</a:t>
            </a:fld>
            <a:endParaRPr lang="en-US"/>
          </a:p>
        </p:txBody>
      </p:sp>
      <p:sp>
        <p:nvSpPr>
          <p:cNvPr id="10" name="Slide Number Placeholder 10"/>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11"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4223" r:id="rId7"/>
    <p:sldLayoutId id="2147484224"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muted orange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056F972-43E6-49F5-BECC-2F53A1E1B294}" type="datetime1">
              <a:rPr lang="en-US" smtClean="0"/>
              <a:t>9/22/2014</a:t>
            </a:fld>
            <a:endParaRPr lang="en-US" dirty="0"/>
          </a:p>
        </p:txBody>
      </p:sp>
      <p:sp>
        <p:nvSpPr>
          <p:cNvPr id="9"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0ACC5A98-AB71-43AB-9F9B-4A5E8881701A}"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98CF4DB-AC07-4B1F-A9F0-4243006B9E4E}" type="datetime1">
              <a:rPr lang="en-US" smtClean="0"/>
              <a:t>9/22/2014</a:t>
            </a:fld>
            <a:endParaRPr lang="en-US"/>
          </a:p>
        </p:txBody>
      </p:sp>
      <p:sp>
        <p:nvSpPr>
          <p:cNvPr id="10"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ACC5A98-AB71-43AB-9F9B-4A5E8881701A}"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orange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BA02E63D-F67F-4F77-9FFA-D062EF823DBE}" type="datetime1">
              <a:rPr lang="en-US" smtClean="0"/>
              <a:t>9/22/2014</a:t>
            </a:fld>
            <a:endParaRPr lang="en-US" dirty="0"/>
          </a:p>
        </p:txBody>
      </p:sp>
      <p:sp>
        <p:nvSpPr>
          <p:cNvPr id="11"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A53DAC31-E228-495C-9F31-DD587CDA0885}" type="slidenum">
              <a:rPr lang="en-US" smtClean="0"/>
              <a:pPr/>
              <a:t>‹#›</a:t>
            </a:fld>
            <a:endParaRPr lang="en-US"/>
          </a:p>
        </p:txBody>
      </p:sp>
      <p:pic>
        <p:nvPicPr>
          <p:cNvPr id="12" name="Picture 11"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1536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536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536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1536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US"/>
            </a:p>
          </p:txBody>
        </p:sp>
      </p:grpSp>
      <p:sp>
        <p:nvSpPr>
          <p:cNvPr id="15367"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8"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fld id="{17A3AD01-9C47-4EDA-83A5-D05354D7A4B0}" type="datetime1">
              <a:rPr lang="en-US" smtClean="0"/>
              <a:t>9/22/2014</a:t>
            </a:fld>
            <a:endParaRPr lang="en-US"/>
          </a:p>
        </p:txBody>
      </p:sp>
      <p:sp>
        <p:nvSpPr>
          <p:cNvPr id="15369"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15370"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1D556962-3E33-4B93-93F3-D3B2F6EEFA16}" type="slidenum">
              <a:rPr lang="en-US" smtClean="0"/>
              <a:pPr/>
              <a:t>‹#›</a:t>
            </a:fld>
            <a:endParaRPr lang="en-US"/>
          </a:p>
        </p:txBody>
      </p:sp>
      <p:sp>
        <p:nvSpPr>
          <p:cNvPr id="15371"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blue small"/>
          <p:cNvPicPr>
            <a:picLocks noChangeAspect="1" noChangeArrowheads="1"/>
          </p:cNvPicPr>
          <p:nvPr/>
        </p:nvPicPr>
        <p:blipFill>
          <a:blip r:embed="rId8" cstate="print"/>
          <a:stretch>
            <a:fillRect/>
          </a:stretch>
        </p:blipFill>
        <p:spPr bwMode="auto">
          <a:xfrm>
            <a:off x="0" y="5239512"/>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5738355D-A7B2-4161-8FFC-7D97F9A56214}" type="datetime1">
              <a:rPr lang="en-US" smtClean="0"/>
              <a:t>9/22/2014</a:t>
            </a:fld>
            <a:endParaRPr lang="en-US"/>
          </a:p>
        </p:txBody>
      </p:sp>
      <p:sp>
        <p:nvSpPr>
          <p:cNvPr id="9"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baseline="0">
                <a:solidFill>
                  <a:schemeClr val="bg1"/>
                </a:solidFill>
              </a:defRPr>
            </a:lvl1pPr>
          </a:lstStyle>
          <a:p>
            <a:fld id="{0D2F6CB1-6381-4D44-A841-9CBEFFDC9F88}" type="slidenum">
              <a:rPr lang="en-US" smtClean="0"/>
              <a:pPr/>
              <a:t>‹#›</a:t>
            </a:fld>
            <a:endParaRPr lang="en-US"/>
          </a:p>
        </p:txBody>
      </p:sp>
      <p:pic>
        <p:nvPicPr>
          <p:cNvPr id="10" name="Picture 9"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blue small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99ADC71-9C1A-49D9-95E6-6CA2B9C088BE}"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9EB2823C-AD72-414F-9745-B02C143CF94E}"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blue small section"/>
          <p:cNvPicPr>
            <a:picLocks noChangeAspect="1" noChangeArrowheads="1"/>
          </p:cNvPicPr>
          <p:nvPr/>
        </p:nvPicPr>
        <p:blipFill>
          <a:blip r:embed="rId10"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6E64244-DF2C-420D-9C67-5B5CC357140F}"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9EB2823C-AD72-414F-9745-B02C143CF94E}" type="slidenum">
              <a:rPr lang="en-US" smtClean="0"/>
              <a:pPr/>
              <a:t>‹#›</a:t>
            </a:fld>
            <a:endParaRPr lang="en-US" dirty="0"/>
          </a:p>
        </p:txBody>
      </p:sp>
      <p:pic>
        <p:nvPicPr>
          <p:cNvPr id="11" name="Picture 10" descr="Eastman_PNG.png"/>
          <p:cNvPicPr>
            <a:picLocks noChangeAspect="1"/>
          </p:cNvPicPr>
          <p:nvPr/>
        </p:nvPicPr>
        <p:blipFill>
          <a:blip r:embed="rId11"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4220" r:id="rId6"/>
    <p:sldLayoutId id="2147484221" r:id="rId7"/>
    <p:sldLayoutId id="2147484222"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AE5E9B2A-B6B3-476C-A9CD-5D1BFB0B2E05}" type="datetime1">
              <a:rPr lang="en-US" smtClean="0"/>
              <a:t>9/22/2014</a:t>
            </a:fld>
            <a:endParaRPr lang="en-US" dirty="0"/>
          </a:p>
        </p:txBody>
      </p:sp>
      <p:sp>
        <p:nvSpPr>
          <p:cNvPr id="9"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baseline="0">
                <a:solidFill>
                  <a:schemeClr val="tx1"/>
                </a:solidFill>
              </a:defRPr>
            </a:lvl1pPr>
          </a:lstStyle>
          <a:p>
            <a:fld id="{9EB2823C-AD72-414F-9745-B02C143CF94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4048"/>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blue small"/>
          <p:cNvPicPr>
            <a:picLocks noChangeAspect="1" noChangeArrowheads="1"/>
          </p:cNvPicPr>
          <p:nvPr/>
        </p:nvPicPr>
        <p:blipFill>
          <a:blip r:embed="rId7" cstate="print"/>
          <a:srcRect/>
          <a:stretch>
            <a:fillRect/>
          </a:stretch>
        </p:blipFill>
        <p:spPr bwMode="auto">
          <a:xfrm>
            <a:off x="0" y="0"/>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DCDE24FA-E99D-43DC-8D9D-A6F2A42AA97E}"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A17E434-C587-4273-BDF3-E4F3050EA45C}"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muted red small"/>
          <p:cNvPicPr>
            <a:picLocks noChangeAspect="1" noChangeArrowheads="1"/>
          </p:cNvPicPr>
          <p:nvPr/>
        </p:nvPicPr>
        <p:blipFill>
          <a:blip r:embed="rId7"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Slide Number Placeholder 7"/>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9" name="Picture 8" descr="Eastman_PNG.png"/>
          <p:cNvPicPr>
            <a:picLocks noChangeAspect="1"/>
          </p:cNvPicPr>
          <p:nvPr/>
        </p:nvPicPr>
        <p:blipFill>
          <a:blip r:embed="rId8" cstate="print"/>
          <a:stretch>
            <a:fillRect/>
          </a:stretch>
        </p:blipFill>
        <p:spPr>
          <a:xfrm>
            <a:off x="7174394" y="6382512"/>
            <a:ext cx="1673352" cy="249841"/>
          </a:xfrm>
          <a:prstGeom prst="rect">
            <a:avLst/>
          </a:prstGeom>
        </p:spPr>
      </p:pic>
      <p:sp>
        <p:nvSpPr>
          <p:cNvPr id="10"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C5E00818-532B-494F-8378-F66FF1A9B58B}" type="datetime1">
              <a:rPr lang="en-US" smtClean="0"/>
              <a:t>9/22/2014</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F0FA5C38-BEF3-4E76-B55F-28E3E6D690A1}" type="datetime1">
              <a:rPr lang="en-US" smtClean="0"/>
              <a:t>9/22/2014</a:t>
            </a:fld>
            <a:endParaRPr lang="en-US"/>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53545DD5-AE84-45AA-A502-9BE900205DD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8"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EC02DA87-692C-4FC6-863E-351B52E50B2F}"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5042DA2-B1ED-4EAA-B1BA-A44A833BE5DF}"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top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7FC205C-EFA9-44A3-A942-8E4A0B4B5785}"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C2FB38B-01D2-4BC5-8B39-607CAF1D873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teal small"/>
          <p:cNvPicPr>
            <a:picLocks noChangeAspect="1" noChangeArrowheads="1"/>
          </p:cNvPicPr>
          <p:nvPr/>
        </p:nvPicPr>
        <p:blipFill>
          <a:blip r:embed="rId7" cstate="print"/>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333F5CD1-84D6-4FE8-832F-C7E691402DEC}" type="datetime1">
              <a:rPr lang="en-US" smtClean="0"/>
              <a:t>9/22/2014</a:t>
            </a:fld>
            <a:endParaRPr lang="en-US"/>
          </a:p>
        </p:txBody>
      </p:sp>
      <p:sp>
        <p:nvSpPr>
          <p:cNvPr id="10"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A4513F9-C0D0-4283-A93D-6448C6EDCE90}"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B53002AE-AED3-4179-9F03-31A44A1F6F43}"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B37B2EFF-F79A-4930-B2F3-50482828B963}"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6DFE7238-4201-4B7D-9B50-BD893C00EFA7}" type="datetime1">
              <a:rPr lang="en-US" smtClean="0"/>
              <a:t>9/22/2014</a:t>
            </a:fld>
            <a:endParaRPr lang="en-US" dirty="0"/>
          </a:p>
        </p:txBody>
      </p:sp>
      <p:sp>
        <p:nvSpPr>
          <p:cNvPr id="9"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baseline="0">
                <a:solidFill>
                  <a:schemeClr val="tx1"/>
                </a:solidFill>
              </a:defRPr>
            </a:lvl1pPr>
          </a:lstStyle>
          <a:p>
            <a:fld id="{9EB2823C-AD72-414F-9745-B02C143CF94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4048"/>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orange small"/>
          <p:cNvPicPr>
            <a:picLocks noChangeAspect="1" noChangeArrowheads="1"/>
          </p:cNvPicPr>
          <p:nvPr/>
        </p:nvPicPr>
        <p:blipFill>
          <a:blip r:embed="rId8"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CEB69B19-99EB-4ED5-A850-A394B9860DE6}" type="datetime1">
              <a:rPr lang="en-US" smtClean="0"/>
              <a:t>9/22/2014</a:t>
            </a:fld>
            <a:endParaRPr lang="en-US"/>
          </a:p>
        </p:txBody>
      </p:sp>
      <p:sp>
        <p:nvSpPr>
          <p:cNvPr id="10" name="Slide Number Placeholder 10"/>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muted orange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0FBFB8AF-A31E-4099-BFFD-DAF1BA01B31C}" type="datetime1">
              <a:rPr lang="en-US" smtClean="0"/>
              <a:t>9/22/2014</a:t>
            </a:fld>
            <a:endParaRPr lang="en-US" dirty="0"/>
          </a:p>
        </p:txBody>
      </p:sp>
      <p:sp>
        <p:nvSpPr>
          <p:cNvPr id="9"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0ACC5A98-AB71-43AB-9F9B-4A5E8881701A}"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A6A928ED-87B9-45A6-995C-2DDBF9D7ACCA}" type="datetime1">
              <a:rPr lang="en-US" smtClean="0"/>
              <a:t>9/22/2014</a:t>
            </a:fld>
            <a:endParaRPr lang="en-US"/>
          </a:p>
        </p:txBody>
      </p:sp>
      <p:sp>
        <p:nvSpPr>
          <p:cNvPr id="10"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ACC5A98-AB71-43AB-9F9B-4A5E8881701A}"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orange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0BBBBE33-2873-4471-A680-6EF23A5F4FEF}" type="datetime1">
              <a:rPr lang="en-US" smtClean="0"/>
              <a:t>9/22/2014</a:t>
            </a:fld>
            <a:endParaRPr lang="en-US" dirty="0"/>
          </a:p>
        </p:txBody>
      </p:sp>
      <p:sp>
        <p:nvSpPr>
          <p:cNvPr id="11"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A53DAC31-E228-495C-9F31-DD587CDA0885}" type="slidenum">
              <a:rPr lang="en-US" smtClean="0"/>
              <a:pPr/>
              <a:t>‹#›</a:t>
            </a:fld>
            <a:endParaRPr lang="en-US"/>
          </a:p>
        </p:txBody>
      </p:sp>
      <p:pic>
        <p:nvPicPr>
          <p:cNvPr id="12" name="Picture 11"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848600" y="6534150"/>
            <a:ext cx="121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1D556962-3E33-4B93-93F3-D3B2F6EEFA16}" type="slidenum">
              <a:rPr lang="en-US" smtClean="0"/>
              <a:pPr/>
              <a:t>‹#›</a:t>
            </a:fld>
            <a:endParaRPr lang="en-US"/>
          </a:p>
        </p:txBody>
      </p:sp>
      <p:sp>
        <p:nvSpPr>
          <p:cNvPr id="1026" name="Rectangle 2"/>
          <p:cNvSpPr>
            <a:spLocks noGrp="1" noChangeArrowheads="1"/>
          </p:cNvSpPr>
          <p:nvPr>
            <p:ph type="title"/>
          </p:nvPr>
        </p:nvSpPr>
        <p:spPr bwMode="auto">
          <a:xfrm>
            <a:off x="1066800" y="0"/>
            <a:ext cx="71628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131888"/>
            <a:ext cx="7772400" cy="5421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762000" y="1295400"/>
            <a:ext cx="152400" cy="5257800"/>
          </a:xfrm>
          <a:prstGeom prst="rect">
            <a:avLst/>
          </a:prstGeom>
          <a:solidFill>
            <a:srgbClr val="D4CFCA"/>
          </a:solidFill>
          <a:ln w="9525">
            <a:noFill/>
            <a:miter lim="800000"/>
            <a:headEnd/>
            <a:tailEnd/>
          </a:ln>
          <a:effectLst/>
        </p:spPr>
        <p:txBody>
          <a:bodyPr wrap="none" anchor="ctr"/>
          <a:lstStyle/>
          <a:p>
            <a:endParaRPr lang="en-US"/>
          </a:p>
        </p:txBody>
      </p:sp>
      <p:sp>
        <p:nvSpPr>
          <p:cNvPr id="1034" name="Rectangle 10"/>
          <p:cNvSpPr>
            <a:spLocks noChangeArrowheads="1"/>
          </p:cNvSpPr>
          <p:nvPr/>
        </p:nvSpPr>
        <p:spPr bwMode="auto">
          <a:xfrm>
            <a:off x="609600" y="1295400"/>
            <a:ext cx="76200" cy="5257800"/>
          </a:xfrm>
          <a:prstGeom prst="rect">
            <a:avLst/>
          </a:prstGeom>
          <a:solidFill>
            <a:srgbClr val="009DD9"/>
          </a:solidFill>
          <a:ln w="9525">
            <a:noFill/>
            <a:miter lim="800000"/>
            <a:headEnd/>
            <a:tailEnd/>
          </a:ln>
          <a:effectLst/>
        </p:spPr>
        <p:txBody>
          <a:bodyPr wrap="none" anchor="ctr"/>
          <a:lstStyle/>
          <a:p>
            <a:endParaRPr lang="en-US"/>
          </a:p>
        </p:txBody>
      </p:sp>
      <p:sp>
        <p:nvSpPr>
          <p:cNvPr id="1035" name="Rectangle 11"/>
          <p:cNvSpPr>
            <a:spLocks noChangeArrowheads="1"/>
          </p:cNvSpPr>
          <p:nvPr/>
        </p:nvSpPr>
        <p:spPr bwMode="auto">
          <a:xfrm>
            <a:off x="0" y="1295400"/>
            <a:ext cx="609600" cy="5257800"/>
          </a:xfrm>
          <a:prstGeom prst="rect">
            <a:avLst/>
          </a:prstGeom>
          <a:solidFill>
            <a:srgbClr val="BFE9F5"/>
          </a:soli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rtl="0" eaLnBrk="1" fontAlgn="base" hangingPunct="1">
        <a:spcBef>
          <a:spcPct val="0"/>
        </a:spcBef>
        <a:spcAft>
          <a:spcPct val="0"/>
        </a:spcAft>
        <a:defRPr sz="2400" b="1">
          <a:solidFill>
            <a:srgbClr val="009DD9"/>
          </a:solidFill>
          <a:latin typeface="+mj-lt"/>
          <a:ea typeface="+mj-ea"/>
          <a:cs typeface="+mj-cs"/>
        </a:defRPr>
      </a:lvl1pPr>
      <a:lvl2pPr algn="l" rtl="0" eaLnBrk="1" fontAlgn="base" hangingPunct="1">
        <a:spcBef>
          <a:spcPct val="0"/>
        </a:spcBef>
        <a:spcAft>
          <a:spcPct val="0"/>
        </a:spcAft>
        <a:defRPr sz="2400" b="1">
          <a:solidFill>
            <a:srgbClr val="009DD9"/>
          </a:solidFill>
          <a:latin typeface="Verdana" pitchFamily="34" charset="0"/>
        </a:defRPr>
      </a:lvl2pPr>
      <a:lvl3pPr algn="l" rtl="0" eaLnBrk="1" fontAlgn="base" hangingPunct="1">
        <a:spcBef>
          <a:spcPct val="0"/>
        </a:spcBef>
        <a:spcAft>
          <a:spcPct val="0"/>
        </a:spcAft>
        <a:defRPr sz="2400" b="1">
          <a:solidFill>
            <a:srgbClr val="009DD9"/>
          </a:solidFill>
          <a:latin typeface="Verdana" pitchFamily="34" charset="0"/>
        </a:defRPr>
      </a:lvl3pPr>
      <a:lvl4pPr algn="l" rtl="0" eaLnBrk="1" fontAlgn="base" hangingPunct="1">
        <a:spcBef>
          <a:spcPct val="0"/>
        </a:spcBef>
        <a:spcAft>
          <a:spcPct val="0"/>
        </a:spcAft>
        <a:defRPr sz="2400" b="1">
          <a:solidFill>
            <a:srgbClr val="009DD9"/>
          </a:solidFill>
          <a:latin typeface="Verdana" pitchFamily="34" charset="0"/>
        </a:defRPr>
      </a:lvl4pPr>
      <a:lvl5pPr algn="l" rtl="0" eaLnBrk="1" fontAlgn="base" hangingPunct="1">
        <a:spcBef>
          <a:spcPct val="0"/>
        </a:spcBef>
        <a:spcAft>
          <a:spcPct val="0"/>
        </a:spcAft>
        <a:defRPr sz="2400" b="1">
          <a:solidFill>
            <a:srgbClr val="009DD9"/>
          </a:solidFill>
          <a:latin typeface="Verdana" pitchFamily="34" charset="0"/>
        </a:defRPr>
      </a:lvl5pPr>
      <a:lvl6pPr marL="457200" algn="l" rtl="0" eaLnBrk="1" fontAlgn="base" hangingPunct="1">
        <a:spcBef>
          <a:spcPct val="0"/>
        </a:spcBef>
        <a:spcAft>
          <a:spcPct val="0"/>
        </a:spcAft>
        <a:defRPr sz="2400" b="1">
          <a:solidFill>
            <a:srgbClr val="009DD9"/>
          </a:solidFill>
          <a:latin typeface="Verdana" pitchFamily="34" charset="0"/>
        </a:defRPr>
      </a:lvl6pPr>
      <a:lvl7pPr marL="914400" algn="l" rtl="0" eaLnBrk="1" fontAlgn="base" hangingPunct="1">
        <a:spcBef>
          <a:spcPct val="0"/>
        </a:spcBef>
        <a:spcAft>
          <a:spcPct val="0"/>
        </a:spcAft>
        <a:defRPr sz="2400" b="1">
          <a:solidFill>
            <a:srgbClr val="009DD9"/>
          </a:solidFill>
          <a:latin typeface="Verdana" pitchFamily="34" charset="0"/>
        </a:defRPr>
      </a:lvl7pPr>
      <a:lvl8pPr marL="1371600" algn="l" rtl="0" eaLnBrk="1" fontAlgn="base" hangingPunct="1">
        <a:spcBef>
          <a:spcPct val="0"/>
        </a:spcBef>
        <a:spcAft>
          <a:spcPct val="0"/>
        </a:spcAft>
        <a:defRPr sz="2400" b="1">
          <a:solidFill>
            <a:srgbClr val="009DD9"/>
          </a:solidFill>
          <a:latin typeface="Verdana" pitchFamily="34" charset="0"/>
        </a:defRPr>
      </a:lvl8pPr>
      <a:lvl9pPr marL="1828800" algn="l" rtl="0" eaLnBrk="1" fontAlgn="base" hangingPunct="1">
        <a:spcBef>
          <a:spcPct val="0"/>
        </a:spcBef>
        <a:spcAft>
          <a:spcPct val="0"/>
        </a:spcAft>
        <a:defRPr sz="2400" b="1">
          <a:solidFill>
            <a:srgbClr val="009DD9"/>
          </a:solidFill>
          <a:latin typeface="Verdana" pitchFamily="34" charset="0"/>
        </a:defRPr>
      </a:lvl9pPr>
    </p:titleStyle>
    <p:bodyStyle>
      <a:lvl1pPr algn="l" rtl="0" eaLnBrk="1" fontAlgn="base" hangingPunct="1">
        <a:lnSpc>
          <a:spcPct val="120000"/>
        </a:lnSpc>
        <a:spcBef>
          <a:spcPct val="0"/>
        </a:spcBef>
        <a:spcAft>
          <a:spcPct val="50000"/>
        </a:spcAft>
        <a:tabLst>
          <a:tab pos="395288" algn="l"/>
          <a:tab pos="854075" algn="l"/>
          <a:tab pos="1374775" algn="l"/>
          <a:tab pos="1831975" algn="l"/>
        </a:tabLst>
        <a:defRPr sz="2200">
          <a:solidFill>
            <a:srgbClr val="080808"/>
          </a:solidFill>
          <a:latin typeface="+mn-lt"/>
          <a:ea typeface="+mn-ea"/>
          <a:cs typeface="+mn-cs"/>
        </a:defRPr>
      </a:lvl1pPr>
      <a:lvl2pPr marL="395288" indent="-280988" algn="l" rtl="0" eaLnBrk="1" fontAlgn="base" hangingPunct="1">
        <a:lnSpc>
          <a:spcPct val="120000"/>
        </a:lnSpc>
        <a:spcBef>
          <a:spcPct val="0"/>
        </a:spcBef>
        <a:spcAft>
          <a:spcPct val="50000"/>
        </a:spcAft>
        <a:buClr>
          <a:srgbClr val="F46D1F"/>
        </a:buClr>
        <a:buFont typeface="Wingdings" pitchFamily="2" charset="2"/>
        <a:buChar char="n"/>
        <a:tabLst>
          <a:tab pos="395288" algn="l"/>
          <a:tab pos="854075" algn="l"/>
          <a:tab pos="1374775" algn="l"/>
          <a:tab pos="1831975" algn="l"/>
        </a:tabLst>
        <a:defRPr sz="2200">
          <a:solidFill>
            <a:srgbClr val="080808"/>
          </a:solidFill>
          <a:latin typeface="+mn-lt"/>
        </a:defRPr>
      </a:lvl2pPr>
      <a:lvl3pPr marL="854075" indent="-280988" algn="l" rtl="0" eaLnBrk="1" fontAlgn="base" hangingPunct="1">
        <a:lnSpc>
          <a:spcPct val="120000"/>
        </a:lnSpc>
        <a:spcBef>
          <a:spcPct val="0"/>
        </a:spcBef>
        <a:spcAft>
          <a:spcPct val="50000"/>
        </a:spcAft>
        <a:buClr>
          <a:srgbClr val="0050AA"/>
        </a:buClr>
        <a:buSzPct val="90000"/>
        <a:buFont typeface="Wingdings" pitchFamily="2" charset="2"/>
        <a:buChar char="l"/>
        <a:tabLst>
          <a:tab pos="395288" algn="l"/>
          <a:tab pos="854075" algn="l"/>
          <a:tab pos="1374775" algn="l"/>
          <a:tab pos="1831975" algn="l"/>
        </a:tabLst>
        <a:defRPr sz="2000">
          <a:solidFill>
            <a:srgbClr val="080808"/>
          </a:solidFill>
          <a:latin typeface="+mn-lt"/>
        </a:defRPr>
      </a:lvl3pPr>
      <a:lvl4pPr marL="1374775" indent="-292100" algn="l" rtl="0" eaLnBrk="1" fontAlgn="base" hangingPunct="1">
        <a:lnSpc>
          <a:spcPct val="120000"/>
        </a:lnSpc>
        <a:spcBef>
          <a:spcPct val="0"/>
        </a:spcBef>
        <a:spcAft>
          <a:spcPct val="50000"/>
        </a:spcAft>
        <a:buClr>
          <a:srgbClr val="6EA20A"/>
        </a:buClr>
        <a:buFont typeface="Wingdings 3" pitchFamily="18" charset="2"/>
        <a:buChar char=""/>
        <a:tabLst>
          <a:tab pos="395288" algn="l"/>
          <a:tab pos="854075" algn="l"/>
          <a:tab pos="1374775" algn="l"/>
          <a:tab pos="1831975" algn="l"/>
        </a:tabLst>
        <a:defRPr sz="2000">
          <a:solidFill>
            <a:srgbClr val="080808"/>
          </a:solidFill>
          <a:latin typeface="+mn-lt"/>
        </a:defRPr>
      </a:lvl4pPr>
      <a:lvl5pPr marL="1831975" indent="-292100" algn="l" rtl="0" eaLnBrk="1" fontAlgn="base" hangingPunct="1">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5pPr>
      <a:lvl6pPr marL="2289175" indent="-292100" algn="l" rtl="0" eaLnBrk="1" fontAlgn="base" hangingPunct="1">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6pPr>
      <a:lvl7pPr marL="2746375" indent="-292100" algn="l" rtl="0" eaLnBrk="1" fontAlgn="base" hangingPunct="1">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7pPr>
      <a:lvl8pPr marL="3203575" indent="-292100" algn="l" rtl="0" eaLnBrk="1" fontAlgn="base" hangingPunct="1">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8pPr>
      <a:lvl9pPr marL="3660775" indent="-292100" algn="l" rtl="0" eaLnBrk="1" fontAlgn="base" hangingPunct="1">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blue small"/>
          <p:cNvPicPr>
            <a:picLocks noChangeAspect="1" noChangeArrowheads="1"/>
          </p:cNvPicPr>
          <p:nvPr/>
        </p:nvPicPr>
        <p:blipFill>
          <a:blip r:embed="rId8" cstate="print"/>
          <a:stretch>
            <a:fillRect/>
          </a:stretch>
        </p:blipFill>
        <p:spPr bwMode="auto">
          <a:xfrm>
            <a:off x="0" y="5239512"/>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736BA077-B04F-4A8D-8D59-C7E9F5483217}" type="datetime1">
              <a:rPr lang="en-US" smtClean="0"/>
              <a:t>9/22/2014</a:t>
            </a:fld>
            <a:endParaRPr lang="en-US"/>
          </a:p>
        </p:txBody>
      </p:sp>
      <p:sp>
        <p:nvSpPr>
          <p:cNvPr id="9"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baseline="0">
                <a:solidFill>
                  <a:schemeClr val="bg1"/>
                </a:solidFill>
              </a:defRPr>
            </a:lvl1pPr>
          </a:lstStyle>
          <a:p>
            <a:fld id="{0D2F6CB1-6381-4D44-A841-9CBEFFDC9F88}" type="slidenum">
              <a:rPr lang="en-US" smtClean="0"/>
              <a:pPr/>
              <a:t>‹#›</a:t>
            </a:fld>
            <a:endParaRPr lang="en-US"/>
          </a:p>
        </p:txBody>
      </p:sp>
      <p:pic>
        <p:nvPicPr>
          <p:cNvPr id="10" name="Picture 9"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blue small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DEC4C88-058B-45D4-96ED-FEAEFA45E8DB}"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9EB2823C-AD72-414F-9745-B02C143CF94E}"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CDA0AB68-EE59-45A1-A006-3E84BD4EFF9A}" type="datetime1">
              <a:rPr lang="en-US" smtClean="0"/>
              <a:t>9/22/2014</a:t>
            </a:fld>
            <a:endParaRPr lang="en-US" dirty="0"/>
          </a:p>
        </p:txBody>
      </p:sp>
      <p:sp>
        <p:nvSpPr>
          <p:cNvPr id="9"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baseline="0">
                <a:solidFill>
                  <a:schemeClr val="tx1"/>
                </a:solidFill>
              </a:defRPr>
            </a:lvl1pPr>
          </a:lstStyle>
          <a:p>
            <a:fld id="{9EB2823C-AD72-414F-9745-B02C143CF94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4048"/>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blue small"/>
          <p:cNvPicPr>
            <a:picLocks noChangeAspect="1" noChangeArrowheads="1"/>
          </p:cNvPicPr>
          <p:nvPr/>
        </p:nvPicPr>
        <p:blipFill>
          <a:blip r:embed="rId7" cstate="print"/>
          <a:srcRect/>
          <a:stretch>
            <a:fillRect/>
          </a:stretch>
        </p:blipFill>
        <p:spPr bwMode="auto">
          <a:xfrm>
            <a:off x="0" y="0"/>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35240B8-EE61-4A6B-8B2A-281FB92D8AAB}"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A17E434-C587-4273-BDF3-E4F3050EA45C}"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muted red small"/>
          <p:cNvPicPr>
            <a:picLocks noChangeAspect="1" noChangeArrowheads="1"/>
          </p:cNvPicPr>
          <p:nvPr/>
        </p:nvPicPr>
        <p:blipFill>
          <a:blip r:embed="rId7"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Slide Number Placeholder 7"/>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9" name="Picture 8" descr="Eastman_PNG.png"/>
          <p:cNvPicPr>
            <a:picLocks noChangeAspect="1"/>
          </p:cNvPicPr>
          <p:nvPr/>
        </p:nvPicPr>
        <p:blipFill>
          <a:blip r:embed="rId8" cstate="print"/>
          <a:stretch>
            <a:fillRect/>
          </a:stretch>
        </p:blipFill>
        <p:spPr>
          <a:xfrm>
            <a:off x="7174394" y="6382512"/>
            <a:ext cx="1673352" cy="249841"/>
          </a:xfrm>
          <a:prstGeom prst="rect">
            <a:avLst/>
          </a:prstGeom>
        </p:spPr>
      </p:pic>
      <p:sp>
        <p:nvSpPr>
          <p:cNvPr id="10"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C56236D4-D564-4429-A0CF-CBC6C4FE0E63}" type="datetime1">
              <a:rPr lang="en-US" smtClean="0"/>
              <a:t>9/22/2014</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blue small"/>
          <p:cNvPicPr>
            <a:picLocks noChangeAspect="1" noChangeArrowheads="1"/>
          </p:cNvPicPr>
          <p:nvPr/>
        </p:nvPicPr>
        <p:blipFill>
          <a:blip r:embed="rId7" cstate="print"/>
          <a:srcRect/>
          <a:stretch>
            <a:fillRect/>
          </a:stretch>
        </p:blipFill>
        <p:spPr bwMode="auto">
          <a:xfrm>
            <a:off x="0" y="0"/>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D69BEEEB-ED48-4FF4-A404-743C24058508}"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A17E434-C587-4273-BDF3-E4F3050EA45C}"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D944A565-E54A-40E5-B15D-7275A58589A4}" type="datetime1">
              <a:rPr lang="en-US" smtClean="0"/>
              <a:t>9/22/2014</a:t>
            </a:fld>
            <a:endParaRPr lang="en-US"/>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53545DD5-AE84-45AA-A502-9BE900205DD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8"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D5951626-02CC-4E00-A6A9-70A27D9E8375}"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5042DA2-B1ED-4EAA-B1BA-A44A833BE5DF}"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top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AA32675E-F9CF-4CBD-98A5-8C653C232F3D}"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C2FB38B-01D2-4BC5-8B39-607CAF1D873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teal small"/>
          <p:cNvPicPr>
            <a:picLocks noChangeAspect="1" noChangeArrowheads="1"/>
          </p:cNvPicPr>
          <p:nvPr/>
        </p:nvPicPr>
        <p:blipFill>
          <a:blip r:embed="rId7" cstate="print"/>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47404293-B040-4C09-8B2F-3269F79F4103}" type="datetime1">
              <a:rPr lang="en-US" smtClean="0"/>
              <a:t>9/22/2014</a:t>
            </a:fld>
            <a:endParaRPr lang="en-US"/>
          </a:p>
        </p:txBody>
      </p:sp>
      <p:sp>
        <p:nvSpPr>
          <p:cNvPr id="10"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BEE5802-E960-495B-896E-F0844D2C3DD1}"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C6C3C4FC-953C-4182-AF8D-A6F53668ACA5}"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C6E380A0-30D0-4BC6-A7DE-F1317E5622BB}"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orange small"/>
          <p:cNvPicPr>
            <a:picLocks noChangeAspect="1" noChangeArrowheads="1"/>
          </p:cNvPicPr>
          <p:nvPr/>
        </p:nvPicPr>
        <p:blipFill>
          <a:blip r:embed="rId8"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0D9E76FF-D10A-498D-8A1F-688B87CC45AA}" type="datetime1">
              <a:rPr lang="en-US" smtClean="0"/>
              <a:t>9/22/2014</a:t>
            </a:fld>
            <a:endParaRPr lang="en-US"/>
          </a:p>
        </p:txBody>
      </p:sp>
      <p:sp>
        <p:nvSpPr>
          <p:cNvPr id="10" name="Slide Number Placeholder 10"/>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muted orange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C7C4C5C-F7F8-42AE-8827-3E1F7F8BF5FD}" type="datetime1">
              <a:rPr lang="en-US" smtClean="0"/>
              <a:t>9/22/2014</a:t>
            </a:fld>
            <a:endParaRPr lang="en-US" dirty="0"/>
          </a:p>
        </p:txBody>
      </p:sp>
      <p:sp>
        <p:nvSpPr>
          <p:cNvPr id="9"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0ACC5A98-AB71-43AB-9F9B-4A5E8881701A}"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6D4E233-35BD-453D-9969-F01CCE1D6683}" type="datetime1">
              <a:rPr lang="en-US" smtClean="0"/>
              <a:t>9/22/2014</a:t>
            </a:fld>
            <a:endParaRPr lang="en-US"/>
          </a:p>
        </p:txBody>
      </p:sp>
      <p:sp>
        <p:nvSpPr>
          <p:cNvPr id="10"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ACC5A98-AB71-43AB-9F9B-4A5E8881701A}"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muted red small"/>
          <p:cNvPicPr>
            <a:picLocks noChangeAspect="1" noChangeArrowheads="1"/>
          </p:cNvPicPr>
          <p:nvPr/>
        </p:nvPicPr>
        <p:blipFill>
          <a:blip r:embed="rId7"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Slide Number Placeholder 7"/>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9" name="Picture 8" descr="Eastman_PNG.png"/>
          <p:cNvPicPr>
            <a:picLocks noChangeAspect="1"/>
          </p:cNvPicPr>
          <p:nvPr/>
        </p:nvPicPr>
        <p:blipFill>
          <a:blip r:embed="rId8" cstate="print"/>
          <a:stretch>
            <a:fillRect/>
          </a:stretch>
        </p:blipFill>
        <p:spPr>
          <a:xfrm>
            <a:off x="7174394" y="6382512"/>
            <a:ext cx="1673352" cy="249841"/>
          </a:xfrm>
          <a:prstGeom prst="rect">
            <a:avLst/>
          </a:prstGeom>
        </p:spPr>
      </p:pic>
      <p:sp>
        <p:nvSpPr>
          <p:cNvPr id="10"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40AECA87-5B8D-40AC-9E69-987C9756377F}" type="datetime1">
              <a:rPr lang="en-US" smtClean="0"/>
              <a:t>9/22/2014</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orange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D065A725-B739-4535-BFB6-292398A2473A}" type="datetime1">
              <a:rPr lang="en-US" smtClean="0"/>
              <a:t>9/22/2014</a:t>
            </a:fld>
            <a:endParaRPr lang="en-US" dirty="0"/>
          </a:p>
        </p:txBody>
      </p:sp>
      <p:sp>
        <p:nvSpPr>
          <p:cNvPr id="11"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A53DAC31-E228-495C-9F31-DD587CDA0885}" type="slidenum">
              <a:rPr lang="en-US" smtClean="0"/>
              <a:pPr/>
              <a:t>‹#›</a:t>
            </a:fld>
            <a:endParaRPr lang="en-US"/>
          </a:p>
        </p:txBody>
      </p:sp>
      <p:pic>
        <p:nvPicPr>
          <p:cNvPr id="12" name="Picture 11"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47850" y="274638"/>
            <a:ext cx="6838950" cy="903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79600" y="1600200"/>
            <a:ext cx="674211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556962-3E33-4B93-93F3-D3B2F6EEFA16}" type="slidenum">
              <a:rPr lang="en-US" smtClean="0"/>
              <a:pPr/>
              <a:t>‹#›</a:t>
            </a:fld>
            <a:endParaRPr lang="en-US"/>
          </a:p>
        </p:txBody>
      </p:sp>
      <p:sp>
        <p:nvSpPr>
          <p:cNvPr id="1032" name="Rectangle 8"/>
          <p:cNvSpPr>
            <a:spLocks noChangeArrowheads="1"/>
          </p:cNvSpPr>
          <p:nvPr/>
        </p:nvSpPr>
        <p:spPr bwMode="auto">
          <a:xfrm flipV="1">
            <a:off x="0" y="1268413"/>
            <a:ext cx="9144000" cy="152400"/>
          </a:xfrm>
          <a:prstGeom prst="rect">
            <a:avLst/>
          </a:prstGeom>
          <a:solidFill>
            <a:srgbClr val="2EABD7"/>
          </a:solidFill>
          <a:ln w="9525">
            <a:noFill/>
            <a:miter lim="800000"/>
            <a:headEnd/>
            <a:tailEnd/>
          </a:ln>
          <a:effectLst/>
        </p:spPr>
        <p:txBody>
          <a:bodyPr wrap="none" anchor="ctr"/>
          <a:lstStyle/>
          <a:p>
            <a:endParaRPr lang="en-US"/>
          </a:p>
        </p:txBody>
      </p:sp>
      <p:pic>
        <p:nvPicPr>
          <p:cNvPr id="1036" name="Picture 12" descr="sideArt"/>
          <p:cNvPicPr>
            <a:picLocks noChangeAspect="1" noChangeArrowheads="1"/>
          </p:cNvPicPr>
          <p:nvPr/>
        </p:nvPicPr>
        <p:blipFill>
          <a:blip r:embed="rId13" cstate="print"/>
          <a:srcRect/>
          <a:stretch>
            <a:fillRect/>
          </a:stretch>
        </p:blipFill>
        <p:spPr bwMode="auto">
          <a:xfrm>
            <a:off x="0" y="0"/>
            <a:ext cx="1909763" cy="6862763"/>
          </a:xfrm>
          <a:prstGeom prst="rect">
            <a:avLst/>
          </a:prstGeom>
          <a:noFill/>
        </p:spPr>
      </p:pic>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465138" indent="-465138" algn="l" rtl="0" eaLnBrk="1" fontAlgn="base" hangingPunct="1">
        <a:spcBef>
          <a:spcPct val="20000"/>
        </a:spcBef>
        <a:spcAft>
          <a:spcPct val="0"/>
        </a:spcAft>
        <a:buClr>
          <a:schemeClr val="hlink"/>
        </a:buClr>
        <a:buFont typeface="Wingdings" pitchFamily="2" charset="2"/>
        <a:buChar char="Ø"/>
        <a:defRPr sz="3200">
          <a:solidFill>
            <a:schemeClr val="tx1"/>
          </a:solidFill>
          <a:latin typeface="+mn-lt"/>
          <a:ea typeface="+mn-ea"/>
          <a:cs typeface="+mn-cs"/>
        </a:defRPr>
      </a:lvl1pPr>
      <a:lvl2pPr marL="966788" indent="-3873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484313" indent="-403225" algn="l" rtl="0" eaLnBrk="1" fontAlgn="base" hangingPunct="1">
        <a:spcBef>
          <a:spcPct val="20000"/>
        </a:spcBef>
        <a:spcAft>
          <a:spcPct val="0"/>
        </a:spcAft>
        <a:buClr>
          <a:schemeClr val="tx1"/>
        </a:buClr>
        <a:buChar char="•"/>
        <a:defRPr sz="2400">
          <a:solidFill>
            <a:schemeClr val="tx1"/>
          </a:solidFill>
          <a:latin typeface="+mn-lt"/>
          <a:cs typeface="+mn-cs"/>
        </a:defRPr>
      </a:lvl3pPr>
      <a:lvl4pPr marL="1949450" indent="-350838" algn="l" rtl="0" eaLnBrk="1" fontAlgn="base" hangingPunct="1">
        <a:spcBef>
          <a:spcPct val="20000"/>
        </a:spcBef>
        <a:spcAft>
          <a:spcPct val="0"/>
        </a:spcAft>
        <a:buClr>
          <a:schemeClr val="tx1"/>
        </a:buClr>
        <a:buChar char="•"/>
        <a:defRPr sz="2000">
          <a:solidFill>
            <a:schemeClr val="tx1"/>
          </a:solidFill>
          <a:latin typeface="+mn-lt"/>
          <a:cs typeface="+mn-cs"/>
        </a:defRPr>
      </a:lvl4pPr>
      <a:lvl5pPr marL="2344738" indent="-228600" algn="l" rtl="0" eaLnBrk="1" fontAlgn="base" hangingPunct="1">
        <a:spcBef>
          <a:spcPct val="20000"/>
        </a:spcBef>
        <a:spcAft>
          <a:spcPct val="0"/>
        </a:spcAft>
        <a:buClr>
          <a:schemeClr val="tx1"/>
        </a:buClr>
        <a:buChar char="•"/>
        <a:defRPr sz="2000">
          <a:solidFill>
            <a:schemeClr val="tx1"/>
          </a:solidFill>
          <a:latin typeface="+mn-lt"/>
          <a:cs typeface="+mn-cs"/>
        </a:defRPr>
      </a:lvl5pPr>
      <a:lvl6pPr marL="2801938" indent="-228600" algn="l" rtl="0" eaLnBrk="1" fontAlgn="base" hangingPunct="1">
        <a:spcBef>
          <a:spcPct val="20000"/>
        </a:spcBef>
        <a:spcAft>
          <a:spcPct val="0"/>
        </a:spcAft>
        <a:buClr>
          <a:schemeClr val="tx1"/>
        </a:buClr>
        <a:buChar char="•"/>
        <a:defRPr sz="2000">
          <a:solidFill>
            <a:schemeClr val="tx1"/>
          </a:solidFill>
          <a:latin typeface="+mn-lt"/>
          <a:cs typeface="+mn-cs"/>
        </a:defRPr>
      </a:lvl6pPr>
      <a:lvl7pPr marL="3259138" indent="-228600" algn="l" rtl="0" eaLnBrk="1" fontAlgn="base" hangingPunct="1">
        <a:spcBef>
          <a:spcPct val="20000"/>
        </a:spcBef>
        <a:spcAft>
          <a:spcPct val="0"/>
        </a:spcAft>
        <a:buClr>
          <a:schemeClr val="tx1"/>
        </a:buClr>
        <a:buChar char="•"/>
        <a:defRPr sz="2000">
          <a:solidFill>
            <a:schemeClr val="tx1"/>
          </a:solidFill>
          <a:latin typeface="+mn-lt"/>
          <a:cs typeface="+mn-cs"/>
        </a:defRPr>
      </a:lvl7pPr>
      <a:lvl8pPr marL="3716338" indent="-228600" algn="l" rtl="0" eaLnBrk="1" fontAlgn="base" hangingPunct="1">
        <a:spcBef>
          <a:spcPct val="20000"/>
        </a:spcBef>
        <a:spcAft>
          <a:spcPct val="0"/>
        </a:spcAft>
        <a:buClr>
          <a:schemeClr val="tx1"/>
        </a:buClr>
        <a:buChar char="•"/>
        <a:defRPr sz="2000">
          <a:solidFill>
            <a:schemeClr val="tx1"/>
          </a:solidFill>
          <a:latin typeface="+mn-lt"/>
          <a:cs typeface="+mn-cs"/>
        </a:defRPr>
      </a:lvl8pPr>
      <a:lvl9pPr marL="4173538" indent="-228600" algn="l" rtl="0" eaLnBrk="1" fontAlgn="base" hangingPunct="1">
        <a:spcBef>
          <a:spcPct val="20000"/>
        </a:spcBef>
        <a:spcAft>
          <a:spcPct val="0"/>
        </a:spcAft>
        <a:buClr>
          <a:schemeClr val="tx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blue small"/>
          <p:cNvPicPr>
            <a:picLocks noChangeAspect="1" noChangeArrowheads="1"/>
          </p:cNvPicPr>
          <p:nvPr/>
        </p:nvPicPr>
        <p:blipFill>
          <a:blip r:embed="rId8" cstate="print"/>
          <a:stretch>
            <a:fillRect/>
          </a:stretch>
        </p:blipFill>
        <p:spPr bwMode="auto">
          <a:xfrm>
            <a:off x="0" y="5239512"/>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093F27FC-CFC4-47B2-BC2C-CCD78A95AD55}" type="datetime1">
              <a:rPr lang="en-US" smtClean="0"/>
              <a:t>9/22/2014</a:t>
            </a:fld>
            <a:endParaRPr lang="en-US"/>
          </a:p>
        </p:txBody>
      </p:sp>
      <p:sp>
        <p:nvSpPr>
          <p:cNvPr id="9"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baseline="0">
                <a:solidFill>
                  <a:schemeClr val="bg1"/>
                </a:solidFill>
              </a:defRPr>
            </a:lvl1pPr>
          </a:lstStyle>
          <a:p>
            <a:fld id="{0D2F6CB1-6381-4D44-A841-9CBEFFDC9F88}" type="slidenum">
              <a:rPr lang="en-US" smtClean="0"/>
              <a:pPr/>
              <a:t>‹#›</a:t>
            </a:fld>
            <a:endParaRPr lang="en-US"/>
          </a:p>
        </p:txBody>
      </p:sp>
      <p:pic>
        <p:nvPicPr>
          <p:cNvPr id="10" name="Picture 9"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blue small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FAA0B859-7D11-4ABB-8F5D-DA914F0F61F4}"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9EB2823C-AD72-414F-9745-B02C143CF94E}"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02FF1DA-257E-4B8D-89D7-BC8E5F7725D3}" type="datetime1">
              <a:rPr lang="en-US" smtClean="0"/>
              <a:t>9/22/2014</a:t>
            </a:fld>
            <a:endParaRPr lang="en-US" dirty="0"/>
          </a:p>
        </p:txBody>
      </p:sp>
      <p:sp>
        <p:nvSpPr>
          <p:cNvPr id="9"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baseline="0">
                <a:solidFill>
                  <a:schemeClr val="tx1"/>
                </a:solidFill>
              </a:defRPr>
            </a:lvl1pPr>
          </a:lstStyle>
          <a:p>
            <a:fld id="{9EB2823C-AD72-414F-9745-B02C143CF94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4048"/>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blue small"/>
          <p:cNvPicPr>
            <a:picLocks noChangeAspect="1" noChangeArrowheads="1"/>
          </p:cNvPicPr>
          <p:nvPr/>
        </p:nvPicPr>
        <p:blipFill>
          <a:blip r:embed="rId7" cstate="print"/>
          <a:srcRect/>
          <a:stretch>
            <a:fillRect/>
          </a:stretch>
        </p:blipFill>
        <p:spPr bwMode="auto">
          <a:xfrm>
            <a:off x="0" y="0"/>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5DF8689-BA00-4BCF-A3DD-AC62F2C5EB3D}"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A17E434-C587-4273-BDF3-E4F3050EA45C}"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BF0D986-B731-4BA7-BABC-54DA15AE1313}"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39BF9057-FE85-41F0-B42E-E49DE025B696}"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C7DE6BDE-78E7-4BC9-B293-B68ED9D831B5}"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blue small"/>
          <p:cNvPicPr>
            <a:picLocks noChangeAspect="1" noChangeArrowheads="1"/>
          </p:cNvPicPr>
          <p:nvPr/>
        </p:nvPicPr>
        <p:blipFill>
          <a:blip r:embed="rId8" cstate="print"/>
          <a:stretch>
            <a:fillRect/>
          </a:stretch>
        </p:blipFill>
        <p:spPr bwMode="auto">
          <a:xfrm>
            <a:off x="0" y="5239512"/>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F9845665-6E6E-4C28-B868-45FDE6F5FD65}" type="datetime1">
              <a:rPr lang="en-US" smtClean="0"/>
              <a:t>9/22/2014</a:t>
            </a:fld>
            <a:endParaRPr lang="en-US"/>
          </a:p>
        </p:txBody>
      </p:sp>
      <p:sp>
        <p:nvSpPr>
          <p:cNvPr id="9"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baseline="0">
                <a:solidFill>
                  <a:schemeClr val="bg1"/>
                </a:solidFill>
              </a:defRPr>
            </a:lvl1pPr>
          </a:lstStyle>
          <a:p>
            <a:fld id="{0D2F6CB1-6381-4D44-A841-9CBEFFDC9F88}" type="slidenum">
              <a:rPr lang="en-US" smtClean="0"/>
              <a:pPr/>
              <a:t>‹#›</a:t>
            </a:fld>
            <a:endParaRPr lang="en-US"/>
          </a:p>
        </p:txBody>
      </p:sp>
      <p:pic>
        <p:nvPicPr>
          <p:cNvPr id="10" name="Picture 9"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9AE4EEC4-F182-4B8B-A1F2-0DDEFECA10CD}" type="datetime1">
              <a:rPr lang="en-US" smtClean="0"/>
              <a:t>9/22/2014</a:t>
            </a:fld>
            <a:endParaRPr lang="en-US"/>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53545DD5-AE84-45AA-A502-9BE900205DDE}"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blue small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08DFB3BA-6E5C-4BD6-B600-E69C08ADD56D}"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9EB2823C-AD72-414F-9745-B02C143CF94E}"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10"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631FB3E4-72AE-4E8E-884C-19A2CC3C302C}" type="datetime1">
              <a:rPr lang="en-US" smtClean="0"/>
              <a:t>9/22/2014</a:t>
            </a:fld>
            <a:endParaRPr lang="en-US" dirty="0"/>
          </a:p>
        </p:txBody>
      </p:sp>
      <p:sp>
        <p:nvSpPr>
          <p:cNvPr id="9"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baseline="0">
                <a:solidFill>
                  <a:schemeClr val="tx1"/>
                </a:solidFill>
              </a:defRPr>
            </a:lvl1pPr>
          </a:lstStyle>
          <a:p>
            <a:fld id="{9EB2823C-AD72-414F-9745-B02C143CF94E}" type="slidenum">
              <a:rPr lang="en-US" smtClean="0"/>
              <a:pPr/>
              <a:t>‹#›</a:t>
            </a:fld>
            <a:endParaRPr lang="en-US" dirty="0"/>
          </a:p>
        </p:txBody>
      </p:sp>
      <p:pic>
        <p:nvPicPr>
          <p:cNvPr id="10" name="Picture 9" descr="Eastman_PNG.png"/>
          <p:cNvPicPr>
            <a:picLocks noChangeAspect="1"/>
          </p:cNvPicPr>
          <p:nvPr/>
        </p:nvPicPr>
        <p:blipFill>
          <a:blip r:embed="rId11" cstate="print"/>
          <a:stretch>
            <a:fillRect/>
          </a:stretch>
        </p:blipFill>
        <p:spPr>
          <a:xfrm>
            <a:off x="7179178" y="384048"/>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193" r:id="rId6"/>
    <p:sldLayoutId id="2147484194" r:id="rId7"/>
    <p:sldLayoutId id="2147484195"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4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blue small"/>
          <p:cNvPicPr>
            <a:picLocks noChangeAspect="1" noChangeArrowheads="1"/>
          </p:cNvPicPr>
          <p:nvPr/>
        </p:nvPicPr>
        <p:blipFill>
          <a:blip r:embed="rId7" cstate="print"/>
          <a:srcRect/>
          <a:stretch>
            <a:fillRect/>
          </a:stretch>
        </p:blipFill>
        <p:spPr bwMode="auto">
          <a:xfrm>
            <a:off x="0" y="0"/>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F7374E97-1306-4B6B-BDDE-D5E1CBC0FFCD}"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A17E434-C587-4273-BDF3-E4F3050EA45C}"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8E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8E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8E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8E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muted red small"/>
          <p:cNvPicPr>
            <a:picLocks noChangeAspect="1" noChangeArrowheads="1"/>
          </p:cNvPicPr>
          <p:nvPr/>
        </p:nvPicPr>
        <p:blipFill>
          <a:blip r:embed="rId7"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Slide Number Placeholder 7"/>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9" name="Picture 8" descr="Eastman_PNG.png"/>
          <p:cNvPicPr>
            <a:picLocks noChangeAspect="1"/>
          </p:cNvPicPr>
          <p:nvPr/>
        </p:nvPicPr>
        <p:blipFill>
          <a:blip r:embed="rId8" cstate="print"/>
          <a:stretch>
            <a:fillRect/>
          </a:stretch>
        </p:blipFill>
        <p:spPr>
          <a:xfrm>
            <a:off x="7174394" y="6382512"/>
            <a:ext cx="1673352" cy="249841"/>
          </a:xfrm>
          <a:prstGeom prst="rect">
            <a:avLst/>
          </a:prstGeom>
        </p:spPr>
      </p:pic>
      <p:sp>
        <p:nvSpPr>
          <p:cNvPr id="10" name="Date Placeholder 9"/>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B1C93696-7749-4197-BD26-36FFD3E140B4}" type="datetime1">
              <a:rPr lang="en-US" smtClean="0"/>
              <a:t>9/22/2014</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sm section"/>
          <p:cNvPicPr>
            <a:picLocks noChangeAspect="1" noChangeArrowheads="1"/>
          </p:cNvPicPr>
          <p:nvPr/>
        </p:nvPicPr>
        <p:blipFill>
          <a:blip r:embed="rId10"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FBA6BBD5-E9AA-4949-9769-8FAC66D5212F}" type="datetime1">
              <a:rPr lang="en-US" smtClean="0"/>
              <a:t>9/22/2014</a:t>
            </a:fld>
            <a:endParaRPr lang="en-US"/>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53545DD5-AE84-45AA-A502-9BE900205DDE}" type="slidenum">
              <a:rPr lang="en-US" smtClean="0"/>
              <a:pPr/>
              <a:t>‹#›</a:t>
            </a:fld>
            <a:endParaRPr lang="en-US" dirty="0"/>
          </a:p>
        </p:txBody>
      </p:sp>
      <p:pic>
        <p:nvPicPr>
          <p:cNvPr id="10" name="Picture 9" descr="Eastman_PNG.png"/>
          <p:cNvPicPr>
            <a:picLocks noChangeAspect="1"/>
          </p:cNvPicPr>
          <p:nvPr/>
        </p:nvPicPr>
        <p:blipFill>
          <a:blip r:embed="rId11"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215" r:id="rId6"/>
    <p:sldLayoutId id="2147484216" r:id="rId7"/>
    <p:sldLayoutId id="2147484217"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8"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5EDAEA97-F98F-4AA4-94E2-B05B67D9256F}"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5042DA2-B1ED-4EAA-B1BA-A44A833BE5DF}"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top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8E57738D-003D-4D41-926C-819E2CE0FD5A}"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C2FB38B-01D2-4BC5-8B39-607CAF1D873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teal small"/>
          <p:cNvPicPr>
            <a:picLocks noChangeAspect="1" noChangeArrowheads="1"/>
          </p:cNvPicPr>
          <p:nvPr/>
        </p:nvPicPr>
        <p:blipFill>
          <a:blip r:embed="rId7" cstate="print"/>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9BAC3200-7682-4F2A-90BD-22A9456396CA}" type="datetime1">
              <a:rPr lang="en-US" smtClean="0"/>
              <a:t>9/22/2014</a:t>
            </a:fld>
            <a:endParaRPr lang="en-US"/>
          </a:p>
        </p:txBody>
      </p:sp>
      <p:sp>
        <p:nvSpPr>
          <p:cNvPr id="10"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0CBED8F-3B94-40F2-B5E6-A8B044D3EFC1}"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8"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84458F97-674B-403E-B6F0-79CD64A358FA}"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65"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CD6F2B43-4446-497A-B27D-2891FC94F70B}"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35042DA2-B1ED-4EAA-B1BA-A44A833BE5DF}"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82BAAFA4-63A5-46FA-A3FE-AB322FBD8EB7}"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orange small"/>
          <p:cNvPicPr>
            <a:picLocks noChangeAspect="1" noChangeArrowheads="1"/>
          </p:cNvPicPr>
          <p:nvPr/>
        </p:nvPicPr>
        <p:blipFill>
          <a:blip r:embed="rId8" cstate="print"/>
          <a:srcRect/>
          <a:stretch>
            <a:fillRect/>
          </a:stretch>
        </p:blipFill>
        <p:spPr bwMode="auto">
          <a:xfrm>
            <a:off x="0" y="523875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8B252207-9038-41B5-9B0A-0F3D52DA5132}" type="datetime1">
              <a:rPr lang="en-US" smtClean="0"/>
              <a:t>9/22/2014</a:t>
            </a:fld>
            <a:endParaRPr lang="en-US"/>
          </a:p>
        </p:txBody>
      </p:sp>
      <p:sp>
        <p:nvSpPr>
          <p:cNvPr id="10" name="Slide Number Placeholder 10"/>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muted orange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CDCC29FA-1FAF-41C8-A627-E60DFD92A973}" type="datetime1">
              <a:rPr lang="en-US" smtClean="0"/>
              <a:t>9/22/2014</a:t>
            </a:fld>
            <a:endParaRPr lang="en-US" dirty="0"/>
          </a:p>
        </p:txBody>
      </p:sp>
      <p:sp>
        <p:nvSpPr>
          <p:cNvPr id="9"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0ACC5A98-AB71-43AB-9F9B-4A5E8881701A}"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6BD6EECC-BB67-43F8-B427-20E231C7ADF4}" type="datetime1">
              <a:rPr lang="en-US" smtClean="0"/>
              <a:t>9/22/2014</a:t>
            </a:fld>
            <a:endParaRPr lang="en-US"/>
          </a:p>
        </p:txBody>
      </p:sp>
      <p:sp>
        <p:nvSpPr>
          <p:cNvPr id="10"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ACC5A98-AB71-43AB-9F9B-4A5E8881701A}"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CD5A13"/>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CD5A13"/>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CD5A13"/>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CD5A13"/>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orange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B398E820-3147-45E0-8FEA-50FA7AF25E4E}" type="datetime1">
              <a:rPr lang="en-US" smtClean="0"/>
              <a:t>9/22/2014</a:t>
            </a:fld>
            <a:endParaRPr lang="en-US" dirty="0"/>
          </a:p>
        </p:txBody>
      </p:sp>
      <p:sp>
        <p:nvSpPr>
          <p:cNvPr id="11" name="Slide Number Placeholder 10"/>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A53DAC31-E228-495C-9F31-DD587CDA0885}" type="slidenum">
              <a:rPr lang="en-US" smtClean="0"/>
              <a:pPr/>
              <a:t>‹#›</a:t>
            </a:fld>
            <a:endParaRPr lang="en-US"/>
          </a:p>
        </p:txBody>
      </p:sp>
      <p:pic>
        <p:nvPicPr>
          <p:cNvPr id="12" name="Picture 11"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3316"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317"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6"/>
            <p:cNvGrpSpPr>
              <a:grpSpLocks/>
            </p:cNvGrpSpPr>
            <p:nvPr/>
          </p:nvGrpSpPr>
          <p:grpSpPr bwMode="auto">
            <a:xfrm>
              <a:off x="4257" y="1103"/>
              <a:ext cx="768" cy="576"/>
              <a:chOff x="0" y="0"/>
              <a:chExt cx="768" cy="576"/>
            </a:xfrm>
          </p:grpSpPr>
          <p:sp>
            <p:nvSpPr>
              <p:cNvPr id="13319"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320"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5" name="Group 9"/>
            <p:cNvGrpSpPr>
              <a:grpSpLocks/>
            </p:cNvGrpSpPr>
            <p:nvPr/>
          </p:nvGrpSpPr>
          <p:grpSpPr bwMode="auto">
            <a:xfrm>
              <a:off x="3134" y="0"/>
              <a:ext cx="768" cy="576"/>
              <a:chOff x="0" y="0"/>
              <a:chExt cx="768" cy="576"/>
            </a:xfrm>
          </p:grpSpPr>
          <p:sp>
            <p:nvSpPr>
              <p:cNvPr id="1332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323"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3326"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327"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3330"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331"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 name="Group 20"/>
                <p:cNvGrpSpPr>
                  <a:grpSpLocks/>
                </p:cNvGrpSpPr>
                <p:nvPr/>
              </p:nvGrpSpPr>
              <p:grpSpPr bwMode="auto">
                <a:xfrm>
                  <a:off x="4267" y="781"/>
                  <a:ext cx="966" cy="522"/>
                  <a:chOff x="2864" y="2019"/>
                  <a:chExt cx="2463" cy="1332"/>
                </a:xfrm>
              </p:grpSpPr>
              <p:sp>
                <p:nvSpPr>
                  <p:cNvPr id="13333"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34"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3"/>
                <p:cNvGrpSpPr>
                  <a:grpSpLocks/>
                </p:cNvGrpSpPr>
                <p:nvPr/>
              </p:nvGrpSpPr>
              <p:grpSpPr bwMode="auto">
                <a:xfrm>
                  <a:off x="4280" y="707"/>
                  <a:ext cx="971" cy="417"/>
                  <a:chOff x="2897" y="1832"/>
                  <a:chExt cx="2477" cy="1064"/>
                </a:xfrm>
              </p:grpSpPr>
              <p:sp>
                <p:nvSpPr>
                  <p:cNvPr id="13336"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37"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6"/>
                <p:cNvGrpSpPr>
                  <a:grpSpLocks/>
                </p:cNvGrpSpPr>
                <p:nvPr/>
              </p:nvGrpSpPr>
              <p:grpSpPr bwMode="auto">
                <a:xfrm>
                  <a:off x="4291" y="630"/>
                  <a:ext cx="969" cy="364"/>
                  <a:chOff x="2924" y="1636"/>
                  <a:chExt cx="2472" cy="927"/>
                </a:xfrm>
              </p:grpSpPr>
              <p:sp>
                <p:nvSpPr>
                  <p:cNvPr id="13339"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40"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29"/>
                <p:cNvGrpSpPr>
                  <a:grpSpLocks/>
                </p:cNvGrpSpPr>
                <p:nvPr/>
              </p:nvGrpSpPr>
              <p:grpSpPr bwMode="auto">
                <a:xfrm>
                  <a:off x="4304" y="543"/>
                  <a:ext cx="918" cy="258"/>
                  <a:chOff x="2958" y="1414"/>
                  <a:chExt cx="2342" cy="657"/>
                </a:xfrm>
              </p:grpSpPr>
              <p:sp>
                <p:nvSpPr>
                  <p:cNvPr id="13342"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43"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2"/>
                <p:cNvGrpSpPr>
                  <a:grpSpLocks/>
                </p:cNvGrpSpPr>
                <p:nvPr/>
              </p:nvGrpSpPr>
              <p:grpSpPr bwMode="auto">
                <a:xfrm>
                  <a:off x="4314" y="487"/>
                  <a:ext cx="843" cy="134"/>
                  <a:chOff x="2983" y="1269"/>
                  <a:chExt cx="2150" cy="343"/>
                </a:xfrm>
              </p:grpSpPr>
              <p:sp>
                <p:nvSpPr>
                  <p:cNvPr id="13345"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46"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5"/>
                <p:cNvGrpSpPr>
                  <a:grpSpLocks/>
                </p:cNvGrpSpPr>
                <p:nvPr/>
              </p:nvGrpSpPr>
              <p:grpSpPr bwMode="auto">
                <a:xfrm>
                  <a:off x="4296" y="349"/>
                  <a:ext cx="737" cy="167"/>
                  <a:chOff x="2938" y="917"/>
                  <a:chExt cx="1879" cy="427"/>
                </a:xfrm>
              </p:grpSpPr>
              <p:sp>
                <p:nvSpPr>
                  <p:cNvPr id="13348"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49"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 name="Group 38"/>
                <p:cNvGrpSpPr>
                  <a:grpSpLocks/>
                </p:cNvGrpSpPr>
                <p:nvPr/>
              </p:nvGrpSpPr>
              <p:grpSpPr bwMode="auto">
                <a:xfrm>
                  <a:off x="3394" y="637"/>
                  <a:ext cx="493" cy="912"/>
                  <a:chOff x="637" y="1653"/>
                  <a:chExt cx="1257" cy="2326"/>
                </a:xfrm>
              </p:grpSpPr>
              <p:sp>
                <p:nvSpPr>
                  <p:cNvPr id="13351"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52"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1"/>
                <p:cNvGrpSpPr>
                  <a:grpSpLocks/>
                </p:cNvGrpSpPr>
                <p:nvPr/>
              </p:nvGrpSpPr>
              <p:grpSpPr bwMode="auto">
                <a:xfrm>
                  <a:off x="3142" y="850"/>
                  <a:ext cx="966" cy="522"/>
                  <a:chOff x="-5" y="2196"/>
                  <a:chExt cx="2463" cy="1332"/>
                </a:xfrm>
              </p:grpSpPr>
              <p:sp>
                <p:nvSpPr>
                  <p:cNvPr id="13354"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55"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4"/>
                <p:cNvGrpSpPr>
                  <a:grpSpLocks/>
                </p:cNvGrpSpPr>
                <p:nvPr/>
              </p:nvGrpSpPr>
              <p:grpSpPr bwMode="auto">
                <a:xfrm>
                  <a:off x="3124" y="777"/>
                  <a:ext cx="971" cy="417"/>
                  <a:chOff x="-52" y="2009"/>
                  <a:chExt cx="2477" cy="1064"/>
                </a:xfrm>
              </p:grpSpPr>
              <p:sp>
                <p:nvSpPr>
                  <p:cNvPr id="13357"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58"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7"/>
                <p:cNvGrpSpPr>
                  <a:grpSpLocks/>
                </p:cNvGrpSpPr>
                <p:nvPr/>
              </p:nvGrpSpPr>
              <p:grpSpPr bwMode="auto">
                <a:xfrm>
                  <a:off x="3115" y="700"/>
                  <a:ext cx="969" cy="363"/>
                  <a:chOff x="-74" y="1813"/>
                  <a:chExt cx="2472" cy="927"/>
                </a:xfrm>
              </p:grpSpPr>
              <p:sp>
                <p:nvSpPr>
                  <p:cNvPr id="13360"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61"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0"/>
                <p:cNvGrpSpPr>
                  <a:grpSpLocks/>
                </p:cNvGrpSpPr>
                <p:nvPr/>
              </p:nvGrpSpPr>
              <p:grpSpPr bwMode="auto">
                <a:xfrm>
                  <a:off x="3153" y="613"/>
                  <a:ext cx="918" cy="257"/>
                  <a:chOff x="22" y="1591"/>
                  <a:chExt cx="2342" cy="657"/>
                </a:xfrm>
              </p:grpSpPr>
              <p:sp>
                <p:nvSpPr>
                  <p:cNvPr id="13363"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64"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3"/>
                <p:cNvGrpSpPr>
                  <a:grpSpLocks/>
                </p:cNvGrpSpPr>
                <p:nvPr/>
              </p:nvGrpSpPr>
              <p:grpSpPr bwMode="auto">
                <a:xfrm>
                  <a:off x="3218" y="556"/>
                  <a:ext cx="843" cy="134"/>
                  <a:chOff x="189" y="1446"/>
                  <a:chExt cx="2150" cy="343"/>
                </a:xfrm>
              </p:grpSpPr>
              <p:sp>
                <p:nvSpPr>
                  <p:cNvPr id="13366"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67"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2" name="Group 56"/>
                <p:cNvGrpSpPr>
                  <a:grpSpLocks/>
                </p:cNvGrpSpPr>
                <p:nvPr/>
              </p:nvGrpSpPr>
              <p:grpSpPr bwMode="auto">
                <a:xfrm>
                  <a:off x="3342" y="418"/>
                  <a:ext cx="737" cy="167"/>
                  <a:chOff x="505" y="1094"/>
                  <a:chExt cx="1879" cy="427"/>
                </a:xfrm>
              </p:grpSpPr>
              <p:sp>
                <p:nvSpPr>
                  <p:cNvPr id="13369"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70"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59"/>
                <p:cNvGrpSpPr>
                  <a:grpSpLocks/>
                </p:cNvGrpSpPr>
                <p:nvPr/>
              </p:nvGrpSpPr>
              <p:grpSpPr bwMode="auto">
                <a:xfrm>
                  <a:off x="3386" y="341"/>
                  <a:ext cx="725" cy="218"/>
                  <a:chOff x="616" y="899"/>
                  <a:chExt cx="1850" cy="554"/>
                </a:xfrm>
              </p:grpSpPr>
              <p:sp>
                <p:nvSpPr>
                  <p:cNvPr id="13372"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73"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2"/>
                <p:cNvGrpSpPr>
                  <a:grpSpLocks/>
                </p:cNvGrpSpPr>
                <p:nvPr/>
              </p:nvGrpSpPr>
              <p:grpSpPr bwMode="auto">
                <a:xfrm>
                  <a:off x="3472" y="231"/>
                  <a:ext cx="693" cy="291"/>
                  <a:chOff x="3472" y="231"/>
                  <a:chExt cx="693" cy="291"/>
                </a:xfrm>
              </p:grpSpPr>
              <p:sp>
                <p:nvSpPr>
                  <p:cNvPr id="13375"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76"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5"/>
                <p:cNvGrpSpPr>
                  <a:grpSpLocks/>
                </p:cNvGrpSpPr>
                <p:nvPr/>
              </p:nvGrpSpPr>
              <p:grpSpPr bwMode="auto">
                <a:xfrm>
                  <a:off x="3554" y="118"/>
                  <a:ext cx="664" cy="349"/>
                  <a:chOff x="3554" y="118"/>
                  <a:chExt cx="664" cy="349"/>
                </a:xfrm>
              </p:grpSpPr>
              <p:sp>
                <p:nvSpPr>
                  <p:cNvPr id="13378"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79"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68"/>
                <p:cNvGrpSpPr>
                  <a:grpSpLocks/>
                </p:cNvGrpSpPr>
                <p:nvPr/>
              </p:nvGrpSpPr>
              <p:grpSpPr bwMode="auto">
                <a:xfrm>
                  <a:off x="3784" y="30"/>
                  <a:ext cx="305" cy="593"/>
                  <a:chOff x="1633" y="104"/>
                  <a:chExt cx="778" cy="1512"/>
                </a:xfrm>
              </p:grpSpPr>
              <p:sp>
                <p:nvSpPr>
                  <p:cNvPr id="13381"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82"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1"/>
                <p:cNvGrpSpPr>
                  <a:grpSpLocks/>
                </p:cNvGrpSpPr>
                <p:nvPr/>
              </p:nvGrpSpPr>
              <p:grpSpPr bwMode="auto">
                <a:xfrm>
                  <a:off x="3903" y="0"/>
                  <a:ext cx="248" cy="601"/>
                  <a:chOff x="1935" y="28"/>
                  <a:chExt cx="634" cy="1534"/>
                </a:xfrm>
              </p:grpSpPr>
              <p:sp>
                <p:nvSpPr>
                  <p:cNvPr id="13384"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85"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8" name="Group 74"/>
                <p:cNvGrpSpPr>
                  <a:grpSpLocks/>
                </p:cNvGrpSpPr>
                <p:nvPr/>
              </p:nvGrpSpPr>
              <p:grpSpPr bwMode="auto">
                <a:xfrm>
                  <a:off x="4251" y="252"/>
                  <a:ext cx="723" cy="222"/>
                  <a:chOff x="2822" y="672"/>
                  <a:chExt cx="1845" cy="566"/>
                </a:xfrm>
              </p:grpSpPr>
              <p:sp>
                <p:nvSpPr>
                  <p:cNvPr id="13387"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88"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9" name="Group 77"/>
                <p:cNvGrpSpPr>
                  <a:grpSpLocks/>
                </p:cNvGrpSpPr>
                <p:nvPr/>
              </p:nvGrpSpPr>
              <p:grpSpPr bwMode="auto">
                <a:xfrm>
                  <a:off x="4196" y="163"/>
                  <a:ext cx="699" cy="282"/>
                  <a:chOff x="2683" y="445"/>
                  <a:chExt cx="1781" cy="717"/>
                </a:xfrm>
              </p:grpSpPr>
              <p:sp>
                <p:nvSpPr>
                  <p:cNvPr id="13390"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91"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339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3393"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30" name="Group 82"/>
                <p:cNvGrpSpPr>
                  <a:grpSpLocks/>
                </p:cNvGrpSpPr>
                <p:nvPr/>
              </p:nvGrpSpPr>
              <p:grpSpPr bwMode="auto">
                <a:xfrm>
                  <a:off x="4242" y="5"/>
                  <a:ext cx="251" cy="596"/>
                  <a:chOff x="2800" y="41"/>
                  <a:chExt cx="640" cy="1520"/>
                </a:xfrm>
              </p:grpSpPr>
              <p:sp>
                <p:nvSpPr>
                  <p:cNvPr id="13395"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96"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5"/>
                <p:cNvGrpSpPr>
                  <a:grpSpLocks/>
                </p:cNvGrpSpPr>
                <p:nvPr/>
              </p:nvGrpSpPr>
              <p:grpSpPr bwMode="auto">
                <a:xfrm>
                  <a:off x="4295" y="53"/>
                  <a:ext cx="398" cy="574"/>
                  <a:chOff x="2934" y="163"/>
                  <a:chExt cx="1017" cy="1464"/>
                </a:xfrm>
              </p:grpSpPr>
              <p:sp>
                <p:nvSpPr>
                  <p:cNvPr id="13398"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399"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454" name="Group 88"/>
                <p:cNvGrpSpPr>
                  <a:grpSpLocks/>
                </p:cNvGrpSpPr>
                <p:nvPr/>
              </p:nvGrpSpPr>
              <p:grpSpPr bwMode="auto">
                <a:xfrm>
                  <a:off x="4215" y="2"/>
                  <a:ext cx="95" cy="567"/>
                  <a:chOff x="2730" y="32"/>
                  <a:chExt cx="243" cy="1448"/>
                </a:xfrm>
              </p:grpSpPr>
              <p:sp>
                <p:nvSpPr>
                  <p:cNvPr id="13401"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402"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455" name="Group 91"/>
                <p:cNvGrpSpPr>
                  <a:grpSpLocks/>
                </p:cNvGrpSpPr>
                <p:nvPr/>
              </p:nvGrpSpPr>
              <p:grpSpPr bwMode="auto">
                <a:xfrm>
                  <a:off x="3514" y="683"/>
                  <a:ext cx="425" cy="960"/>
                  <a:chOff x="943" y="1769"/>
                  <a:chExt cx="1085" cy="2450"/>
                </a:xfrm>
              </p:grpSpPr>
              <p:sp>
                <p:nvSpPr>
                  <p:cNvPr id="13404"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405"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3456" name="Group 94"/>
                <p:cNvGrpSpPr>
                  <a:grpSpLocks/>
                </p:cNvGrpSpPr>
                <p:nvPr/>
              </p:nvGrpSpPr>
              <p:grpSpPr bwMode="auto">
                <a:xfrm>
                  <a:off x="3715" y="748"/>
                  <a:ext cx="300" cy="930"/>
                  <a:chOff x="1455" y="1936"/>
                  <a:chExt cx="766" cy="2373"/>
                </a:xfrm>
              </p:grpSpPr>
              <p:sp>
                <p:nvSpPr>
                  <p:cNvPr id="13407"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408"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3457" name="Group 97"/>
                <p:cNvGrpSpPr>
                  <a:grpSpLocks/>
                </p:cNvGrpSpPr>
                <p:nvPr/>
              </p:nvGrpSpPr>
              <p:grpSpPr bwMode="auto">
                <a:xfrm rot="88588">
                  <a:off x="3923" y="769"/>
                  <a:ext cx="180" cy="913"/>
                  <a:chOff x="1956" y="1990"/>
                  <a:chExt cx="492" cy="2604"/>
                </a:xfrm>
              </p:grpSpPr>
              <p:sp>
                <p:nvSpPr>
                  <p:cNvPr id="13410"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411"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3458" name="Group 100"/>
                <p:cNvGrpSpPr>
                  <a:grpSpLocks/>
                </p:cNvGrpSpPr>
                <p:nvPr/>
              </p:nvGrpSpPr>
              <p:grpSpPr bwMode="auto">
                <a:xfrm>
                  <a:off x="4451" y="662"/>
                  <a:ext cx="442" cy="951"/>
                  <a:chOff x="3334" y="1717"/>
                  <a:chExt cx="1125" cy="2426"/>
                </a:xfrm>
              </p:grpSpPr>
              <p:sp>
                <p:nvSpPr>
                  <p:cNvPr id="13413"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414"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3459" name="Group 103"/>
                <p:cNvGrpSpPr>
                  <a:grpSpLocks/>
                </p:cNvGrpSpPr>
                <p:nvPr/>
              </p:nvGrpSpPr>
              <p:grpSpPr bwMode="auto">
                <a:xfrm>
                  <a:off x="4391" y="721"/>
                  <a:ext cx="347" cy="951"/>
                  <a:chOff x="3181" y="1866"/>
                  <a:chExt cx="883" cy="2426"/>
                </a:xfrm>
              </p:grpSpPr>
              <p:sp>
                <p:nvSpPr>
                  <p:cNvPr id="13416"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417"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3460" name="Group 106"/>
                <p:cNvGrpSpPr>
                  <a:grpSpLocks/>
                </p:cNvGrpSpPr>
                <p:nvPr/>
              </p:nvGrpSpPr>
              <p:grpSpPr bwMode="auto">
                <a:xfrm>
                  <a:off x="4323" y="767"/>
                  <a:ext cx="243" cy="935"/>
                  <a:chOff x="3006" y="1983"/>
                  <a:chExt cx="619" cy="2386"/>
                </a:xfrm>
              </p:grpSpPr>
              <p:sp>
                <p:nvSpPr>
                  <p:cNvPr id="13419"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420"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3461" name="Group 109"/>
                <p:cNvGrpSpPr>
                  <a:grpSpLocks/>
                </p:cNvGrpSpPr>
                <p:nvPr/>
              </p:nvGrpSpPr>
              <p:grpSpPr bwMode="auto">
                <a:xfrm>
                  <a:off x="4249" y="813"/>
                  <a:ext cx="159" cy="870"/>
                  <a:chOff x="2819" y="2101"/>
                  <a:chExt cx="405" cy="2219"/>
                </a:xfrm>
              </p:grpSpPr>
              <p:sp>
                <p:nvSpPr>
                  <p:cNvPr id="13422"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423"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3462" name="Group 112"/>
                <p:cNvGrpSpPr>
                  <a:grpSpLocks/>
                </p:cNvGrpSpPr>
                <p:nvPr/>
              </p:nvGrpSpPr>
              <p:grpSpPr bwMode="auto">
                <a:xfrm>
                  <a:off x="4045" y="826"/>
                  <a:ext cx="167" cy="857"/>
                  <a:chOff x="2287" y="2135"/>
                  <a:chExt cx="426" cy="2185"/>
                </a:xfrm>
              </p:grpSpPr>
              <p:sp>
                <p:nvSpPr>
                  <p:cNvPr id="13425"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3426"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13427"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3428"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342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3430"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3431"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343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343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3434"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3435"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3436"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3437"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343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3439"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3440"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3441"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3442"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344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344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3445"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3446"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3447"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3448"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344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5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5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044A0A9-B6D3-4535-BCEC-E06A232D6207}" type="datetime1">
              <a:rPr lang="en-US" smtClean="0"/>
              <a:t>9/22/2014</a:t>
            </a:fld>
            <a:endParaRPr lang="en-US"/>
          </a:p>
        </p:txBody>
      </p:sp>
      <p:sp>
        <p:nvSpPr>
          <p:cNvPr id="1345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45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556962-3E33-4B93-93F3-D3B2F6EEFA16}"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214" r:id="rId12"/>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cs typeface="Arial" pitchFamily="34" charset="0"/>
        </a:defRPr>
      </a:lvl2pPr>
      <a:lvl3pPr algn="l" rtl="0" eaLnBrk="1" fontAlgn="base" hangingPunct="1">
        <a:spcBef>
          <a:spcPct val="0"/>
        </a:spcBef>
        <a:spcAft>
          <a:spcPct val="0"/>
        </a:spcAft>
        <a:defRPr sz="4400">
          <a:solidFill>
            <a:schemeClr val="tx2"/>
          </a:solidFill>
          <a:latin typeface="Arial Black" pitchFamily="34" charset="0"/>
          <a:cs typeface="Arial" pitchFamily="34" charset="0"/>
        </a:defRPr>
      </a:lvl3pPr>
      <a:lvl4pPr algn="l" rtl="0" eaLnBrk="1" fontAlgn="base" hangingPunct="1">
        <a:spcBef>
          <a:spcPct val="0"/>
        </a:spcBef>
        <a:spcAft>
          <a:spcPct val="0"/>
        </a:spcAft>
        <a:defRPr sz="4400">
          <a:solidFill>
            <a:schemeClr val="tx2"/>
          </a:solidFill>
          <a:latin typeface="Arial Black" pitchFamily="34" charset="0"/>
          <a:cs typeface="Arial" pitchFamily="34" charset="0"/>
        </a:defRPr>
      </a:lvl4pPr>
      <a:lvl5pPr algn="l" rtl="0" eaLnBrk="1" fontAlgn="base" hangingPunct="1">
        <a:spcBef>
          <a:spcPct val="0"/>
        </a:spcBef>
        <a:spcAft>
          <a:spcPct val="0"/>
        </a:spcAft>
        <a:defRPr sz="4400">
          <a:solidFill>
            <a:schemeClr val="tx2"/>
          </a:solidFill>
          <a:latin typeface="Arial Black" pitchFamily="34" charset="0"/>
          <a:cs typeface="Arial" pitchFamily="34" charset="0"/>
        </a:defRPr>
      </a:lvl5pPr>
      <a:lvl6pPr marL="457200" algn="l" rtl="0" eaLnBrk="1" fontAlgn="base" hangingPunct="1">
        <a:spcBef>
          <a:spcPct val="0"/>
        </a:spcBef>
        <a:spcAft>
          <a:spcPct val="0"/>
        </a:spcAft>
        <a:defRPr sz="4400">
          <a:solidFill>
            <a:schemeClr val="tx2"/>
          </a:solidFill>
          <a:latin typeface="Arial Black" pitchFamily="34" charset="0"/>
          <a:cs typeface="Arial" pitchFamily="34" charset="0"/>
        </a:defRPr>
      </a:lvl6pPr>
      <a:lvl7pPr marL="914400" algn="l" rtl="0" eaLnBrk="1" fontAlgn="base" hangingPunct="1">
        <a:spcBef>
          <a:spcPct val="0"/>
        </a:spcBef>
        <a:spcAft>
          <a:spcPct val="0"/>
        </a:spcAft>
        <a:defRPr sz="4400">
          <a:solidFill>
            <a:schemeClr val="tx2"/>
          </a:solidFill>
          <a:latin typeface="Arial Black" pitchFamily="34" charset="0"/>
          <a:cs typeface="Arial" pitchFamily="34" charset="0"/>
        </a:defRPr>
      </a:lvl7pPr>
      <a:lvl8pPr marL="1371600" algn="l" rtl="0" eaLnBrk="1" fontAlgn="base" hangingPunct="1">
        <a:spcBef>
          <a:spcPct val="0"/>
        </a:spcBef>
        <a:spcAft>
          <a:spcPct val="0"/>
        </a:spcAft>
        <a:defRPr sz="4400">
          <a:solidFill>
            <a:schemeClr val="tx2"/>
          </a:solidFill>
          <a:latin typeface="Arial Black" pitchFamily="34" charset="0"/>
          <a:cs typeface="Arial" pitchFamily="34" charset="0"/>
        </a:defRPr>
      </a:lvl8pPr>
      <a:lvl9pPr marL="1828800" algn="l" rtl="0" eaLnBrk="1" fontAlgn="base" hangingPunct="1">
        <a:spcBef>
          <a:spcPct val="0"/>
        </a:spcBef>
        <a:spcAft>
          <a:spcPct val="0"/>
        </a:spcAft>
        <a:defRPr sz="4400">
          <a:solidFill>
            <a:schemeClr val="tx2"/>
          </a:solidFill>
          <a:latin typeface="Arial Black"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teal sm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1EA9DD36-E961-4080-966A-4BC92FCF46EE}"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6212D5F7-A26A-4E54-87A0-D09F556AF675}" type="slidenum">
              <a:rPr lang="en-US" smtClean="0"/>
              <a:pPr/>
              <a:t>‹#›</a:t>
            </a:fld>
            <a:endParaRPr lang="en-US" dirty="0"/>
          </a:p>
        </p:txBody>
      </p:sp>
      <p:pic>
        <p:nvPicPr>
          <p:cNvPr id="10" name="Picture 9"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1F5F0A45-679C-448E-AF17-C7242D69B42E}" type="datetime1">
              <a:rPr lang="en-US" smtClean="0"/>
              <a:t>9/22/2014</a:t>
            </a:fld>
            <a:endParaRPr lang="en-US" dirty="0"/>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E6AA13B9-AA6A-49DC-A2FA-6C1744558A7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teal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a:ln>
            <a:noFill/>
          </a:ln>
        </p:spPr>
        <p:txBody>
          <a:bodyPr vert="horz" lIns="91440" tIns="45720" rIns="91440" bIns="45720" rtlCol="0" anchor="ctr"/>
          <a:lstStyle>
            <a:lvl1pPr algn="l">
              <a:defRPr sz="1200">
                <a:solidFill>
                  <a:schemeClr val="tx1"/>
                </a:solidFill>
              </a:defRPr>
            </a:lvl1pPr>
          </a:lstStyle>
          <a:p>
            <a:fld id="{DC247063-C441-4C8A-991E-16B195D649B9}"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7642327D-C48A-44BE-8CF1-4D47477BBBFB}"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60CDCB"/>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60CDCB"/>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60CDCB"/>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60CDCB"/>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blue sm"/>
          <p:cNvPicPr>
            <a:picLocks noChangeAspect="1" noChangeArrowheads="1"/>
          </p:cNvPicPr>
          <p:nvPr/>
        </p:nvPicPr>
        <p:blipFill>
          <a:blip r:embed="rId10" cstate="print"/>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97279477-8B6E-44BF-BA3E-04557E7670E0}" type="datetime1">
              <a:rPr lang="en-US" smtClean="0"/>
              <a:t>9/22/2014</a:t>
            </a:fld>
            <a:endParaRPr lang="en-US"/>
          </a:p>
        </p:txBody>
      </p:sp>
      <p:sp>
        <p:nvSpPr>
          <p:cNvPr id="10"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0D2F6CB1-6381-4D44-A841-9CBEFFDC9F88}" type="slidenum">
              <a:rPr lang="en-US" smtClean="0"/>
              <a:pPr/>
              <a:t>‹#›</a:t>
            </a:fld>
            <a:endParaRPr lang="en-US"/>
          </a:p>
        </p:txBody>
      </p:sp>
      <p:pic>
        <p:nvPicPr>
          <p:cNvPr id="11" name="Picture 10" descr="Eastman_PNG.png"/>
          <p:cNvPicPr>
            <a:picLocks noChangeAspect="1"/>
          </p:cNvPicPr>
          <p:nvPr/>
        </p:nvPicPr>
        <p:blipFill>
          <a:blip r:embed="rId11"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92" r:id="rId8"/>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7E99AA"/>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7E99AA"/>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7E99AA"/>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6" descr="muted red top small"/>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442006C-438F-4E4D-B411-DEE9D2F9B30D}" type="datetime1">
              <a:rPr lang="en-US" smtClean="0"/>
              <a:t>9/22/2014</a:t>
            </a:fld>
            <a:endParaRPr lang="en-US" dirty="0"/>
          </a:p>
        </p:txBody>
      </p:sp>
      <p:sp>
        <p:nvSpPr>
          <p:cNvPr id="9" name="Slide Number Placeholder 8"/>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0C2FB38B-01D2-4BC5-8B39-607CAF1D873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1" descr="muted blue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Date Placeholder 6"/>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5A740CCE-0189-4CBB-9C44-A6184217F0AD}" type="datetime1">
              <a:rPr lang="en-US" smtClean="0"/>
              <a:t>9/22/2014</a:t>
            </a:fld>
            <a:endParaRPr lang="en-US" dirty="0"/>
          </a:p>
        </p:txBody>
      </p:sp>
      <p:sp>
        <p:nvSpPr>
          <p:cNvPr id="8" name="Slide Number Placeholder 7"/>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4C9269EE-FD54-4297-9B37-FE1EACC62815}"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7E99AA"/>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7E99AA"/>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7E99AA"/>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7C31CD0D-4F0F-4B14-B11C-AC4AC7E56A0C}"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D69BE052-992A-4876-B999-7660C41CA092}"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7E99AA"/>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7E99AA"/>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7E99AA"/>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muted blue sm"/>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7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811FBF27-90D0-4C14-B3FA-EB6F6F1F5E84}"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FCD1687F-271A-487C-A5CB-0F115768749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1" descr="muted blue section"/>
          <p:cNvPicPr>
            <a:picLocks noChangeAspect="1" noChangeArrowheads="1"/>
          </p:cNvPicPr>
          <p:nvPr/>
        </p:nvPicPr>
        <p:blipFill>
          <a:blip r:embed="rId7" cstate="print"/>
          <a:srcRect/>
          <a:stretch>
            <a:fillRect/>
          </a:stretch>
        </p:blipFill>
        <p:spPr bwMode="auto">
          <a:xfrm>
            <a:off x="0" y="3267075"/>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Date Placeholder 6"/>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045CCB7-268A-4B61-A50D-972E2784D6B7}" type="datetime1">
              <a:rPr lang="en-US" smtClean="0"/>
              <a:t>9/22/2014</a:t>
            </a:fld>
            <a:endParaRPr lang="en-US" dirty="0"/>
          </a:p>
        </p:txBody>
      </p:sp>
      <p:sp>
        <p:nvSpPr>
          <p:cNvPr id="8" name="Slide Number Placeholder 7"/>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bg1"/>
                </a:solidFill>
              </a:defRPr>
            </a:lvl1pPr>
          </a:lstStyle>
          <a:p>
            <a:fld id="{4C9269EE-FD54-4297-9B37-FE1EACC62815}" type="slidenum">
              <a:rPr lang="en-US" smtClean="0"/>
              <a:pPr/>
              <a:t>‹#›</a:t>
            </a:fld>
            <a:endParaRPr lang="en-US" dirty="0"/>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7E99AA"/>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7E99AA"/>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7E99AA"/>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cstate="print"/>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2E31ECE8-504A-412D-BA48-9E02FBC9BE53}"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D69BE052-992A-4876-B999-7660C41CA092}"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7E99AA"/>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7E99AA"/>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7E99AA"/>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7E99AA"/>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muted blue sm"/>
          <p:cNvPicPr>
            <a:picLocks noChangeAspect="1" noChangeArrowheads="1"/>
          </p:cNvPicPr>
          <p:nvPr/>
        </p:nvPicPr>
        <p:blipFill>
          <a:blip r:embed="rId7" cstate="print"/>
          <a:srcRect/>
          <a:stretch>
            <a:fillRect/>
          </a:stretch>
        </p:blipFill>
        <p:spPr bwMode="auto">
          <a:xfrm>
            <a:off x="0" y="0"/>
            <a:ext cx="9144000" cy="1619250"/>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799"/>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a:defRPr sz="1200">
                <a:solidFill>
                  <a:schemeClr val="tx1"/>
                </a:solidFill>
              </a:defRPr>
            </a:lvl1pPr>
          </a:lstStyle>
          <a:p>
            <a:fld id="{F9AC92BD-3875-40CC-B419-C17FFB5B410A}" type="datetime1">
              <a:rPr lang="en-US" smtClean="0"/>
              <a:t>9/22/2014</a:t>
            </a:fld>
            <a:endParaRPr lang="en-US"/>
          </a:p>
        </p:txBody>
      </p:sp>
      <p:sp>
        <p:nvSpPr>
          <p:cNvPr id="10" name="Slide Number Placeholder 9"/>
          <p:cNvSpPr>
            <a:spLocks noGrp="1"/>
          </p:cNvSpPr>
          <p:nvPr>
            <p:ph type="sldNum" sz="quarter" idx="4"/>
          </p:nvPr>
        </p:nvSpPr>
        <p:spPr>
          <a:xfrm>
            <a:off x="6858000" y="6356350"/>
            <a:ext cx="1828800" cy="365125"/>
          </a:xfrm>
          <a:prstGeom prst="rect">
            <a:avLst/>
          </a:prstGeom>
        </p:spPr>
        <p:txBody>
          <a:bodyPr vert="horz" lIns="91440" tIns="45720" rIns="91440" bIns="45720" rtlCol="0" anchor="ctr"/>
          <a:lstStyle>
            <a:lvl1pPr algn="r">
              <a:defRPr sz="1200">
                <a:solidFill>
                  <a:schemeClr val="tx1"/>
                </a:solidFill>
              </a:defRPr>
            </a:lvl1pPr>
          </a:lstStyle>
          <a:p>
            <a:fld id="{FCD1687F-271A-487C-A5CB-0F1157687499}" type="slidenum">
              <a:rPr lang="en-US" smtClean="0"/>
              <a:pPr/>
              <a:t>‹#›</a:t>
            </a:fld>
            <a:endParaRPr lang="en-US"/>
          </a:p>
        </p:txBody>
      </p:sp>
      <p:pic>
        <p:nvPicPr>
          <p:cNvPr id="11" name="Picture 10" descr="Eastman_PNG.png"/>
          <p:cNvPicPr>
            <a:picLocks noChangeAspect="1"/>
          </p:cNvPicPr>
          <p:nvPr/>
        </p:nvPicPr>
        <p:blipFill>
          <a:blip r:embed="rId8" cstate="print"/>
          <a:stretch>
            <a:fillRect/>
          </a:stretch>
        </p:blipFill>
        <p:spPr>
          <a:xfrm>
            <a:off x="7179178" y="381000"/>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teal small"/>
          <p:cNvPicPr>
            <a:picLocks noChangeAspect="1" noChangeArrowheads="1"/>
          </p:cNvPicPr>
          <p:nvPr/>
        </p:nvPicPr>
        <p:blipFill>
          <a:blip r:embed="rId8" cstate="print"/>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0"/>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0"/>
            <a:ext cx="1371600" cy="365125"/>
          </a:xfrm>
          <a:prstGeom prst="rect">
            <a:avLst/>
          </a:prstGeom>
        </p:spPr>
        <p:txBody>
          <a:bodyPr vert="horz" lIns="91440" tIns="45720" rIns="91440" bIns="45720" rtlCol="0" anchor="ctr"/>
          <a:lstStyle>
            <a:lvl1pPr algn="ctr">
              <a:defRPr sz="1200">
                <a:solidFill>
                  <a:schemeClr val="bg1"/>
                </a:solidFill>
              </a:defRPr>
            </a:lvl1pPr>
          </a:lstStyle>
          <a:p>
            <a:fld id="{0B5C79F7-D1C0-451C-99B8-93558337744A}" type="datetime1">
              <a:rPr lang="en-US" smtClean="0"/>
              <a:t>9/22/2014</a:t>
            </a:fld>
            <a:endParaRPr lang="en-US"/>
          </a:p>
        </p:txBody>
      </p:sp>
      <p:sp>
        <p:nvSpPr>
          <p:cNvPr id="10" name="Slide Number Placeholder 9"/>
          <p:cNvSpPr>
            <a:spLocks noGrp="1"/>
          </p:cNvSpPr>
          <p:nvPr>
            <p:ph type="sldNum" sz="quarter" idx="4"/>
          </p:nvPr>
        </p:nvSpPr>
        <p:spPr>
          <a:xfrm>
            <a:off x="457200" y="6356350"/>
            <a:ext cx="457200" cy="365125"/>
          </a:xfrm>
          <a:prstGeom prst="rect">
            <a:avLst/>
          </a:prstGeom>
        </p:spPr>
        <p:txBody>
          <a:bodyPr vert="horz" lIns="91440" tIns="45720" rIns="91440" bIns="45720" rtlCol="0" anchor="ctr"/>
          <a:lstStyle>
            <a:lvl1pPr algn="l">
              <a:defRPr sz="1200">
                <a:solidFill>
                  <a:schemeClr val="bg1"/>
                </a:solidFill>
              </a:defRPr>
            </a:lvl1pPr>
          </a:lstStyle>
          <a:p>
            <a:fld id="{1D556962-3E33-4B93-93F3-D3B2F6EEFA16}" type="slidenum">
              <a:rPr lang="en-US" smtClean="0"/>
              <a:pPr/>
              <a:t>‹#›</a:t>
            </a:fld>
            <a:endParaRPr lang="en-US"/>
          </a:p>
        </p:txBody>
      </p:sp>
      <p:pic>
        <p:nvPicPr>
          <p:cNvPr id="11" name="Picture 10" descr="Eastman_PNG.png"/>
          <p:cNvPicPr>
            <a:picLocks noChangeAspect="1"/>
          </p:cNvPicPr>
          <p:nvPr/>
        </p:nvPicPr>
        <p:blipFill>
          <a:blip r:embed="rId9" cstate="print"/>
          <a:stretch>
            <a:fillRect/>
          </a:stretch>
        </p:blipFill>
        <p:spPr>
          <a:xfrm>
            <a:off x="7179178" y="6382512"/>
            <a:ext cx="1673352" cy="249841"/>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4017" r:id="rId6"/>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hyperlink" Target="http://www.nationalboard.org/SiteDocuments/NB18/PDFs/NB18ToC.pdf" TargetMode="Externa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3.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038600"/>
            <a:ext cx="6781800" cy="609601"/>
          </a:xfrm>
        </p:spPr>
        <p:txBody>
          <a:bodyPr>
            <a:normAutofit fontScale="90000"/>
          </a:bodyPr>
          <a:lstStyle/>
          <a:p>
            <a:r>
              <a:rPr lang="en-US" dirty="0" smtClean="0"/>
              <a:t>An Overview of Pressure Relief Devices</a:t>
            </a:r>
            <a:endParaRPr lang="en-US" dirty="0"/>
          </a:p>
        </p:txBody>
      </p:sp>
      <p:sp>
        <p:nvSpPr>
          <p:cNvPr id="3" name="Subtitle 2"/>
          <p:cNvSpPr>
            <a:spLocks noGrp="1"/>
          </p:cNvSpPr>
          <p:nvPr>
            <p:ph type="subTitle" idx="1"/>
          </p:nvPr>
        </p:nvSpPr>
        <p:spPr>
          <a:xfrm>
            <a:off x="2438400" y="5791200"/>
            <a:ext cx="6400800" cy="914400"/>
          </a:xfrm>
        </p:spPr>
        <p:txBody>
          <a:bodyPr>
            <a:normAutofit fontScale="92500" lnSpcReduction="20000"/>
          </a:bodyPr>
          <a:lstStyle/>
          <a:p>
            <a:r>
              <a:rPr lang="en-US" dirty="0" smtClean="0"/>
              <a:t>Jennifer F. Mize, PE</a:t>
            </a:r>
          </a:p>
          <a:p>
            <a:r>
              <a:rPr lang="en-US" dirty="0" smtClean="0"/>
              <a:t>Eastman Chemical Company</a:t>
            </a:r>
          </a:p>
          <a:p>
            <a:r>
              <a:rPr lang="en-US" dirty="0" smtClean="0"/>
              <a:t>Process Safety Services, TNO Plant Protection</a:t>
            </a:r>
          </a:p>
          <a:p>
            <a:r>
              <a:rPr lang="en-US" dirty="0" smtClean="0"/>
              <a:t>September 16, 2014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34104"/>
            <a:ext cx="22098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914400"/>
          </a:xfrm>
        </p:spPr>
        <p:txBody>
          <a:bodyPr/>
          <a:lstStyle/>
          <a:p>
            <a:pPr eaLnBrk="1" hangingPunct="1"/>
            <a:r>
              <a:rPr lang="en-US" altLang="en-US" dirty="0" smtClean="0">
                <a:latin typeface="Arial" charset="0"/>
                <a:cs typeface="Arial" charset="0"/>
              </a:rPr>
              <a:t>Types of vessels / allowable overpressure</a:t>
            </a:r>
          </a:p>
        </p:txBody>
      </p:sp>
      <p:sp>
        <p:nvSpPr>
          <p:cNvPr id="15363" name="Rectangle 3"/>
          <p:cNvSpPr>
            <a:spLocks noGrp="1" noChangeArrowheads="1"/>
          </p:cNvSpPr>
          <p:nvPr>
            <p:ph idx="4294967295"/>
          </p:nvPr>
        </p:nvSpPr>
        <p:spPr>
          <a:xfrm>
            <a:off x="457200" y="914400"/>
            <a:ext cx="8229600" cy="4754563"/>
          </a:xfrm>
          <a:prstGeom prst="rect">
            <a:avLst/>
          </a:prstGeom>
        </p:spPr>
        <p:txBody>
          <a:bodyPr>
            <a:normAutofit lnSpcReduction="10000"/>
          </a:bodyPr>
          <a:lstStyle/>
          <a:p>
            <a:pPr eaLnBrk="1" hangingPunct="1">
              <a:lnSpc>
                <a:spcPct val="90000"/>
              </a:lnSpc>
            </a:pPr>
            <a:r>
              <a:rPr lang="en-US" altLang="en-US" dirty="0" smtClean="0"/>
              <a:t>Types of vessels</a:t>
            </a:r>
          </a:p>
          <a:p>
            <a:pPr lvl="1" eaLnBrk="1" hangingPunct="1">
              <a:lnSpc>
                <a:spcPct val="90000"/>
              </a:lnSpc>
            </a:pPr>
            <a:r>
              <a:rPr lang="en-US" altLang="en-US" sz="2400" dirty="0" smtClean="0"/>
              <a:t>MAWP &lt; 2.5 psig			API 650</a:t>
            </a:r>
          </a:p>
          <a:p>
            <a:pPr lvl="1" eaLnBrk="1" hangingPunct="1">
              <a:lnSpc>
                <a:spcPct val="90000"/>
              </a:lnSpc>
            </a:pPr>
            <a:r>
              <a:rPr lang="en-US" altLang="en-US" sz="2400" dirty="0" smtClean="0"/>
              <a:t>2.5 psig &lt; MAWP &lt; 15 psig		API 620</a:t>
            </a:r>
          </a:p>
          <a:p>
            <a:pPr lvl="1" eaLnBrk="1" hangingPunct="1">
              <a:lnSpc>
                <a:spcPct val="90000"/>
              </a:lnSpc>
            </a:pPr>
            <a:r>
              <a:rPr lang="en-US" altLang="en-US" sz="2400" dirty="0" smtClean="0"/>
              <a:t>MAWP &gt; 15 psig			ASME</a:t>
            </a:r>
          </a:p>
          <a:p>
            <a:pPr eaLnBrk="1" hangingPunct="1">
              <a:lnSpc>
                <a:spcPct val="90000"/>
              </a:lnSpc>
            </a:pPr>
            <a:r>
              <a:rPr lang="en-US" altLang="en-US" dirty="0" smtClean="0"/>
              <a:t>Allowable overpressure</a:t>
            </a:r>
          </a:p>
          <a:p>
            <a:pPr lvl="1" eaLnBrk="1" hangingPunct="1">
              <a:lnSpc>
                <a:spcPct val="90000"/>
              </a:lnSpc>
            </a:pPr>
            <a:r>
              <a:rPr lang="en-US" altLang="en-US" sz="2400" dirty="0" smtClean="0"/>
              <a:t>API 650:  1 x MAWP (No allowable overpressure)</a:t>
            </a:r>
          </a:p>
          <a:p>
            <a:pPr lvl="1" eaLnBrk="1" hangingPunct="1">
              <a:lnSpc>
                <a:spcPct val="90000"/>
              </a:lnSpc>
            </a:pPr>
            <a:r>
              <a:rPr lang="en-US" altLang="en-US" sz="2400" dirty="0" smtClean="0"/>
              <a:t>API 620:  1.1 x MAWP,  1.2 x MAWP for fire case</a:t>
            </a:r>
          </a:p>
          <a:p>
            <a:pPr lvl="1" eaLnBrk="1" hangingPunct="1">
              <a:lnSpc>
                <a:spcPct val="90000"/>
              </a:lnSpc>
            </a:pPr>
            <a:r>
              <a:rPr lang="en-US" altLang="en-US" sz="2400" dirty="0" smtClean="0"/>
              <a:t>ASME:  1.1 x MAWP or +3 psig, whichever is greater, 1.21 x MAWP for fire case</a:t>
            </a:r>
          </a:p>
          <a:p>
            <a:pPr eaLnBrk="1" hangingPunct="1">
              <a:lnSpc>
                <a:spcPct val="90000"/>
              </a:lnSpc>
            </a:pPr>
            <a:r>
              <a:rPr lang="en-US" altLang="en-US" dirty="0" smtClean="0"/>
              <a:t>There is no allowable </a:t>
            </a:r>
            <a:r>
              <a:rPr lang="en-US" altLang="en-US" dirty="0" err="1" smtClean="0"/>
              <a:t>undervacuum</a:t>
            </a:r>
            <a:r>
              <a:rPr lang="en-US" altLang="en-US" dirty="0" smtClean="0"/>
              <a:t> for any vessel.</a:t>
            </a:r>
          </a:p>
          <a:p>
            <a:pPr eaLnBrk="1" hangingPunct="1">
              <a:lnSpc>
                <a:spcPct val="90000"/>
              </a:lnSpc>
            </a:pPr>
            <a:r>
              <a:rPr lang="en-US" altLang="en-US" dirty="0" smtClean="0"/>
              <a:t>Other countries also have other design codes.</a:t>
            </a:r>
          </a:p>
          <a:p>
            <a:pPr eaLnBrk="1" hangingPunct="1">
              <a:lnSpc>
                <a:spcPct val="90000"/>
              </a:lnSpc>
            </a:pPr>
            <a:r>
              <a:rPr lang="en-US" altLang="en-US" dirty="0" smtClean="0"/>
              <a:t>All vessels must have documented pressure and vacuum ratings before a relief evaluation can be done.</a:t>
            </a:r>
          </a:p>
        </p:txBody>
      </p:sp>
      <p:sp>
        <p:nvSpPr>
          <p:cNvPr id="2" name="Slide Number Placeholder 1"/>
          <p:cNvSpPr>
            <a:spLocks noGrp="1"/>
          </p:cNvSpPr>
          <p:nvPr>
            <p:ph type="sldNum" sz="quarter" idx="12"/>
          </p:nvPr>
        </p:nvSpPr>
        <p:spPr/>
        <p:txBody>
          <a:bodyPr/>
          <a:lstStyle/>
          <a:p>
            <a:fld id="{1D556962-3E33-4B93-93F3-D3B2F6EEFA16}" type="slidenum">
              <a:rPr lang="en-US" smtClean="0"/>
              <a:pPr/>
              <a:t>10</a:t>
            </a:fld>
            <a:endParaRPr lang="en-US"/>
          </a:p>
        </p:txBody>
      </p:sp>
    </p:spTree>
    <p:extLst>
      <p:ext uri="{BB962C8B-B14F-4D97-AF65-F5344CB8AC3E}">
        <p14:creationId xmlns:p14="http://schemas.microsoft.com/office/powerpoint/2010/main" val="34469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2563" y="190500"/>
            <a:ext cx="7772400" cy="1143000"/>
          </a:xfrm>
        </p:spPr>
        <p:txBody>
          <a:bodyPr/>
          <a:lstStyle/>
          <a:p>
            <a:pPr eaLnBrk="1" hangingPunct="1"/>
            <a:r>
              <a:rPr lang="en-US" altLang="en-US" smtClean="0">
                <a:latin typeface="Arial" charset="0"/>
                <a:cs typeface="Arial" charset="0"/>
              </a:rPr>
              <a:t>Determining appropriate set pressure</a:t>
            </a:r>
          </a:p>
        </p:txBody>
      </p:sp>
      <p:sp>
        <p:nvSpPr>
          <p:cNvPr id="1028" name="Rectangle 3"/>
          <p:cNvSpPr>
            <a:spLocks noGrp="1" noChangeArrowheads="1"/>
          </p:cNvSpPr>
          <p:nvPr>
            <p:ph idx="4294967295"/>
          </p:nvPr>
        </p:nvSpPr>
        <p:spPr>
          <a:xfrm>
            <a:off x="457200" y="1066800"/>
            <a:ext cx="7772400" cy="4114800"/>
          </a:xfrm>
          <a:prstGeom prst="rect">
            <a:avLst/>
          </a:prstGeom>
        </p:spPr>
        <p:txBody>
          <a:bodyPr/>
          <a:lstStyle/>
          <a:p>
            <a:pPr eaLnBrk="1" hangingPunct="1">
              <a:lnSpc>
                <a:spcPct val="80000"/>
              </a:lnSpc>
            </a:pPr>
            <a:r>
              <a:rPr lang="en-US" altLang="en-US" sz="2800" dirty="0" smtClean="0"/>
              <a:t>Set pressure for relief valves and rupture discs is most often equal to the vessel MAWP unless limited by connected equipment.</a:t>
            </a:r>
          </a:p>
          <a:p>
            <a:pPr eaLnBrk="1" hangingPunct="1">
              <a:lnSpc>
                <a:spcPct val="80000"/>
              </a:lnSpc>
            </a:pPr>
            <a:r>
              <a:rPr lang="en-US" altLang="en-US" sz="2800" dirty="0" smtClean="0"/>
              <a:t>Set pressure for conservation vents </a:t>
            </a:r>
            <a:r>
              <a:rPr lang="en-US" altLang="en-US" sz="2800" u="sng" dirty="0" smtClean="0"/>
              <a:t>must be below the MAWP for API 650 vessels.  </a:t>
            </a:r>
          </a:p>
          <a:p>
            <a:pPr lvl="1" eaLnBrk="1" hangingPunct="1">
              <a:lnSpc>
                <a:spcPct val="80000"/>
              </a:lnSpc>
            </a:pPr>
            <a:r>
              <a:rPr lang="en-US" altLang="en-US" dirty="0" smtClean="0"/>
              <a:t>Conventional conservation vents require 100% overpressure to be fully open.</a:t>
            </a:r>
          </a:p>
          <a:p>
            <a:pPr lvl="1" eaLnBrk="1" hangingPunct="1">
              <a:lnSpc>
                <a:spcPct val="80000"/>
              </a:lnSpc>
            </a:pPr>
            <a:r>
              <a:rPr lang="en-US" altLang="en-US" dirty="0" smtClean="0"/>
              <a:t>The minimum overpressure for proper performance of a conventional conservation vent is 20%.</a:t>
            </a:r>
          </a:p>
          <a:p>
            <a:pPr>
              <a:lnSpc>
                <a:spcPct val="80000"/>
              </a:lnSpc>
            </a:pPr>
            <a:r>
              <a:rPr lang="en-US" altLang="en-US" sz="2800" dirty="0"/>
              <a:t>Set </a:t>
            </a:r>
            <a:r>
              <a:rPr lang="en-US" altLang="en-US" sz="2800" dirty="0" smtClean="0"/>
              <a:t>vacuum </a:t>
            </a:r>
            <a:r>
              <a:rPr lang="en-US" altLang="en-US" sz="2800" dirty="0"/>
              <a:t>for conservation vents </a:t>
            </a:r>
            <a:r>
              <a:rPr lang="en-US" altLang="en-US" sz="2800" u="sng" dirty="0"/>
              <a:t>must be below the </a:t>
            </a:r>
            <a:r>
              <a:rPr lang="en-US" altLang="en-US" sz="2800" u="sng" dirty="0" smtClean="0"/>
              <a:t>MAWV.</a:t>
            </a:r>
            <a:endParaRPr lang="en-US" altLang="en-US" sz="2800" u="sng" dirty="0"/>
          </a:p>
          <a:p>
            <a:pPr lvl="1" eaLnBrk="1" hangingPunct="1">
              <a:lnSpc>
                <a:spcPct val="80000"/>
              </a:lnSpc>
            </a:pPr>
            <a:endParaRPr lang="en-US" altLang="en-US" sz="2400" dirty="0"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85001455"/>
              </p:ext>
            </p:extLst>
          </p:nvPr>
        </p:nvGraphicFramePr>
        <p:xfrm>
          <a:off x="1219200" y="5257800"/>
          <a:ext cx="2133600" cy="654050"/>
        </p:xfrm>
        <a:graphic>
          <a:graphicData uri="http://schemas.openxmlformats.org/presentationml/2006/ole">
            <mc:AlternateContent xmlns:mc="http://schemas.openxmlformats.org/markup-compatibility/2006">
              <mc:Choice xmlns:v="urn:schemas-microsoft-com:vml" Requires="v">
                <p:oleObj spid="_x0000_s2067" name="Equation" r:id="rId4" imgW="1244520" imgH="380880" progId="Equation.3">
                  <p:embed/>
                </p:oleObj>
              </mc:Choice>
              <mc:Fallback>
                <p:oleObj name="Equation" r:id="rId4" imgW="1244520" imgH="380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257800"/>
                        <a:ext cx="2133600" cy="6540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5"/>
          <p:cNvSpPr txBox="1">
            <a:spLocks noChangeArrowheads="1"/>
          </p:cNvSpPr>
          <p:nvPr/>
        </p:nvSpPr>
        <p:spPr bwMode="auto">
          <a:xfrm>
            <a:off x="2895600" y="5849408"/>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spcBef>
                <a:spcPct val="50000"/>
              </a:spcBef>
            </a:pPr>
            <a:r>
              <a:rPr lang="en-US" altLang="en-US" sz="1800" dirty="0">
                <a:latin typeface="Times New Roman" pitchFamily="18" charset="0"/>
              </a:rPr>
              <a:t>P</a:t>
            </a:r>
            <a:r>
              <a:rPr lang="en-US" altLang="en-US" sz="1800" baseline="-25000" dirty="0">
                <a:latin typeface="Times New Roman" pitchFamily="18" charset="0"/>
              </a:rPr>
              <a:t>F</a:t>
            </a:r>
            <a:r>
              <a:rPr lang="en-US" altLang="en-US" sz="1800" dirty="0">
                <a:latin typeface="Times New Roman" pitchFamily="18" charset="0"/>
              </a:rPr>
              <a:t> = Flowing pressure (MAWP)    P</a:t>
            </a:r>
            <a:r>
              <a:rPr lang="en-US" altLang="en-US" sz="1800" baseline="-25000" dirty="0">
                <a:latin typeface="Times New Roman" pitchFamily="18" charset="0"/>
              </a:rPr>
              <a:t>S</a:t>
            </a:r>
            <a:r>
              <a:rPr lang="en-US" altLang="en-US" sz="1800" dirty="0">
                <a:latin typeface="Times New Roman" pitchFamily="18" charset="0"/>
              </a:rPr>
              <a:t> = Set pressure</a:t>
            </a:r>
          </a:p>
        </p:txBody>
      </p:sp>
      <p:sp>
        <p:nvSpPr>
          <p:cNvPr id="2" name="Slide Number Placeholder 1"/>
          <p:cNvSpPr>
            <a:spLocks noGrp="1"/>
          </p:cNvSpPr>
          <p:nvPr>
            <p:ph type="sldNum" sz="quarter" idx="12"/>
          </p:nvPr>
        </p:nvSpPr>
        <p:spPr/>
        <p:txBody>
          <a:bodyPr/>
          <a:lstStyle/>
          <a:p>
            <a:fld id="{1D556962-3E33-4B93-93F3-D3B2F6EEFA16}" type="slidenum">
              <a:rPr lang="en-US" smtClean="0"/>
              <a:pPr/>
              <a:t>11</a:t>
            </a:fld>
            <a:endParaRPr lang="en-US"/>
          </a:p>
        </p:txBody>
      </p:sp>
    </p:spTree>
    <p:extLst>
      <p:ext uri="{BB962C8B-B14F-4D97-AF65-F5344CB8AC3E}">
        <p14:creationId xmlns:p14="http://schemas.microsoft.com/office/powerpoint/2010/main" val="291394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latin typeface="Arial" charset="0"/>
                <a:cs typeface="Arial" charset="0"/>
              </a:rPr>
              <a:t>Relief Devices</a:t>
            </a:r>
          </a:p>
        </p:txBody>
      </p:sp>
      <p:sp>
        <p:nvSpPr>
          <p:cNvPr id="14339" name="Rectangle 3"/>
          <p:cNvSpPr>
            <a:spLocks noGrp="1" noChangeArrowheads="1"/>
          </p:cNvSpPr>
          <p:nvPr>
            <p:ph idx="4294967295"/>
          </p:nvPr>
        </p:nvSpPr>
        <p:spPr>
          <a:xfrm>
            <a:off x="457200" y="1371600"/>
            <a:ext cx="8229600" cy="4754563"/>
          </a:xfrm>
          <a:prstGeom prst="rect">
            <a:avLst/>
          </a:prstGeom>
        </p:spPr>
        <p:txBody>
          <a:bodyPr/>
          <a:lstStyle/>
          <a:p>
            <a:pPr eaLnBrk="1" hangingPunct="1"/>
            <a:r>
              <a:rPr lang="en-US" altLang="en-US" dirty="0" smtClean="0"/>
              <a:t>Three major categories</a:t>
            </a:r>
          </a:p>
          <a:p>
            <a:pPr lvl="1" eaLnBrk="1" hangingPunct="1"/>
            <a:r>
              <a:rPr lang="en-US" altLang="en-US" dirty="0" smtClean="0"/>
              <a:t>Relief valves</a:t>
            </a:r>
          </a:p>
          <a:p>
            <a:pPr lvl="1" eaLnBrk="1" hangingPunct="1"/>
            <a:r>
              <a:rPr lang="en-US" altLang="en-US" dirty="0" smtClean="0"/>
              <a:t>Rupture disks</a:t>
            </a:r>
          </a:p>
          <a:p>
            <a:pPr lvl="1" eaLnBrk="1" hangingPunct="1"/>
            <a:r>
              <a:rPr lang="en-US" altLang="en-US" dirty="0" smtClean="0"/>
              <a:t>Conservation/pressure/vacuum vents</a:t>
            </a:r>
          </a:p>
          <a:p>
            <a:pPr eaLnBrk="1" hangingPunct="1"/>
            <a:r>
              <a:rPr lang="en-US" altLang="en-US" dirty="0" smtClean="0"/>
              <a:t> ASME code certification / UV and/or UD stamp</a:t>
            </a:r>
          </a:p>
          <a:p>
            <a:pPr lvl="1" eaLnBrk="1" hangingPunct="1"/>
            <a:r>
              <a:rPr lang="en-US" altLang="en-US" dirty="0" smtClean="0"/>
              <a:t>Relief devices with set pressures above 15 psig are certified by the National Board (relief valves and rupture disks)</a:t>
            </a:r>
          </a:p>
          <a:p>
            <a:pPr lvl="1" eaLnBrk="1" hangingPunct="1"/>
            <a:r>
              <a:rPr lang="en-US" altLang="en-US" dirty="0" smtClean="0"/>
              <a:t>Certifications are recorded in the Redbook (NB18)</a:t>
            </a:r>
          </a:p>
          <a:p>
            <a:pPr lvl="1" eaLnBrk="1" hangingPunct="1"/>
            <a:r>
              <a:rPr lang="en-US" altLang="en-US" dirty="0" smtClean="0"/>
              <a:t>NB18 is updated once a month</a:t>
            </a:r>
          </a:p>
          <a:p>
            <a:pPr lvl="1" eaLnBrk="1" hangingPunct="1"/>
            <a:r>
              <a:rPr lang="en-US" altLang="en-US" dirty="0" smtClean="0">
                <a:hlinkClick r:id="rId2"/>
              </a:rPr>
              <a:t>http://www.nationalboard.org/SiteDocuments/NB18/PDFs/NB18ToC.pdf</a:t>
            </a:r>
            <a:endParaRPr lang="en-US" altLang="en-US" dirty="0" smtClean="0"/>
          </a:p>
          <a:p>
            <a:pPr lvl="1" eaLnBrk="1" hangingPunct="1"/>
            <a:endParaRPr lang="en-US" altLang="en-US" dirty="0"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12</a:t>
            </a:fld>
            <a:endParaRPr lang="en-US"/>
          </a:p>
        </p:txBody>
      </p:sp>
    </p:spTree>
    <p:extLst>
      <p:ext uri="{BB962C8B-B14F-4D97-AF65-F5344CB8AC3E}">
        <p14:creationId xmlns:p14="http://schemas.microsoft.com/office/powerpoint/2010/main" val="393719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latin typeface="Arial" charset="0"/>
                <a:cs typeface="Arial" charset="0"/>
              </a:rPr>
              <a:t>Relief valves</a:t>
            </a:r>
          </a:p>
        </p:txBody>
      </p:sp>
      <p:sp>
        <p:nvSpPr>
          <p:cNvPr id="18435" name="Rectangle 3"/>
          <p:cNvSpPr>
            <a:spLocks noGrp="1" noChangeArrowheads="1"/>
          </p:cNvSpPr>
          <p:nvPr>
            <p:ph idx="4294967295"/>
          </p:nvPr>
        </p:nvSpPr>
        <p:spPr>
          <a:xfrm>
            <a:off x="457200" y="1371600"/>
            <a:ext cx="8229600" cy="4754563"/>
          </a:xfrm>
          <a:prstGeom prst="rect">
            <a:avLst/>
          </a:prstGeom>
        </p:spPr>
        <p:txBody>
          <a:bodyPr/>
          <a:lstStyle/>
          <a:p>
            <a:pPr eaLnBrk="1" hangingPunct="1">
              <a:lnSpc>
                <a:spcPct val="90000"/>
              </a:lnSpc>
            </a:pPr>
            <a:r>
              <a:rPr lang="en-US" altLang="en-US" smtClean="0"/>
              <a:t>Automatically reclose when pressure excursion ends</a:t>
            </a:r>
          </a:p>
          <a:p>
            <a:pPr eaLnBrk="1" hangingPunct="1">
              <a:lnSpc>
                <a:spcPct val="90000"/>
              </a:lnSpc>
            </a:pPr>
            <a:r>
              <a:rPr lang="en-US" altLang="en-US" smtClean="0"/>
              <a:t>Available set pressures ranging from 15 psig to 6000 psig</a:t>
            </a:r>
          </a:p>
          <a:p>
            <a:pPr eaLnBrk="1" hangingPunct="1">
              <a:lnSpc>
                <a:spcPct val="90000"/>
              </a:lnSpc>
            </a:pPr>
            <a:r>
              <a:rPr lang="en-US" altLang="en-US" smtClean="0"/>
              <a:t>ASME “safety valves” for steam, gas, or vapor service exhibit quick-opening “pop” action and achieve full capacity at 10% overpressure</a:t>
            </a:r>
          </a:p>
          <a:p>
            <a:pPr eaLnBrk="1" hangingPunct="1"/>
            <a:r>
              <a:rPr lang="en-US" altLang="en-US" smtClean="0"/>
              <a:t>ASME liquid service “relief valves” are of modulating design (begin opening at set pressure and open further as pressure increases)</a:t>
            </a:r>
          </a:p>
          <a:p>
            <a:pPr eaLnBrk="1" hangingPunct="1"/>
            <a:r>
              <a:rPr lang="en-US" altLang="en-US" smtClean="0"/>
              <a:t>“Safety relief valves” can function as either a safety (pop) valve or as a modulating liquid relief valve, depending on the application</a:t>
            </a:r>
          </a:p>
          <a:p>
            <a:pPr eaLnBrk="1" hangingPunct="1">
              <a:lnSpc>
                <a:spcPct val="90000"/>
              </a:lnSpc>
            </a:pPr>
            <a:endParaRPr lang="en-US" altLang="en-US"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13</a:t>
            </a:fld>
            <a:endParaRPr lang="en-US"/>
          </a:p>
        </p:txBody>
      </p:sp>
    </p:spTree>
    <p:extLst>
      <p:ext uri="{BB962C8B-B14F-4D97-AF65-F5344CB8AC3E}">
        <p14:creationId xmlns:p14="http://schemas.microsoft.com/office/powerpoint/2010/main" val="139975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7"/>
          <p:cNvSpPr>
            <a:spLocks noChangeArrowheads="1"/>
          </p:cNvSpPr>
          <p:nvPr/>
        </p:nvSpPr>
        <p:spPr bwMode="auto">
          <a:xfrm>
            <a:off x="2324100" y="1133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15363" name="Picture 1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433" y="1295400"/>
            <a:ext cx="4495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28"/>
          <p:cNvSpPr>
            <a:spLocks noGrp="1" noChangeArrowheads="1"/>
          </p:cNvSpPr>
          <p:nvPr>
            <p:ph type="title"/>
          </p:nvPr>
        </p:nvSpPr>
        <p:spPr/>
        <p:txBody>
          <a:bodyPr/>
          <a:lstStyle/>
          <a:p>
            <a:pPr algn="ctr" eaLnBrk="1" hangingPunct="1"/>
            <a:r>
              <a:rPr lang="en-US" altLang="en-US" sz="2400" dirty="0" smtClean="0">
                <a:latin typeface="Arial" charset="0"/>
                <a:cs typeface="Times New Roman" pitchFamily="18" charset="0"/>
              </a:rPr>
              <a:t>Conventional Safety Relief Valve</a:t>
            </a:r>
            <a:br>
              <a:rPr lang="en-US" altLang="en-US" sz="2400" dirty="0" smtClean="0">
                <a:latin typeface="Arial" charset="0"/>
                <a:cs typeface="Times New Roman" pitchFamily="18" charset="0"/>
              </a:rPr>
            </a:br>
            <a:r>
              <a:rPr lang="en-US" altLang="en-US" sz="2400" dirty="0" smtClean="0">
                <a:latin typeface="Arial" charset="0"/>
                <a:cs typeface="Times New Roman" pitchFamily="18" charset="0"/>
              </a:rPr>
              <a:t> (From API Standard 520, Part I, Figure 2)</a:t>
            </a:r>
            <a:r>
              <a:rPr lang="en-US" altLang="en-US" dirty="0" smtClean="0">
                <a:latin typeface="Arial" charset="0"/>
                <a:cs typeface="Arial" charset="0"/>
              </a:rPr>
              <a:t> </a:t>
            </a:r>
          </a:p>
        </p:txBody>
      </p:sp>
      <p:sp>
        <p:nvSpPr>
          <p:cNvPr id="2" name="Slide Number Placeholder 1"/>
          <p:cNvSpPr>
            <a:spLocks noGrp="1"/>
          </p:cNvSpPr>
          <p:nvPr>
            <p:ph type="sldNum" sz="quarter" idx="12"/>
          </p:nvPr>
        </p:nvSpPr>
        <p:spPr/>
        <p:txBody>
          <a:bodyPr/>
          <a:lstStyle/>
          <a:p>
            <a:fld id="{0D2F6CB1-6381-4D44-A841-9CBEFFDC9F88}" type="slidenum">
              <a:rPr lang="en-US" smtClean="0"/>
              <a:pPr/>
              <a:t>14</a:t>
            </a:fld>
            <a:endParaRPr lang="en-US"/>
          </a:p>
        </p:txBody>
      </p:sp>
    </p:spTree>
    <p:extLst>
      <p:ext uri="{BB962C8B-B14F-4D97-AF65-F5344CB8AC3E}">
        <p14:creationId xmlns:p14="http://schemas.microsoft.com/office/powerpoint/2010/main" val="46702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477838" y="203200"/>
            <a:ext cx="8229600" cy="914400"/>
          </a:xfrm>
        </p:spPr>
        <p:txBody>
          <a:bodyPr/>
          <a:lstStyle/>
          <a:p>
            <a:pPr algn="ctr" eaLnBrk="1" hangingPunct="1"/>
            <a:r>
              <a:rPr lang="en-US" altLang="en-US" sz="2400" dirty="0" smtClean="0">
                <a:latin typeface="Arial" charset="0"/>
                <a:cs typeface="Times New Roman" pitchFamily="18" charset="0"/>
              </a:rPr>
              <a:t>Balanced Bellows Relief Valve</a:t>
            </a:r>
            <a:br>
              <a:rPr lang="en-US" altLang="en-US" sz="2400" dirty="0" smtClean="0">
                <a:latin typeface="Arial" charset="0"/>
                <a:cs typeface="Times New Roman" pitchFamily="18" charset="0"/>
              </a:rPr>
            </a:br>
            <a:r>
              <a:rPr lang="en-US" altLang="en-US" sz="2400" dirty="0" smtClean="0">
                <a:latin typeface="Arial" charset="0"/>
                <a:cs typeface="Times New Roman" pitchFamily="18" charset="0"/>
              </a:rPr>
              <a:t>(From API Standard 520, Part I, Figure 4)</a:t>
            </a:r>
            <a:r>
              <a:rPr lang="en-US" altLang="en-US" dirty="0" smtClean="0">
                <a:latin typeface="Arial" charset="0"/>
                <a:cs typeface="Arial" charset="0"/>
              </a:rPr>
              <a:t> </a:t>
            </a:r>
          </a:p>
        </p:txBody>
      </p:sp>
      <p:sp>
        <p:nvSpPr>
          <p:cNvPr id="16387" name="Rectangle 1028"/>
          <p:cNvSpPr>
            <a:spLocks noChangeArrowheads="1"/>
          </p:cNvSpPr>
          <p:nvPr/>
        </p:nvSpPr>
        <p:spPr bwMode="auto">
          <a:xfrm>
            <a:off x="2133600" y="819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16388"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467" y="990600"/>
            <a:ext cx="4876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2F6CB1-6381-4D44-A841-9CBEFFDC9F88}" type="slidenum">
              <a:rPr lang="en-US" smtClean="0"/>
              <a:pPr/>
              <a:t>15</a:t>
            </a:fld>
            <a:endParaRPr lang="en-US"/>
          </a:p>
        </p:txBody>
      </p:sp>
    </p:spTree>
    <p:extLst>
      <p:ext uri="{BB962C8B-B14F-4D97-AF65-F5344CB8AC3E}">
        <p14:creationId xmlns:p14="http://schemas.microsoft.com/office/powerpoint/2010/main" val="289902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algn="ctr" eaLnBrk="1" hangingPunct="1"/>
            <a:r>
              <a:rPr lang="en-US" altLang="en-US" sz="2400" dirty="0" smtClean="0">
                <a:latin typeface="Arial" charset="0"/>
                <a:cs typeface="Times New Roman" pitchFamily="18" charset="0"/>
              </a:rPr>
              <a:t>Pop-Action Pilot Operated Relief Valve</a:t>
            </a:r>
            <a:br>
              <a:rPr lang="en-US" altLang="en-US" sz="2400" dirty="0" smtClean="0">
                <a:latin typeface="Arial" charset="0"/>
                <a:cs typeface="Times New Roman" pitchFamily="18" charset="0"/>
              </a:rPr>
            </a:br>
            <a:r>
              <a:rPr lang="en-US" altLang="en-US" sz="2400" dirty="0" smtClean="0">
                <a:latin typeface="Arial" charset="0"/>
                <a:cs typeface="Times New Roman" pitchFamily="18" charset="0"/>
              </a:rPr>
              <a:t>(From API Standard 520, Part I, Figure 6)</a:t>
            </a:r>
            <a:r>
              <a:rPr lang="en-US" altLang="en-US" dirty="0" smtClean="0">
                <a:latin typeface="Arial" charset="0"/>
                <a:cs typeface="Arial" charset="0"/>
              </a:rPr>
              <a:t> </a:t>
            </a:r>
          </a:p>
        </p:txBody>
      </p:sp>
      <p:sp>
        <p:nvSpPr>
          <p:cNvPr id="17411" name="Rectangle 1028"/>
          <p:cNvSpPr>
            <a:spLocks noChangeArrowheads="1"/>
          </p:cNvSpPr>
          <p:nvPr/>
        </p:nvSpPr>
        <p:spPr bwMode="auto">
          <a:xfrm>
            <a:off x="1847850" y="976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17412"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383" y="1371599"/>
            <a:ext cx="54483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2F6CB1-6381-4D44-A841-9CBEFFDC9F88}" type="slidenum">
              <a:rPr lang="en-US" smtClean="0"/>
              <a:pPr/>
              <a:t>16</a:t>
            </a:fld>
            <a:endParaRPr lang="en-US"/>
          </a:p>
        </p:txBody>
      </p:sp>
    </p:spTree>
    <p:extLst>
      <p:ext uri="{BB962C8B-B14F-4D97-AF65-F5344CB8AC3E}">
        <p14:creationId xmlns:p14="http://schemas.microsoft.com/office/powerpoint/2010/main" val="145469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latin typeface="Arial" charset="0"/>
                <a:cs typeface="Arial" charset="0"/>
              </a:rPr>
              <a:t>Relief valves</a:t>
            </a:r>
          </a:p>
        </p:txBody>
      </p:sp>
      <p:sp>
        <p:nvSpPr>
          <p:cNvPr id="20483" name="Rectangle 3"/>
          <p:cNvSpPr>
            <a:spLocks noGrp="1" noChangeArrowheads="1"/>
          </p:cNvSpPr>
          <p:nvPr>
            <p:ph idx="4294967295"/>
          </p:nvPr>
        </p:nvSpPr>
        <p:spPr>
          <a:xfrm>
            <a:off x="457200" y="1371600"/>
            <a:ext cx="8229600" cy="4754563"/>
          </a:xfrm>
          <a:prstGeom prst="rect">
            <a:avLst/>
          </a:prstGeom>
        </p:spPr>
        <p:txBody>
          <a:bodyPr/>
          <a:lstStyle/>
          <a:p>
            <a:pPr eaLnBrk="1" hangingPunct="1">
              <a:lnSpc>
                <a:spcPct val="90000"/>
              </a:lnSpc>
            </a:pPr>
            <a:r>
              <a:rPr lang="en-US" altLang="en-US" sz="2800" dirty="0" smtClean="0"/>
              <a:t>All spring-loaded valves have some hysteresis in their opening and closing characteristics.</a:t>
            </a:r>
          </a:p>
          <a:p>
            <a:pPr eaLnBrk="1" hangingPunct="1">
              <a:lnSpc>
                <a:spcPct val="90000"/>
              </a:lnSpc>
            </a:pPr>
            <a:r>
              <a:rPr lang="en-US" altLang="en-US" sz="2800" dirty="0" smtClean="0"/>
              <a:t>Blowdown</a:t>
            </a:r>
          </a:p>
          <a:p>
            <a:pPr lvl="1">
              <a:lnSpc>
                <a:spcPct val="90000"/>
              </a:lnSpc>
            </a:pPr>
            <a:r>
              <a:rPr lang="en-US" altLang="en-US" sz="2400" dirty="0"/>
              <a:t>Point at which the valve completely reseats</a:t>
            </a:r>
          </a:p>
          <a:p>
            <a:pPr lvl="1">
              <a:lnSpc>
                <a:spcPct val="90000"/>
              </a:lnSpc>
            </a:pPr>
            <a:r>
              <a:rPr lang="en-US" altLang="en-US" sz="2400" dirty="0"/>
              <a:t>Typically 93% of set pressure (7% blowdown)</a:t>
            </a:r>
          </a:p>
          <a:p>
            <a:pPr lvl="1">
              <a:lnSpc>
                <a:spcPct val="90000"/>
              </a:lnSpc>
            </a:pPr>
            <a:r>
              <a:rPr lang="en-US" altLang="en-US" sz="2400" dirty="0"/>
              <a:t>Manually adjusted, not tested</a:t>
            </a:r>
          </a:p>
          <a:p>
            <a:pPr eaLnBrk="1" hangingPunct="1">
              <a:lnSpc>
                <a:spcPct val="90000"/>
              </a:lnSpc>
            </a:pPr>
            <a:r>
              <a:rPr lang="en-US" altLang="en-US" sz="2800" dirty="0" smtClean="0"/>
              <a:t>Simmer</a:t>
            </a:r>
          </a:p>
          <a:p>
            <a:pPr lvl="1" eaLnBrk="1" hangingPunct="1">
              <a:lnSpc>
                <a:spcPct val="90000"/>
              </a:lnSpc>
            </a:pPr>
            <a:r>
              <a:rPr lang="en-US" altLang="en-US" sz="2400" dirty="0"/>
              <a:t>B</a:t>
            </a:r>
            <a:r>
              <a:rPr lang="en-US" altLang="en-US" sz="2400" dirty="0" smtClean="0"/>
              <a:t>ubbles first pass around the edge of the disc, but the disc has not yet risen off the seat.</a:t>
            </a:r>
          </a:p>
          <a:p>
            <a:pPr lvl="1" eaLnBrk="1" hangingPunct="1">
              <a:lnSpc>
                <a:spcPct val="90000"/>
              </a:lnSpc>
            </a:pPr>
            <a:r>
              <a:rPr lang="en-US" altLang="en-US" sz="2400" dirty="0" smtClean="0"/>
              <a:t>Occurs between 97% and 103% of the valve set pressure  </a:t>
            </a:r>
          </a:p>
          <a:p>
            <a:pPr lvl="1" eaLnBrk="1" hangingPunct="1">
              <a:lnSpc>
                <a:spcPct val="90000"/>
              </a:lnSpc>
              <a:buFont typeface="Wingdings" pitchFamily="2" charset="2"/>
              <a:buNone/>
            </a:pPr>
            <a:endParaRPr lang="en-US" altLang="en-US" sz="2400" dirty="0"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17</a:t>
            </a:fld>
            <a:endParaRPr lang="en-US"/>
          </a:p>
        </p:txBody>
      </p:sp>
    </p:spTree>
    <p:extLst>
      <p:ext uri="{BB962C8B-B14F-4D97-AF65-F5344CB8AC3E}">
        <p14:creationId xmlns:p14="http://schemas.microsoft.com/office/powerpoint/2010/main" val="111197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latin typeface="Arial" charset="0"/>
                <a:cs typeface="Arial" charset="0"/>
              </a:rPr>
              <a:t>Relief valves</a:t>
            </a:r>
          </a:p>
        </p:txBody>
      </p:sp>
      <p:sp>
        <p:nvSpPr>
          <p:cNvPr id="81923" name="Rectangle 3"/>
          <p:cNvSpPr>
            <a:spLocks noGrp="1" noChangeArrowheads="1"/>
          </p:cNvSpPr>
          <p:nvPr>
            <p:ph idx="4294967295"/>
          </p:nvPr>
        </p:nvSpPr>
        <p:spPr>
          <a:xfrm>
            <a:off x="457200" y="1371600"/>
            <a:ext cx="8229600" cy="4754563"/>
          </a:xfrm>
          <a:prstGeom prst="rect">
            <a:avLst/>
          </a:prstGeom>
        </p:spPr>
        <p:txBody>
          <a:bodyPr rtlCol="0">
            <a:normAutofit/>
          </a:bodyPr>
          <a:lstStyle/>
          <a:p>
            <a:pPr eaLnBrk="1" fontAlgn="auto" hangingPunct="1">
              <a:lnSpc>
                <a:spcPct val="90000"/>
              </a:lnSpc>
              <a:spcAft>
                <a:spcPts val="0"/>
              </a:spcAft>
              <a:defRPr/>
            </a:pPr>
            <a:r>
              <a:rPr lang="en-US" sz="2800" dirty="0"/>
              <a:t>Chatter</a:t>
            </a:r>
          </a:p>
          <a:p>
            <a:pPr lvl="1" eaLnBrk="1" fontAlgn="auto" hangingPunct="1">
              <a:lnSpc>
                <a:spcPct val="90000"/>
              </a:lnSpc>
              <a:spcAft>
                <a:spcPts val="0"/>
              </a:spcAft>
              <a:buFont typeface="Arial" pitchFamily="34" charset="0"/>
              <a:buChar char="•"/>
              <a:defRPr/>
            </a:pPr>
            <a:r>
              <a:rPr lang="en-US" sz="2400" dirty="0" smtClean="0"/>
              <a:t>Chattering is the rapid opening and slamming shut of a disc on the seat.  Chatter can quickly damage or destroy the valve internals.</a:t>
            </a:r>
          </a:p>
          <a:p>
            <a:pPr lvl="1" eaLnBrk="1" fontAlgn="auto" hangingPunct="1">
              <a:lnSpc>
                <a:spcPct val="90000"/>
              </a:lnSpc>
              <a:spcAft>
                <a:spcPts val="0"/>
              </a:spcAft>
              <a:buFont typeface="Arial" pitchFamily="34" charset="0"/>
              <a:buChar char="•"/>
              <a:defRPr/>
            </a:pPr>
            <a:r>
              <a:rPr lang="en-US" sz="2400" dirty="0" smtClean="0"/>
              <a:t>If </a:t>
            </a:r>
            <a:r>
              <a:rPr lang="en-US" sz="2400" dirty="0"/>
              <a:t>the inlet pressure drop exceeds the blowdown point, chatter can occur.</a:t>
            </a:r>
          </a:p>
          <a:p>
            <a:pPr lvl="1" eaLnBrk="1" fontAlgn="auto" hangingPunct="1">
              <a:lnSpc>
                <a:spcPct val="90000"/>
              </a:lnSpc>
              <a:spcAft>
                <a:spcPts val="0"/>
              </a:spcAft>
              <a:buFont typeface="Arial" pitchFamily="34" charset="0"/>
              <a:buChar char="•"/>
              <a:defRPr/>
            </a:pPr>
            <a:r>
              <a:rPr lang="en-US" sz="2400" dirty="0" smtClean="0"/>
              <a:t>ASME Section VIII guidance (Appendix M, non-mandatory) and API Standard 521 recommend limiting inlet pressure drop to 3% of the set pressure.</a:t>
            </a:r>
          </a:p>
          <a:p>
            <a:pPr lvl="1" eaLnBrk="1" fontAlgn="auto" hangingPunct="1">
              <a:lnSpc>
                <a:spcPct val="90000"/>
              </a:lnSpc>
              <a:spcAft>
                <a:spcPts val="0"/>
              </a:spcAft>
              <a:buFont typeface="Arial" pitchFamily="34" charset="0"/>
              <a:buChar char="•"/>
              <a:defRPr/>
            </a:pPr>
            <a:r>
              <a:rPr lang="en-US" sz="2400" dirty="0" smtClean="0"/>
              <a:t>Chatter is only experienced with compressible flow.</a:t>
            </a:r>
            <a:endParaRPr lang="en-US" sz="2400" dirty="0"/>
          </a:p>
        </p:txBody>
      </p:sp>
      <p:sp>
        <p:nvSpPr>
          <p:cNvPr id="2" name="Slide Number Placeholder 1"/>
          <p:cNvSpPr>
            <a:spLocks noGrp="1"/>
          </p:cNvSpPr>
          <p:nvPr>
            <p:ph type="sldNum" sz="quarter" idx="12"/>
          </p:nvPr>
        </p:nvSpPr>
        <p:spPr/>
        <p:txBody>
          <a:bodyPr/>
          <a:lstStyle/>
          <a:p>
            <a:fld id="{1D556962-3E33-4B93-93F3-D3B2F6EEFA16}" type="slidenum">
              <a:rPr lang="en-US" smtClean="0"/>
              <a:pPr/>
              <a:t>18</a:t>
            </a:fld>
            <a:endParaRPr lang="en-US"/>
          </a:p>
        </p:txBody>
      </p:sp>
    </p:spTree>
    <p:extLst>
      <p:ext uri="{BB962C8B-B14F-4D97-AF65-F5344CB8AC3E}">
        <p14:creationId xmlns:p14="http://schemas.microsoft.com/office/powerpoint/2010/main" val="117656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latin typeface="Arial" charset="0"/>
                <a:cs typeface="Arial" charset="0"/>
              </a:rPr>
              <a:t>Relief valve certification</a:t>
            </a:r>
          </a:p>
        </p:txBody>
      </p:sp>
      <p:sp>
        <p:nvSpPr>
          <p:cNvPr id="7171" name="Rectangle 3"/>
          <p:cNvSpPr>
            <a:spLocks noGrp="1" noChangeArrowheads="1"/>
          </p:cNvSpPr>
          <p:nvPr>
            <p:ph idx="4294967295"/>
          </p:nvPr>
        </p:nvSpPr>
        <p:spPr>
          <a:xfrm>
            <a:off x="457200" y="1181100"/>
            <a:ext cx="8229600" cy="4756150"/>
          </a:xfrm>
          <a:prstGeom prst="rect">
            <a:avLst/>
          </a:prstGeom>
        </p:spPr>
        <p:txBody>
          <a:bodyPr rtlCol="0">
            <a:normAutofit lnSpcReduction="10000"/>
          </a:bodyPr>
          <a:lstStyle/>
          <a:p>
            <a:pPr eaLnBrk="1" fontAlgn="auto" hangingPunct="1">
              <a:spcAft>
                <a:spcPts val="0"/>
              </a:spcAft>
              <a:defRPr/>
            </a:pPr>
            <a:r>
              <a:rPr lang="en-US" dirty="0" smtClean="0"/>
              <a:t>Relief valve certification testing is conducted using air, steam, and/or water</a:t>
            </a:r>
          </a:p>
          <a:p>
            <a:pPr eaLnBrk="1" fontAlgn="auto" hangingPunct="1">
              <a:spcAft>
                <a:spcPts val="0"/>
              </a:spcAft>
              <a:defRPr/>
            </a:pPr>
            <a:r>
              <a:rPr lang="en-US" dirty="0" smtClean="0"/>
              <a:t>Relief valves can be certified for one, two, or all three media</a:t>
            </a:r>
          </a:p>
          <a:p>
            <a:pPr eaLnBrk="1" fontAlgn="auto" hangingPunct="1">
              <a:spcAft>
                <a:spcPts val="0"/>
              </a:spcAft>
              <a:defRPr/>
            </a:pPr>
            <a:r>
              <a:rPr lang="en-US" dirty="0" smtClean="0"/>
              <a:t>Relief valves certified for gas/vapor and/or steam may provide a coefficient of discharge for non-code liquid service, usually at 25% overpressure</a:t>
            </a:r>
          </a:p>
          <a:p>
            <a:pPr eaLnBrk="1" fontAlgn="auto" hangingPunct="1">
              <a:spcAft>
                <a:spcPts val="0"/>
              </a:spcAft>
              <a:defRPr/>
            </a:pPr>
            <a:r>
              <a:rPr lang="en-US" dirty="0" smtClean="0"/>
              <a:t>Relief valves certified for liquid (water) may use a liquid trim that is not certified for gas/vapor and/or steam</a:t>
            </a:r>
          </a:p>
          <a:p>
            <a:pPr eaLnBrk="1" fontAlgn="auto" hangingPunct="1">
              <a:spcAft>
                <a:spcPts val="0"/>
              </a:spcAft>
              <a:defRPr/>
            </a:pPr>
            <a:r>
              <a:rPr lang="en-US" dirty="0" smtClean="0"/>
              <a:t>For ASME Code vessels, the relief valve must be certified for all flow types that could pass through the valve during a relief event</a:t>
            </a:r>
          </a:p>
          <a:p>
            <a:pPr eaLnBrk="1" fontAlgn="auto" hangingPunct="1">
              <a:spcAft>
                <a:spcPts val="0"/>
              </a:spcAft>
              <a:defRPr/>
            </a:pPr>
            <a:endParaRPr lang="en-US" dirty="0" smtClean="0"/>
          </a:p>
          <a:p>
            <a:pPr eaLnBrk="1" fontAlgn="auto" hangingPunct="1">
              <a:spcAft>
                <a:spcPts val="0"/>
              </a:spcAft>
              <a:buFont typeface="Wingdings" pitchFamily="2" charset="2"/>
              <a:buNone/>
              <a:defRPr/>
            </a:pPr>
            <a:endParaRPr lang="en-US" dirty="0" smtClean="0"/>
          </a:p>
          <a:p>
            <a:pPr eaLnBrk="1" fontAlgn="auto" hangingPunct="1">
              <a:spcAft>
                <a:spcPts val="0"/>
              </a:spcAft>
              <a:buFont typeface="Wingdings" pitchFamily="2" charset="2"/>
              <a:buNone/>
              <a:defRPr/>
            </a:pPr>
            <a:endParaRPr lang="en-US" dirty="0" smtClean="0"/>
          </a:p>
          <a:p>
            <a:pPr eaLnBrk="1" fontAlgn="auto" hangingPunct="1">
              <a:spcAft>
                <a:spcPts val="0"/>
              </a:spcAft>
              <a:defRPr/>
            </a:pPr>
            <a:endParaRPr lang="en-US" dirty="0"/>
          </a:p>
        </p:txBody>
      </p:sp>
      <p:sp>
        <p:nvSpPr>
          <p:cNvPr id="2" name="Slide Number Placeholder 1"/>
          <p:cNvSpPr>
            <a:spLocks noGrp="1"/>
          </p:cNvSpPr>
          <p:nvPr>
            <p:ph type="sldNum" sz="quarter" idx="12"/>
          </p:nvPr>
        </p:nvSpPr>
        <p:spPr/>
        <p:txBody>
          <a:bodyPr/>
          <a:lstStyle/>
          <a:p>
            <a:fld id="{1D556962-3E33-4B93-93F3-D3B2F6EEFA16}" type="slidenum">
              <a:rPr lang="en-US" smtClean="0"/>
              <a:pPr/>
              <a:t>19</a:t>
            </a:fld>
            <a:endParaRPr lang="en-US"/>
          </a:p>
        </p:txBody>
      </p:sp>
    </p:spTree>
    <p:extLst>
      <p:ext uri="{BB962C8B-B14F-4D97-AF65-F5344CB8AC3E}">
        <p14:creationId xmlns:p14="http://schemas.microsoft.com/office/powerpoint/2010/main" val="238740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are relief systems important?</a:t>
            </a:r>
          </a:p>
          <a:p>
            <a:r>
              <a:rPr lang="en-US" dirty="0" smtClean="0"/>
              <a:t>Types of vessels / allowable overpressure</a:t>
            </a:r>
          </a:p>
          <a:p>
            <a:r>
              <a:rPr lang="en-US" dirty="0" smtClean="0"/>
              <a:t>Types of relief devices</a:t>
            </a:r>
          </a:p>
          <a:p>
            <a:pPr lvl="1"/>
            <a:r>
              <a:rPr lang="en-US" dirty="0" smtClean="0"/>
              <a:t>Relief valves</a:t>
            </a:r>
          </a:p>
          <a:p>
            <a:pPr lvl="1"/>
            <a:r>
              <a:rPr lang="en-US" dirty="0" smtClean="0"/>
              <a:t>Rupture disks</a:t>
            </a:r>
          </a:p>
          <a:p>
            <a:pPr lvl="1"/>
            <a:r>
              <a:rPr lang="en-US" dirty="0" smtClean="0"/>
              <a:t>Conservation vents</a:t>
            </a:r>
          </a:p>
          <a:p>
            <a:pPr marL="398462" indent="-342900"/>
            <a:r>
              <a:rPr lang="en-US" dirty="0"/>
              <a:t>When is a relief evaluation required?</a:t>
            </a: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6AA13B9-AA6A-49DC-A2FA-6C1744558A7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14325" y="225425"/>
            <a:ext cx="7772400" cy="1143000"/>
          </a:xfrm>
        </p:spPr>
        <p:txBody>
          <a:bodyPr/>
          <a:lstStyle/>
          <a:p>
            <a:pPr eaLnBrk="1" hangingPunct="1"/>
            <a:r>
              <a:rPr lang="en-US" altLang="en-US" smtClean="0">
                <a:latin typeface="Arial" charset="0"/>
                <a:cs typeface="Arial" charset="0"/>
              </a:rPr>
              <a:t>Rupture disks</a:t>
            </a:r>
          </a:p>
        </p:txBody>
      </p:sp>
      <p:sp>
        <p:nvSpPr>
          <p:cNvPr id="10243" name="Rectangle 3"/>
          <p:cNvSpPr>
            <a:spLocks noGrp="1" noChangeArrowheads="1"/>
          </p:cNvSpPr>
          <p:nvPr>
            <p:ph idx="4294967295"/>
          </p:nvPr>
        </p:nvSpPr>
        <p:spPr>
          <a:xfrm>
            <a:off x="307975" y="1055688"/>
            <a:ext cx="7772400" cy="4986337"/>
          </a:xfrm>
          <a:prstGeom prst="rect">
            <a:avLst/>
          </a:prstGeom>
        </p:spPr>
        <p:txBody>
          <a:bodyPr rtlCol="0">
            <a:normAutofit fontScale="85000" lnSpcReduction="20000"/>
          </a:bodyPr>
          <a:lstStyle/>
          <a:p>
            <a:pPr eaLnBrk="1" fontAlgn="auto" hangingPunct="1">
              <a:lnSpc>
                <a:spcPct val="90000"/>
              </a:lnSpc>
              <a:spcAft>
                <a:spcPts val="0"/>
              </a:spcAft>
              <a:defRPr/>
            </a:pPr>
            <a:r>
              <a:rPr lang="en-US" sz="2800" dirty="0"/>
              <a:t>Non-reclosing pressure relief devices</a:t>
            </a:r>
          </a:p>
          <a:p>
            <a:pPr eaLnBrk="1" fontAlgn="auto" hangingPunct="1">
              <a:lnSpc>
                <a:spcPct val="90000"/>
              </a:lnSpc>
              <a:spcAft>
                <a:spcPts val="0"/>
              </a:spcAft>
              <a:defRPr/>
            </a:pPr>
            <a:r>
              <a:rPr lang="en-US" sz="2800" dirty="0"/>
              <a:t>Can be used alone or in combination with a relief valve</a:t>
            </a:r>
          </a:p>
          <a:p>
            <a:pPr eaLnBrk="1" fontAlgn="auto" hangingPunct="1">
              <a:lnSpc>
                <a:spcPct val="90000"/>
              </a:lnSpc>
              <a:spcAft>
                <a:spcPts val="0"/>
              </a:spcAft>
              <a:defRPr/>
            </a:pPr>
            <a:r>
              <a:rPr lang="en-US" sz="2800" dirty="0"/>
              <a:t>Used alone when it is desirable to keep the relief line open after the disc has ruptured</a:t>
            </a:r>
          </a:p>
          <a:p>
            <a:pPr eaLnBrk="1" fontAlgn="auto" hangingPunct="1">
              <a:lnSpc>
                <a:spcPct val="90000"/>
              </a:lnSpc>
              <a:spcAft>
                <a:spcPts val="0"/>
              </a:spcAft>
              <a:defRPr/>
            </a:pPr>
            <a:r>
              <a:rPr lang="en-US" sz="2800" dirty="0"/>
              <a:t>OP/BP ratio very important</a:t>
            </a:r>
          </a:p>
          <a:p>
            <a:pPr lvl="1" eaLnBrk="1" fontAlgn="auto" hangingPunct="1">
              <a:lnSpc>
                <a:spcPct val="90000"/>
              </a:lnSpc>
              <a:spcAft>
                <a:spcPts val="0"/>
              </a:spcAft>
              <a:buFont typeface="Arial" pitchFamily="34" charset="0"/>
              <a:buChar char="•"/>
              <a:defRPr/>
            </a:pPr>
            <a:r>
              <a:rPr lang="en-US" sz="2400" dirty="0"/>
              <a:t>OP – operating pressure</a:t>
            </a:r>
          </a:p>
          <a:p>
            <a:pPr lvl="1" eaLnBrk="1" fontAlgn="auto" hangingPunct="1">
              <a:lnSpc>
                <a:spcPct val="90000"/>
              </a:lnSpc>
              <a:spcAft>
                <a:spcPts val="0"/>
              </a:spcAft>
              <a:buFont typeface="Arial" pitchFamily="34" charset="0"/>
              <a:buChar char="•"/>
              <a:defRPr/>
            </a:pPr>
            <a:r>
              <a:rPr lang="en-US" sz="2400" dirty="0"/>
              <a:t>BP – burst pressure</a:t>
            </a:r>
          </a:p>
          <a:p>
            <a:pPr eaLnBrk="1" fontAlgn="auto" hangingPunct="1">
              <a:lnSpc>
                <a:spcPct val="90000"/>
              </a:lnSpc>
              <a:spcAft>
                <a:spcPts val="0"/>
              </a:spcAft>
              <a:defRPr/>
            </a:pPr>
            <a:r>
              <a:rPr lang="en-US" sz="2800" dirty="0"/>
              <a:t>Types of rupture discs</a:t>
            </a:r>
          </a:p>
          <a:p>
            <a:pPr lvl="1" eaLnBrk="1" fontAlgn="auto" hangingPunct="1">
              <a:lnSpc>
                <a:spcPct val="90000"/>
              </a:lnSpc>
              <a:spcAft>
                <a:spcPts val="0"/>
              </a:spcAft>
              <a:buFont typeface="Arial" pitchFamily="34" charset="0"/>
              <a:buChar char="•"/>
              <a:defRPr/>
            </a:pPr>
            <a:r>
              <a:rPr lang="en-US" sz="2400" dirty="0"/>
              <a:t>Direct </a:t>
            </a:r>
            <a:r>
              <a:rPr lang="en-US" sz="2400" dirty="0" smtClean="0"/>
              <a:t>acting (forward)</a:t>
            </a:r>
            <a:endParaRPr lang="en-US" sz="2400" dirty="0"/>
          </a:p>
          <a:p>
            <a:pPr lvl="1" eaLnBrk="1" fontAlgn="auto" hangingPunct="1">
              <a:lnSpc>
                <a:spcPct val="90000"/>
              </a:lnSpc>
              <a:spcAft>
                <a:spcPts val="0"/>
              </a:spcAft>
              <a:buFont typeface="Arial" pitchFamily="34" charset="0"/>
              <a:buChar char="•"/>
              <a:defRPr/>
            </a:pPr>
            <a:r>
              <a:rPr lang="en-US" sz="2400" dirty="0"/>
              <a:t>Reverse acting</a:t>
            </a:r>
          </a:p>
          <a:p>
            <a:pPr lvl="1" eaLnBrk="1" fontAlgn="auto" hangingPunct="1">
              <a:lnSpc>
                <a:spcPct val="90000"/>
              </a:lnSpc>
              <a:spcAft>
                <a:spcPts val="0"/>
              </a:spcAft>
              <a:buFont typeface="Arial" pitchFamily="34" charset="0"/>
              <a:buChar char="•"/>
              <a:defRPr/>
            </a:pPr>
            <a:r>
              <a:rPr lang="en-US" sz="2400" dirty="0"/>
              <a:t>Flat </a:t>
            </a:r>
            <a:r>
              <a:rPr lang="en-US" sz="2400" dirty="0" smtClean="0"/>
              <a:t>discs (non-metallic)</a:t>
            </a:r>
          </a:p>
          <a:p>
            <a:pPr eaLnBrk="1" fontAlgn="auto" hangingPunct="1">
              <a:lnSpc>
                <a:spcPct val="90000"/>
              </a:lnSpc>
              <a:spcAft>
                <a:spcPts val="0"/>
              </a:spcAft>
              <a:buFont typeface="Arial" pitchFamily="34" charset="0"/>
              <a:buChar char="•"/>
              <a:defRPr/>
            </a:pPr>
            <a:r>
              <a:rPr lang="en-US" sz="2800" dirty="0" smtClean="0"/>
              <a:t>Newer disk designs can achieve low burst pressures in small size disks (&lt; 15 psig)</a:t>
            </a:r>
          </a:p>
          <a:p>
            <a:pPr eaLnBrk="1" fontAlgn="auto" hangingPunct="1">
              <a:lnSpc>
                <a:spcPct val="90000"/>
              </a:lnSpc>
              <a:spcAft>
                <a:spcPts val="0"/>
              </a:spcAft>
              <a:buFont typeface="Arial" pitchFamily="34" charset="0"/>
              <a:buChar char="•"/>
              <a:defRPr/>
            </a:pPr>
            <a:r>
              <a:rPr lang="en-US" sz="2800" dirty="0" smtClean="0"/>
              <a:t>Should not be used in locations where water hammer can be experienced</a:t>
            </a:r>
            <a:endParaRPr lang="en-US" sz="2800" dirty="0"/>
          </a:p>
          <a:p>
            <a:pPr eaLnBrk="1" fontAlgn="auto" hangingPunct="1">
              <a:lnSpc>
                <a:spcPct val="90000"/>
              </a:lnSpc>
              <a:spcAft>
                <a:spcPts val="0"/>
              </a:spcAft>
              <a:buFont typeface="Wingdings" pitchFamily="2" charset="2"/>
              <a:buNone/>
              <a:defRPr/>
            </a:pPr>
            <a:endParaRPr lang="en-US" sz="2800" dirty="0"/>
          </a:p>
          <a:p>
            <a:pPr eaLnBrk="1" fontAlgn="auto" hangingPunct="1">
              <a:lnSpc>
                <a:spcPct val="90000"/>
              </a:lnSpc>
              <a:spcAft>
                <a:spcPts val="0"/>
              </a:spcAft>
              <a:defRPr/>
            </a:pPr>
            <a:endParaRPr lang="en-US" sz="2800" dirty="0"/>
          </a:p>
          <a:p>
            <a:pPr eaLnBrk="1" fontAlgn="auto" hangingPunct="1">
              <a:lnSpc>
                <a:spcPct val="90000"/>
              </a:lnSpc>
              <a:spcAft>
                <a:spcPts val="0"/>
              </a:spcAft>
              <a:defRPr/>
            </a:pPr>
            <a:endParaRPr lang="en-US" sz="2800" dirty="0"/>
          </a:p>
          <a:p>
            <a:pPr lvl="1" eaLnBrk="1" fontAlgn="auto" hangingPunct="1">
              <a:lnSpc>
                <a:spcPct val="90000"/>
              </a:lnSpc>
              <a:spcAft>
                <a:spcPts val="0"/>
              </a:spcAft>
              <a:buFont typeface="Arial" pitchFamily="34" charset="0"/>
              <a:buChar char="•"/>
              <a:defRPr/>
            </a:pPr>
            <a:endParaRPr lang="en-US" sz="2400" dirty="0"/>
          </a:p>
        </p:txBody>
      </p:sp>
      <p:sp>
        <p:nvSpPr>
          <p:cNvPr id="2" name="Slide Number Placeholder 1"/>
          <p:cNvSpPr>
            <a:spLocks noGrp="1"/>
          </p:cNvSpPr>
          <p:nvPr>
            <p:ph type="sldNum" sz="quarter" idx="12"/>
          </p:nvPr>
        </p:nvSpPr>
        <p:spPr/>
        <p:txBody>
          <a:bodyPr/>
          <a:lstStyle/>
          <a:p>
            <a:fld id="{1D556962-3E33-4B93-93F3-D3B2F6EEFA16}" type="slidenum">
              <a:rPr lang="en-US" smtClean="0"/>
              <a:pPr/>
              <a:t>20</a:t>
            </a:fld>
            <a:endParaRPr lang="en-US"/>
          </a:p>
        </p:txBody>
      </p:sp>
    </p:spTree>
    <p:extLst>
      <p:ext uri="{BB962C8B-B14F-4D97-AF65-F5344CB8AC3E}">
        <p14:creationId xmlns:p14="http://schemas.microsoft.com/office/powerpoint/2010/main" val="326322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algn="ctr" eaLnBrk="1" hangingPunct="1"/>
            <a:r>
              <a:rPr lang="en-US" altLang="en-US" sz="2400" dirty="0" smtClean="0">
                <a:latin typeface="Arial" charset="0"/>
                <a:cs typeface="Times New Roman" pitchFamily="18" charset="0"/>
              </a:rPr>
              <a:t>Conventional (Tension Type) Rupture Disks</a:t>
            </a:r>
            <a:br>
              <a:rPr lang="en-US" altLang="en-US" sz="2400" dirty="0" smtClean="0">
                <a:latin typeface="Arial" charset="0"/>
                <a:cs typeface="Times New Roman" pitchFamily="18" charset="0"/>
              </a:rPr>
            </a:br>
            <a:r>
              <a:rPr lang="en-US" altLang="en-US" sz="2400" dirty="0" smtClean="0">
                <a:latin typeface="Arial" charset="0"/>
                <a:cs typeface="Times New Roman" pitchFamily="18" charset="0"/>
              </a:rPr>
              <a:t>(From API Standard 520, Part I, Figure 11)</a:t>
            </a:r>
            <a:r>
              <a:rPr lang="en-US" altLang="en-US" dirty="0" smtClean="0">
                <a:latin typeface="Arial" charset="0"/>
                <a:cs typeface="Arial" charset="0"/>
              </a:rPr>
              <a:t> </a:t>
            </a:r>
          </a:p>
        </p:txBody>
      </p:sp>
      <p:sp>
        <p:nvSpPr>
          <p:cNvPr id="24579" name="Rectangle 1028"/>
          <p:cNvSpPr>
            <a:spLocks noChangeArrowheads="1"/>
          </p:cNvSpPr>
          <p:nvPr/>
        </p:nvSpPr>
        <p:spPr bwMode="auto">
          <a:xfrm>
            <a:off x="2195513" y="1871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24580" name="Picture 1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905000"/>
            <a:ext cx="47529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2F6CB1-6381-4D44-A841-9CBEFFDC9F88}" type="slidenum">
              <a:rPr lang="en-US" smtClean="0"/>
              <a:pPr/>
              <a:t>21</a:t>
            </a:fld>
            <a:endParaRPr lang="en-US"/>
          </a:p>
        </p:txBody>
      </p:sp>
    </p:spTree>
    <p:extLst>
      <p:ext uri="{BB962C8B-B14F-4D97-AF65-F5344CB8AC3E}">
        <p14:creationId xmlns:p14="http://schemas.microsoft.com/office/powerpoint/2010/main" val="379182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2400" dirty="0" smtClean="0">
                <a:latin typeface="Arial" charset="0"/>
                <a:cs typeface="Times New Roman" pitchFamily="18" charset="0"/>
              </a:rPr>
              <a:t>Reverse Acting Rupture Disks</a:t>
            </a:r>
            <a:br>
              <a:rPr lang="en-US" altLang="en-US" sz="2400" dirty="0" smtClean="0">
                <a:latin typeface="Arial" charset="0"/>
                <a:cs typeface="Times New Roman" pitchFamily="18" charset="0"/>
              </a:rPr>
            </a:br>
            <a:r>
              <a:rPr lang="en-US" altLang="en-US" sz="2400" dirty="0" smtClean="0">
                <a:latin typeface="Arial" charset="0"/>
                <a:cs typeface="Times New Roman" pitchFamily="18" charset="0"/>
              </a:rPr>
              <a:t>(From API Standard 520, Part I, Figure 15)</a:t>
            </a:r>
            <a:r>
              <a:rPr lang="en-US" altLang="en-US" dirty="0" smtClean="0">
                <a:latin typeface="Arial" charset="0"/>
                <a:cs typeface="Arial" charset="0"/>
              </a:rPr>
              <a:t> </a:t>
            </a:r>
          </a:p>
        </p:txBody>
      </p:sp>
      <p:sp>
        <p:nvSpPr>
          <p:cNvPr id="25603" name="Rectangle 4"/>
          <p:cNvSpPr>
            <a:spLocks noChangeArrowheads="1"/>
          </p:cNvSpPr>
          <p:nvPr/>
        </p:nvSpPr>
        <p:spPr bwMode="auto">
          <a:xfrm>
            <a:off x="211455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256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447800"/>
            <a:ext cx="49149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4914900"/>
            <a:ext cx="7238999" cy="646331"/>
          </a:xfrm>
          <a:prstGeom prst="rect">
            <a:avLst/>
          </a:prstGeom>
        </p:spPr>
        <p:txBody>
          <a:bodyPr wrap="square">
            <a:spAutoFit/>
          </a:bodyPr>
          <a:lstStyle/>
          <a:p>
            <a:pPr algn="ctr"/>
            <a:r>
              <a:rPr lang="en-US" dirty="0" smtClean="0">
                <a:solidFill>
                  <a:srgbClr val="FF0000"/>
                </a:solidFill>
              </a:rPr>
              <a:t>Knife </a:t>
            </a:r>
            <a:r>
              <a:rPr lang="en-US" dirty="0">
                <a:solidFill>
                  <a:srgbClr val="FF0000"/>
                </a:solidFill>
              </a:rPr>
              <a:t>blade designs </a:t>
            </a:r>
            <a:r>
              <a:rPr lang="en-US" dirty="0" smtClean="0">
                <a:solidFill>
                  <a:srgbClr val="FF0000"/>
                </a:solidFill>
              </a:rPr>
              <a:t>should be used with extreme caution </a:t>
            </a:r>
          </a:p>
          <a:p>
            <a:pPr algn="ctr"/>
            <a:r>
              <a:rPr lang="en-US" dirty="0" smtClean="0">
                <a:solidFill>
                  <a:srgbClr val="FF0000"/>
                </a:solidFill>
              </a:rPr>
              <a:t>(knife </a:t>
            </a:r>
            <a:r>
              <a:rPr lang="en-US" dirty="0">
                <a:solidFill>
                  <a:srgbClr val="FF0000"/>
                </a:solidFill>
              </a:rPr>
              <a:t>blades used to burst the disc instead of scoring)</a:t>
            </a:r>
          </a:p>
        </p:txBody>
      </p:sp>
      <p:sp>
        <p:nvSpPr>
          <p:cNvPr id="3" name="Slide Number Placeholder 2"/>
          <p:cNvSpPr>
            <a:spLocks noGrp="1"/>
          </p:cNvSpPr>
          <p:nvPr>
            <p:ph type="sldNum" sz="quarter" idx="12"/>
          </p:nvPr>
        </p:nvSpPr>
        <p:spPr/>
        <p:txBody>
          <a:bodyPr/>
          <a:lstStyle/>
          <a:p>
            <a:fld id="{0D2F6CB1-6381-4D44-A841-9CBEFFDC9F88}" type="slidenum">
              <a:rPr lang="en-US" smtClean="0"/>
              <a:pPr/>
              <a:t>22</a:t>
            </a:fld>
            <a:endParaRPr lang="en-US"/>
          </a:p>
        </p:txBody>
      </p:sp>
    </p:spTree>
    <p:extLst>
      <p:ext uri="{BB962C8B-B14F-4D97-AF65-F5344CB8AC3E}">
        <p14:creationId xmlns:p14="http://schemas.microsoft.com/office/powerpoint/2010/main" val="7299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latin typeface="Arial" charset="0"/>
                <a:cs typeface="Arial" charset="0"/>
              </a:rPr>
              <a:t>Rupture disks</a:t>
            </a:r>
          </a:p>
        </p:txBody>
      </p:sp>
      <p:sp>
        <p:nvSpPr>
          <p:cNvPr id="29699" name="Rectangle 3"/>
          <p:cNvSpPr>
            <a:spLocks noGrp="1" noChangeArrowheads="1"/>
          </p:cNvSpPr>
          <p:nvPr>
            <p:ph idx="4294967295"/>
          </p:nvPr>
        </p:nvSpPr>
        <p:spPr>
          <a:xfrm>
            <a:off x="457200" y="1371600"/>
            <a:ext cx="8229600" cy="4754563"/>
          </a:xfrm>
          <a:prstGeom prst="rect">
            <a:avLst/>
          </a:prstGeom>
        </p:spPr>
        <p:txBody>
          <a:bodyPr/>
          <a:lstStyle/>
          <a:p>
            <a:pPr eaLnBrk="1" hangingPunct="1"/>
            <a:r>
              <a:rPr lang="en-US" altLang="en-US" smtClean="0"/>
              <a:t>Manufacturing range</a:t>
            </a:r>
          </a:p>
          <a:p>
            <a:pPr lvl="1" eaLnBrk="1" hangingPunct="1"/>
            <a:r>
              <a:rPr lang="en-US" altLang="en-US" smtClean="0"/>
              <a:t>The manufacturing range is the range of pressure within which the average burst pressure of test disks must fall to be deemed acceptable.  </a:t>
            </a:r>
          </a:p>
          <a:p>
            <a:pPr lvl="1" eaLnBrk="1" hangingPunct="1"/>
            <a:r>
              <a:rPr lang="en-US" altLang="en-US" smtClean="0"/>
              <a:t>The disk will be stamped at the average burst pressure of all test disks.</a:t>
            </a:r>
          </a:p>
          <a:p>
            <a:pPr eaLnBrk="1" hangingPunct="1"/>
            <a:r>
              <a:rPr lang="en-US" altLang="en-US" smtClean="0"/>
              <a:t>Burst tolerance</a:t>
            </a:r>
          </a:p>
          <a:p>
            <a:pPr lvl="1" eaLnBrk="1" hangingPunct="1"/>
            <a:r>
              <a:rPr lang="en-US" altLang="en-US" smtClean="0"/>
              <a:t>Burst tolerance is the maximum variation from the stamped burst pressure.  </a:t>
            </a:r>
          </a:p>
          <a:p>
            <a:pPr lvl="1" eaLnBrk="1" hangingPunct="1"/>
            <a:r>
              <a:rPr lang="en-US" altLang="en-US" smtClean="0"/>
              <a:t>Per ASME Code, Section VIII, Division 1, UG-127 (a)(1), the burst tolerance shall not exceed ± 2 psig for burst pressures ≤ 40 psig or ± 5% for burst pressures &gt; 40 psig.</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23</a:t>
            </a:fld>
            <a:endParaRPr lang="en-US"/>
          </a:p>
        </p:txBody>
      </p:sp>
    </p:spTree>
    <p:extLst>
      <p:ext uri="{BB962C8B-B14F-4D97-AF65-F5344CB8AC3E}">
        <p14:creationId xmlns:p14="http://schemas.microsoft.com/office/powerpoint/2010/main" val="81963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latin typeface="Arial" charset="0"/>
                <a:cs typeface="Arial" charset="0"/>
              </a:rPr>
              <a:t>Rupture disks</a:t>
            </a:r>
          </a:p>
        </p:txBody>
      </p:sp>
      <p:sp>
        <p:nvSpPr>
          <p:cNvPr id="30723" name="Rectangle 3"/>
          <p:cNvSpPr>
            <a:spLocks noGrp="1" noChangeArrowheads="1"/>
          </p:cNvSpPr>
          <p:nvPr>
            <p:ph idx="4294967295"/>
          </p:nvPr>
        </p:nvSpPr>
        <p:spPr>
          <a:xfrm>
            <a:off x="447675" y="1085850"/>
            <a:ext cx="7772400" cy="4927600"/>
          </a:xfrm>
          <a:prstGeom prst="rect">
            <a:avLst/>
          </a:prstGeom>
        </p:spPr>
        <p:txBody>
          <a:bodyPr/>
          <a:lstStyle/>
          <a:p>
            <a:pPr eaLnBrk="1" hangingPunct="1">
              <a:lnSpc>
                <a:spcPct val="80000"/>
              </a:lnSpc>
            </a:pPr>
            <a:r>
              <a:rPr lang="en-US" altLang="en-US" sz="2000" smtClean="0"/>
              <a:t>Using manufacturing range and burst tolerance</a:t>
            </a:r>
          </a:p>
          <a:p>
            <a:pPr lvl="1" eaLnBrk="1" hangingPunct="1">
              <a:lnSpc>
                <a:spcPct val="80000"/>
              </a:lnSpc>
            </a:pPr>
            <a:r>
              <a:rPr lang="en-US" altLang="en-US" sz="1800" smtClean="0"/>
              <a:t>Requested burst pressure:  100 psig </a:t>
            </a:r>
          </a:p>
          <a:p>
            <a:pPr lvl="1" eaLnBrk="1" hangingPunct="1">
              <a:lnSpc>
                <a:spcPct val="80000"/>
              </a:lnSpc>
            </a:pPr>
            <a:r>
              <a:rPr lang="en-US" altLang="en-US" sz="1800" smtClean="0"/>
              <a:t>Burst pressure is typically equal to the vessel MAWP.</a:t>
            </a:r>
          </a:p>
          <a:p>
            <a:pPr lvl="1" eaLnBrk="1" hangingPunct="1">
              <a:lnSpc>
                <a:spcPct val="80000"/>
              </a:lnSpc>
            </a:pPr>
            <a:endParaRPr lang="en-US" altLang="en-US" sz="1800" smtClean="0"/>
          </a:p>
          <a:p>
            <a:pPr eaLnBrk="1" hangingPunct="1">
              <a:lnSpc>
                <a:spcPct val="80000"/>
              </a:lnSpc>
            </a:pPr>
            <a:r>
              <a:rPr lang="en-US" altLang="en-US" sz="2000" smtClean="0"/>
              <a:t>Direct acting rupture disks</a:t>
            </a:r>
          </a:p>
          <a:p>
            <a:pPr lvl="1" eaLnBrk="1" hangingPunct="1">
              <a:lnSpc>
                <a:spcPct val="80000"/>
              </a:lnSpc>
            </a:pPr>
            <a:r>
              <a:rPr lang="en-US" altLang="en-US" sz="1800" smtClean="0"/>
              <a:t>Manufacturing range:  +10% to -5%</a:t>
            </a:r>
          </a:p>
          <a:p>
            <a:pPr lvl="1" eaLnBrk="1" hangingPunct="1">
              <a:lnSpc>
                <a:spcPct val="80000"/>
              </a:lnSpc>
            </a:pPr>
            <a:r>
              <a:rPr lang="en-US" altLang="en-US" sz="1800" smtClean="0"/>
              <a:t>Stamped burst pressure range:  95 psig to 110 psig </a:t>
            </a:r>
          </a:p>
          <a:p>
            <a:pPr lvl="1" eaLnBrk="1" hangingPunct="1">
              <a:lnSpc>
                <a:spcPct val="80000"/>
              </a:lnSpc>
            </a:pPr>
            <a:r>
              <a:rPr lang="en-US" altLang="en-US" sz="1800" smtClean="0"/>
              <a:t>Burst tolerance: ±5%</a:t>
            </a:r>
          </a:p>
          <a:p>
            <a:pPr lvl="1" eaLnBrk="1" hangingPunct="1">
              <a:lnSpc>
                <a:spcPct val="80000"/>
              </a:lnSpc>
            </a:pPr>
            <a:r>
              <a:rPr lang="en-US" altLang="en-US" sz="1800" smtClean="0"/>
              <a:t>Minimum and maximum actual burst pressure:  90.25 psig (min) / 115.5 psig (max)</a:t>
            </a:r>
          </a:p>
          <a:p>
            <a:pPr lvl="1" eaLnBrk="1" hangingPunct="1">
              <a:lnSpc>
                <a:spcPct val="80000"/>
              </a:lnSpc>
            </a:pPr>
            <a:endParaRPr lang="en-US" altLang="en-US" sz="1800" smtClean="0"/>
          </a:p>
          <a:p>
            <a:pPr eaLnBrk="1" hangingPunct="1">
              <a:lnSpc>
                <a:spcPct val="80000"/>
              </a:lnSpc>
            </a:pPr>
            <a:r>
              <a:rPr lang="en-US" altLang="en-US" sz="2000" smtClean="0"/>
              <a:t>Reverse acting rupture disks</a:t>
            </a:r>
          </a:p>
          <a:p>
            <a:pPr lvl="1" eaLnBrk="1" hangingPunct="1">
              <a:lnSpc>
                <a:spcPct val="80000"/>
              </a:lnSpc>
            </a:pPr>
            <a:r>
              <a:rPr lang="en-US" altLang="en-US" sz="1800" smtClean="0"/>
              <a:t>Manufacturing range:  0%</a:t>
            </a:r>
          </a:p>
          <a:p>
            <a:pPr lvl="1" eaLnBrk="1" hangingPunct="1">
              <a:lnSpc>
                <a:spcPct val="80000"/>
              </a:lnSpc>
            </a:pPr>
            <a:r>
              <a:rPr lang="en-US" altLang="en-US" sz="1800" smtClean="0"/>
              <a:t>Stamped burst pressure:  100 psig</a:t>
            </a:r>
          </a:p>
          <a:p>
            <a:pPr lvl="1" eaLnBrk="1" hangingPunct="1">
              <a:lnSpc>
                <a:spcPct val="80000"/>
              </a:lnSpc>
            </a:pPr>
            <a:r>
              <a:rPr lang="en-US" altLang="en-US" sz="1800" smtClean="0"/>
              <a:t>Burst tolerance: ±5%</a:t>
            </a:r>
          </a:p>
          <a:p>
            <a:pPr lvl="1" eaLnBrk="1" hangingPunct="1">
              <a:lnSpc>
                <a:spcPct val="80000"/>
              </a:lnSpc>
            </a:pPr>
            <a:r>
              <a:rPr lang="en-US" altLang="en-US" sz="1800" smtClean="0"/>
              <a:t>Maximum and minimum actual burst pressure:  95 psig (min) / 105 psig (max)</a:t>
            </a:r>
          </a:p>
          <a:p>
            <a:pPr lvl="1" eaLnBrk="1" hangingPunct="1">
              <a:lnSpc>
                <a:spcPct val="80000"/>
              </a:lnSpc>
            </a:pPr>
            <a:endParaRPr lang="en-US" altLang="en-US" sz="1800" smtClean="0"/>
          </a:p>
          <a:p>
            <a:pPr lvl="1" eaLnBrk="1" hangingPunct="1">
              <a:lnSpc>
                <a:spcPct val="80000"/>
              </a:lnSpc>
            </a:pPr>
            <a:endParaRPr lang="en-US" altLang="en-US" sz="1200" smtClean="0"/>
          </a:p>
          <a:p>
            <a:pPr lvl="1" eaLnBrk="1" hangingPunct="1">
              <a:lnSpc>
                <a:spcPct val="80000"/>
              </a:lnSpc>
            </a:pPr>
            <a:endParaRPr lang="en-US" altLang="en-US" sz="1200"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24</a:t>
            </a:fld>
            <a:endParaRPr lang="en-US"/>
          </a:p>
        </p:txBody>
      </p:sp>
    </p:spTree>
    <p:extLst>
      <p:ext uri="{BB962C8B-B14F-4D97-AF65-F5344CB8AC3E}">
        <p14:creationId xmlns:p14="http://schemas.microsoft.com/office/powerpoint/2010/main" val="63003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latin typeface="Arial" charset="0"/>
                <a:cs typeface="Arial" charset="0"/>
              </a:rPr>
              <a:t>Rupture disk burst temperature</a:t>
            </a:r>
          </a:p>
        </p:txBody>
      </p:sp>
      <p:sp>
        <p:nvSpPr>
          <p:cNvPr id="31747" name="Content Placeholder 2"/>
          <p:cNvSpPr>
            <a:spLocks noGrp="1"/>
          </p:cNvSpPr>
          <p:nvPr>
            <p:ph idx="4294967295"/>
          </p:nvPr>
        </p:nvSpPr>
        <p:spPr>
          <a:xfrm>
            <a:off x="457200" y="1371600"/>
            <a:ext cx="8229600" cy="4754563"/>
          </a:xfrm>
          <a:prstGeom prst="rect">
            <a:avLst/>
          </a:prstGeom>
        </p:spPr>
        <p:txBody>
          <a:bodyPr/>
          <a:lstStyle/>
          <a:p>
            <a:pPr eaLnBrk="1" hangingPunct="1"/>
            <a:r>
              <a:rPr lang="en-US" altLang="en-US" smtClean="0"/>
              <a:t>For typical installations, specify the burst temperature equal to the normal operating temperature. </a:t>
            </a:r>
          </a:p>
          <a:p>
            <a:pPr eaLnBrk="1" hangingPunct="1"/>
            <a:r>
              <a:rPr lang="en-US" altLang="en-US" smtClean="0"/>
              <a:t>If the disk is not located directly on the vessel, the actual temperature at the disk can be much closer to ambient temperatures than to the normal operating temperature.</a:t>
            </a:r>
          </a:p>
          <a:p>
            <a:pPr eaLnBrk="1" hangingPunct="1"/>
            <a:r>
              <a:rPr lang="en-US" altLang="en-US" smtClean="0"/>
              <a:t>The burst pressure increases as the temperature decreases.  </a:t>
            </a:r>
          </a:p>
          <a:p>
            <a:pPr eaLnBrk="1" hangingPunct="1"/>
            <a:r>
              <a:rPr lang="en-US" altLang="en-US" smtClean="0"/>
              <a:t>This is a significant concern for rupture disks specified with elevated burst temperatures (&gt;150 °F), since the increase in burst pressure due to lower temperature at the disk can exceed the typical overpressure allowances for a pressure vessel during a relief event. </a:t>
            </a:r>
          </a:p>
        </p:txBody>
      </p:sp>
      <p:sp>
        <p:nvSpPr>
          <p:cNvPr id="2" name="Slide Number Placeholder 1"/>
          <p:cNvSpPr>
            <a:spLocks noGrp="1"/>
          </p:cNvSpPr>
          <p:nvPr>
            <p:ph type="sldNum" sz="quarter" idx="12"/>
          </p:nvPr>
        </p:nvSpPr>
        <p:spPr/>
        <p:txBody>
          <a:bodyPr/>
          <a:lstStyle/>
          <a:p>
            <a:fld id="{1D556962-3E33-4B93-93F3-D3B2F6EEFA16}" type="slidenum">
              <a:rPr lang="en-US" smtClean="0"/>
              <a:pPr/>
              <a:t>25</a:t>
            </a:fld>
            <a:endParaRPr lang="en-US"/>
          </a:p>
        </p:txBody>
      </p:sp>
    </p:spTree>
    <p:extLst>
      <p:ext uri="{BB962C8B-B14F-4D97-AF65-F5344CB8AC3E}">
        <p14:creationId xmlns:p14="http://schemas.microsoft.com/office/powerpoint/2010/main" val="350193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a:t>Rupture disk / relief valve combinations</a:t>
            </a:r>
          </a:p>
        </p:txBody>
      </p:sp>
      <p:sp>
        <p:nvSpPr>
          <p:cNvPr id="32771" name="Rectangle 3"/>
          <p:cNvSpPr>
            <a:spLocks noGrp="1" noChangeArrowheads="1"/>
          </p:cNvSpPr>
          <p:nvPr>
            <p:ph idx="4294967295"/>
          </p:nvPr>
        </p:nvSpPr>
        <p:spPr>
          <a:xfrm>
            <a:off x="457200" y="1131888"/>
            <a:ext cx="8229600" cy="4756150"/>
          </a:xfrm>
          <a:prstGeom prst="rect">
            <a:avLst/>
          </a:prstGeom>
        </p:spPr>
        <p:txBody>
          <a:bodyPr>
            <a:normAutofit lnSpcReduction="10000"/>
          </a:bodyPr>
          <a:lstStyle/>
          <a:p>
            <a:pPr eaLnBrk="1" hangingPunct="1">
              <a:lnSpc>
                <a:spcPct val="90000"/>
              </a:lnSpc>
            </a:pPr>
            <a:r>
              <a:rPr lang="en-US" altLang="en-US" sz="2800" smtClean="0"/>
              <a:t>Why are rupture discs installed in series with relief valves?</a:t>
            </a:r>
          </a:p>
          <a:p>
            <a:pPr lvl="1" eaLnBrk="1" hangingPunct="1">
              <a:lnSpc>
                <a:spcPct val="90000"/>
              </a:lnSpc>
            </a:pPr>
            <a:r>
              <a:rPr lang="en-US" altLang="en-US" sz="2400" smtClean="0"/>
              <a:t>Protect an expensive spring-loaded device from a corrosive environment</a:t>
            </a:r>
          </a:p>
          <a:p>
            <a:pPr lvl="1" eaLnBrk="1" hangingPunct="1">
              <a:lnSpc>
                <a:spcPct val="90000"/>
              </a:lnSpc>
            </a:pPr>
            <a:r>
              <a:rPr lang="en-US" altLang="en-US" sz="2400" smtClean="0"/>
              <a:t>Give absolute isolation when handling extremely toxic chemicals</a:t>
            </a:r>
          </a:p>
          <a:p>
            <a:pPr lvl="1" eaLnBrk="1" hangingPunct="1">
              <a:lnSpc>
                <a:spcPct val="90000"/>
              </a:lnSpc>
            </a:pPr>
            <a:r>
              <a:rPr lang="en-US" altLang="en-US" sz="2400" smtClean="0"/>
              <a:t>Give absolute isolation when handling flammable gases</a:t>
            </a:r>
          </a:p>
          <a:p>
            <a:pPr lvl="1" eaLnBrk="1" hangingPunct="1">
              <a:lnSpc>
                <a:spcPct val="90000"/>
              </a:lnSpc>
            </a:pPr>
            <a:r>
              <a:rPr lang="en-US" altLang="en-US" sz="2400" smtClean="0"/>
              <a:t>Protect the relatively complex parts of a spring-loaded device from reactive monomers which could cause plugging</a:t>
            </a:r>
          </a:p>
          <a:p>
            <a:pPr lvl="1" eaLnBrk="1" hangingPunct="1">
              <a:lnSpc>
                <a:spcPct val="90000"/>
              </a:lnSpc>
            </a:pPr>
            <a:r>
              <a:rPr lang="en-US" altLang="en-US" sz="2400" smtClean="0"/>
              <a:t>Relieve slurries which may plug spring loaded devices</a:t>
            </a:r>
          </a:p>
          <a:p>
            <a:pPr lvl="1" eaLnBrk="1" hangingPunct="1">
              <a:lnSpc>
                <a:spcPct val="90000"/>
              </a:lnSpc>
            </a:pPr>
            <a:r>
              <a:rPr lang="en-US" altLang="en-US" sz="2400" smtClean="0"/>
              <a:t>Environmental concerns</a:t>
            </a:r>
          </a:p>
        </p:txBody>
      </p:sp>
      <p:sp>
        <p:nvSpPr>
          <p:cNvPr id="2" name="Slide Number Placeholder 1"/>
          <p:cNvSpPr>
            <a:spLocks noGrp="1"/>
          </p:cNvSpPr>
          <p:nvPr>
            <p:ph type="sldNum" sz="quarter" idx="12"/>
          </p:nvPr>
        </p:nvSpPr>
        <p:spPr/>
        <p:txBody>
          <a:bodyPr/>
          <a:lstStyle/>
          <a:p>
            <a:fld id="{1D556962-3E33-4B93-93F3-D3B2F6EEFA16}" type="slidenum">
              <a:rPr lang="en-US" smtClean="0"/>
              <a:pPr/>
              <a:t>26</a:t>
            </a:fld>
            <a:endParaRPr lang="en-US"/>
          </a:p>
        </p:txBody>
      </p:sp>
    </p:spTree>
    <p:extLst>
      <p:ext uri="{BB962C8B-B14F-4D97-AF65-F5344CB8AC3E}">
        <p14:creationId xmlns:p14="http://schemas.microsoft.com/office/powerpoint/2010/main" val="192052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a:t>Rupture disk / relief valve combinations</a:t>
            </a:r>
          </a:p>
        </p:txBody>
      </p:sp>
      <p:sp>
        <p:nvSpPr>
          <p:cNvPr id="33795" name="Rectangle 3"/>
          <p:cNvSpPr>
            <a:spLocks noGrp="1" noChangeArrowheads="1"/>
          </p:cNvSpPr>
          <p:nvPr>
            <p:ph idx="4294967295"/>
          </p:nvPr>
        </p:nvSpPr>
        <p:spPr>
          <a:xfrm>
            <a:off x="457200" y="1295400"/>
            <a:ext cx="7772400" cy="4986337"/>
          </a:xfrm>
          <a:prstGeom prst="rect">
            <a:avLst/>
          </a:prstGeom>
        </p:spPr>
        <p:txBody>
          <a:bodyPr/>
          <a:lstStyle/>
          <a:p>
            <a:pPr eaLnBrk="1" hangingPunct="1">
              <a:lnSpc>
                <a:spcPct val="90000"/>
              </a:lnSpc>
            </a:pPr>
            <a:r>
              <a:rPr lang="en-US" altLang="en-US" dirty="0" smtClean="0"/>
              <a:t>Space between the devices is susceptible to pressure buildup due to small leak in disk</a:t>
            </a:r>
          </a:p>
          <a:p>
            <a:pPr eaLnBrk="1" hangingPunct="1">
              <a:lnSpc>
                <a:spcPct val="90000"/>
              </a:lnSpc>
            </a:pPr>
            <a:r>
              <a:rPr lang="en-US" altLang="en-US" dirty="0" smtClean="0"/>
              <a:t>If pressure is high enough, effective burst pressure of the disk can exceed allowable accumulation</a:t>
            </a:r>
          </a:p>
          <a:p>
            <a:pPr eaLnBrk="1" hangingPunct="1">
              <a:lnSpc>
                <a:spcPct val="90000"/>
              </a:lnSpc>
            </a:pPr>
            <a:r>
              <a:rPr lang="en-US" altLang="en-US" dirty="0" smtClean="0"/>
              <a:t>Methods for detection of pressure buildup </a:t>
            </a:r>
          </a:p>
          <a:p>
            <a:pPr lvl="1" eaLnBrk="1" hangingPunct="1">
              <a:lnSpc>
                <a:spcPct val="90000"/>
              </a:lnSpc>
            </a:pPr>
            <a:r>
              <a:rPr lang="en-US" altLang="en-US" dirty="0" smtClean="0"/>
              <a:t>Pressure switch/transmitter with remote indication and local manual bleed</a:t>
            </a:r>
          </a:p>
          <a:p>
            <a:pPr lvl="1" eaLnBrk="1" hangingPunct="1">
              <a:lnSpc>
                <a:spcPct val="90000"/>
              </a:lnSpc>
            </a:pPr>
            <a:r>
              <a:rPr lang="en-US" altLang="en-US" dirty="0" smtClean="0"/>
              <a:t>Excess flow valves may be included to vent very small leaks</a:t>
            </a:r>
          </a:p>
          <a:p>
            <a:pPr lvl="1" eaLnBrk="1" hangingPunct="1">
              <a:lnSpc>
                <a:spcPct val="90000"/>
              </a:lnSpc>
            </a:pPr>
            <a:r>
              <a:rPr lang="en-US" altLang="en-US" dirty="0" smtClean="0"/>
              <a:t>Excess flow valves and manual bleeds must be vented to safe location, such as the relief valve discharge line</a:t>
            </a:r>
          </a:p>
        </p:txBody>
      </p:sp>
      <p:sp>
        <p:nvSpPr>
          <p:cNvPr id="2" name="Slide Number Placeholder 1"/>
          <p:cNvSpPr>
            <a:spLocks noGrp="1"/>
          </p:cNvSpPr>
          <p:nvPr>
            <p:ph type="sldNum" sz="quarter" idx="12"/>
          </p:nvPr>
        </p:nvSpPr>
        <p:spPr/>
        <p:txBody>
          <a:bodyPr/>
          <a:lstStyle/>
          <a:p>
            <a:fld id="{1D556962-3E33-4B93-93F3-D3B2F6EEFA16}" type="slidenum">
              <a:rPr lang="en-US" smtClean="0"/>
              <a:pPr/>
              <a:t>27</a:t>
            </a:fld>
            <a:endParaRPr lang="en-US"/>
          </a:p>
        </p:txBody>
      </p:sp>
    </p:spTree>
    <p:extLst>
      <p:ext uri="{BB962C8B-B14F-4D97-AF65-F5344CB8AC3E}">
        <p14:creationId xmlns:p14="http://schemas.microsoft.com/office/powerpoint/2010/main" val="266023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latin typeface="Arial" charset="0"/>
                <a:cs typeface="Arial" charset="0"/>
              </a:rPr>
              <a:t>Conservation vents</a:t>
            </a:r>
          </a:p>
        </p:txBody>
      </p:sp>
      <p:sp>
        <p:nvSpPr>
          <p:cNvPr id="40963" name="Rectangle 3"/>
          <p:cNvSpPr>
            <a:spLocks noGrp="1" noChangeArrowheads="1"/>
          </p:cNvSpPr>
          <p:nvPr>
            <p:ph idx="4294967295"/>
          </p:nvPr>
        </p:nvSpPr>
        <p:spPr>
          <a:xfrm>
            <a:off x="436563" y="1209675"/>
            <a:ext cx="8229600" cy="4754563"/>
          </a:xfrm>
          <a:prstGeom prst="rect">
            <a:avLst/>
          </a:prstGeom>
        </p:spPr>
        <p:txBody>
          <a:bodyPr/>
          <a:lstStyle/>
          <a:p>
            <a:pPr eaLnBrk="1" hangingPunct="1"/>
            <a:r>
              <a:rPr lang="en-US" altLang="en-US" sz="2800" dirty="0" smtClean="0"/>
              <a:t>Reclosing devices used for low pressure applications (settings from 0.5 </a:t>
            </a:r>
            <a:r>
              <a:rPr lang="en-US" altLang="en-US" sz="2800" dirty="0" err="1" smtClean="0"/>
              <a:t>oz</a:t>
            </a:r>
            <a:r>
              <a:rPr lang="en-US" altLang="en-US" sz="2800" dirty="0" smtClean="0"/>
              <a:t>/in</a:t>
            </a:r>
            <a:r>
              <a:rPr lang="en-US" altLang="en-US" sz="2800" baseline="30000" dirty="0" smtClean="0"/>
              <a:t>2</a:t>
            </a:r>
            <a:r>
              <a:rPr lang="en-US" altLang="en-US" sz="2800" dirty="0" smtClean="0"/>
              <a:t> to 15 psig)</a:t>
            </a:r>
          </a:p>
          <a:p>
            <a:pPr eaLnBrk="1" hangingPunct="1"/>
            <a:r>
              <a:rPr lang="en-US" altLang="en-US" sz="2800" dirty="0" smtClean="0"/>
              <a:t>Can be used for emergency pressure relief (typically </a:t>
            </a:r>
            <a:r>
              <a:rPr lang="en-US" altLang="en-US" sz="2800" dirty="0" err="1" smtClean="0"/>
              <a:t>manway</a:t>
            </a:r>
            <a:r>
              <a:rPr lang="en-US" altLang="en-US" sz="2800" dirty="0" smtClean="0"/>
              <a:t> relief devices), vacuum relief, and/or normal breathing</a:t>
            </a:r>
          </a:p>
          <a:p>
            <a:pPr eaLnBrk="1" hangingPunct="1"/>
            <a:r>
              <a:rPr lang="en-US" altLang="en-US" sz="2800" dirty="0" smtClean="0"/>
              <a:t>Typically used on large, low pressure storage tanks and other low pressure vessels (&lt; 15 psig)</a:t>
            </a:r>
          </a:p>
          <a:p>
            <a:pPr lvl="1"/>
            <a:r>
              <a:rPr lang="en-US" altLang="en-US" dirty="0" smtClean="0"/>
              <a:t>API 650</a:t>
            </a:r>
          </a:p>
          <a:p>
            <a:pPr lvl="1"/>
            <a:r>
              <a:rPr lang="en-US" altLang="en-US" dirty="0" smtClean="0"/>
              <a:t>API 620</a:t>
            </a:r>
          </a:p>
          <a:p>
            <a:pPr eaLnBrk="1" hangingPunct="1"/>
            <a:endParaRPr lang="en-US" altLang="en-US" sz="2800" dirty="0" smtClean="0"/>
          </a:p>
          <a:p>
            <a:pPr eaLnBrk="1" hangingPunct="1"/>
            <a:endParaRPr lang="en-US" altLang="en-US" sz="2800" dirty="0" smtClean="0"/>
          </a:p>
        </p:txBody>
      </p:sp>
      <p:sp>
        <p:nvSpPr>
          <p:cNvPr id="2" name="Slide Number Placeholder 1"/>
          <p:cNvSpPr>
            <a:spLocks noGrp="1"/>
          </p:cNvSpPr>
          <p:nvPr>
            <p:ph type="sldNum" sz="quarter" idx="12"/>
          </p:nvPr>
        </p:nvSpPr>
        <p:spPr/>
        <p:txBody>
          <a:bodyPr/>
          <a:lstStyle/>
          <a:p>
            <a:fld id="{1D556962-3E33-4B93-93F3-D3B2F6EEFA16}" type="slidenum">
              <a:rPr lang="en-US" smtClean="0"/>
              <a:pPr/>
              <a:t>28</a:t>
            </a:fld>
            <a:endParaRPr lang="en-US"/>
          </a:p>
        </p:txBody>
      </p:sp>
    </p:spTree>
    <p:extLst>
      <p:ext uri="{BB962C8B-B14F-4D97-AF65-F5344CB8AC3E}">
        <p14:creationId xmlns:p14="http://schemas.microsoft.com/office/powerpoint/2010/main" val="223295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Arial" charset="0"/>
                <a:cs typeface="Arial" charset="0"/>
              </a:rPr>
              <a:t>Conservation vents</a:t>
            </a:r>
          </a:p>
        </p:txBody>
      </p:sp>
      <p:pic>
        <p:nvPicPr>
          <p:cNvPr id="37891" name="Content Placeholder 4" descr="product_2_1200A_small.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79450" y="1319213"/>
            <a:ext cx="2870200" cy="2641600"/>
          </a:xfrm>
          <a:prstGeom prst="rect">
            <a:avLst/>
          </a:prstGeom>
        </p:spPr>
      </p:pic>
      <p:pic>
        <p:nvPicPr>
          <p:cNvPr id="37892" name="Picture 5" descr="product_4_1220A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2847975"/>
            <a:ext cx="27971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29025" y="1328738"/>
            <a:ext cx="5121275" cy="831850"/>
          </a:xfrm>
          <a:prstGeom prst="rect">
            <a:avLst/>
          </a:prstGeom>
          <a:noFill/>
        </p:spPr>
        <p:txBody>
          <a:bodyPr>
            <a:spAutoFit/>
          </a:bodyPr>
          <a:lstStyle/>
          <a:p>
            <a:pPr>
              <a:defRPr/>
            </a:pPr>
            <a:r>
              <a:rPr lang="en-US" dirty="0">
                <a:latin typeface="+mj-lt"/>
              </a:rPr>
              <a:t>Weight-loaded pressure / vacuum vents</a:t>
            </a:r>
          </a:p>
        </p:txBody>
      </p:sp>
      <p:sp>
        <p:nvSpPr>
          <p:cNvPr id="8" name="TextBox 7"/>
          <p:cNvSpPr txBox="1"/>
          <p:nvPr/>
        </p:nvSpPr>
        <p:spPr>
          <a:xfrm>
            <a:off x="2173288" y="3932238"/>
            <a:ext cx="2441575" cy="461962"/>
          </a:xfrm>
          <a:prstGeom prst="rect">
            <a:avLst/>
          </a:prstGeom>
          <a:noFill/>
        </p:spPr>
        <p:txBody>
          <a:bodyPr>
            <a:spAutoFit/>
          </a:bodyPr>
          <a:lstStyle/>
          <a:p>
            <a:pPr>
              <a:defRPr/>
            </a:pPr>
            <a:r>
              <a:rPr lang="en-US" dirty="0">
                <a:latin typeface="+mj-lt"/>
              </a:rPr>
              <a:t>End-of-line</a:t>
            </a:r>
          </a:p>
        </p:txBody>
      </p:sp>
      <p:sp>
        <p:nvSpPr>
          <p:cNvPr id="9" name="TextBox 8"/>
          <p:cNvSpPr txBox="1"/>
          <p:nvPr/>
        </p:nvSpPr>
        <p:spPr>
          <a:xfrm>
            <a:off x="4822825" y="5673725"/>
            <a:ext cx="2441575" cy="461963"/>
          </a:xfrm>
          <a:prstGeom prst="rect">
            <a:avLst/>
          </a:prstGeom>
          <a:noFill/>
        </p:spPr>
        <p:txBody>
          <a:bodyPr>
            <a:spAutoFit/>
          </a:bodyPr>
          <a:lstStyle/>
          <a:p>
            <a:pPr>
              <a:defRPr/>
            </a:pPr>
            <a:r>
              <a:rPr lang="en-US" dirty="0" err="1">
                <a:latin typeface="+mj-lt"/>
              </a:rPr>
              <a:t>Pipeaway</a:t>
            </a:r>
            <a:endParaRPr lang="en-US" dirty="0">
              <a:latin typeface="+mj-lt"/>
            </a:endParaRPr>
          </a:p>
        </p:txBody>
      </p:sp>
      <p:sp>
        <p:nvSpPr>
          <p:cNvPr id="2" name="Slide Number Placeholder 1"/>
          <p:cNvSpPr>
            <a:spLocks noGrp="1"/>
          </p:cNvSpPr>
          <p:nvPr>
            <p:ph type="sldNum" sz="quarter" idx="12"/>
          </p:nvPr>
        </p:nvSpPr>
        <p:spPr/>
        <p:txBody>
          <a:bodyPr/>
          <a:lstStyle/>
          <a:p>
            <a:fld id="{1D556962-3E33-4B93-93F3-D3B2F6EEFA16}" type="slidenum">
              <a:rPr lang="en-US" smtClean="0"/>
              <a:pPr/>
              <a:t>29</a:t>
            </a:fld>
            <a:endParaRPr lang="en-US"/>
          </a:p>
        </p:txBody>
      </p:sp>
    </p:spTree>
    <p:extLst>
      <p:ext uri="{BB962C8B-B14F-4D97-AF65-F5344CB8AC3E}">
        <p14:creationId xmlns:p14="http://schemas.microsoft.com/office/powerpoint/2010/main" val="400566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5600" cy="914400"/>
          </a:xfrm>
        </p:spPr>
        <p:txBody>
          <a:bodyPr>
            <a:normAutofit/>
          </a:bodyPr>
          <a:lstStyle/>
          <a:p>
            <a:r>
              <a:rPr lang="en-US" dirty="0" smtClean="0"/>
              <a:t>Why are relief systems important?</a:t>
            </a:r>
            <a:endParaRPr lang="en-US" dirty="0"/>
          </a:p>
        </p:txBody>
      </p:sp>
      <p:sp>
        <p:nvSpPr>
          <p:cNvPr id="3" name="Content Placeholder 2"/>
          <p:cNvSpPr>
            <a:spLocks noGrp="1"/>
          </p:cNvSpPr>
          <p:nvPr>
            <p:ph idx="1"/>
          </p:nvPr>
        </p:nvSpPr>
        <p:spPr/>
        <p:txBody>
          <a:bodyPr>
            <a:normAutofit fontScale="92500"/>
          </a:bodyPr>
          <a:lstStyle/>
          <a:p>
            <a:r>
              <a:rPr lang="en-US" dirty="0" smtClean="0"/>
              <a:t>Relief systems are often the last line of defense against a serious overpressure incident</a:t>
            </a:r>
          </a:p>
          <a:p>
            <a:r>
              <a:rPr lang="en-US" dirty="0" smtClean="0"/>
              <a:t>While they are technically classified as an active safety instrumented function (SIF), they generally do not give active feedback on their status, as they are standby devices.</a:t>
            </a:r>
          </a:p>
          <a:p>
            <a:pPr lvl="1"/>
            <a:r>
              <a:rPr lang="en-US" dirty="0" smtClean="0"/>
              <a:t>Note: Emergency relief systems should </a:t>
            </a:r>
            <a:r>
              <a:rPr lang="en-US" b="1" i="1" u="sng" dirty="0" smtClean="0">
                <a:solidFill>
                  <a:srgbClr val="FF0000"/>
                </a:solidFill>
              </a:rPr>
              <a:t>NEVER</a:t>
            </a:r>
            <a:r>
              <a:rPr lang="en-US" dirty="0" smtClean="0"/>
              <a:t> be used for routine pressure control</a:t>
            </a:r>
          </a:p>
          <a:p>
            <a:r>
              <a:rPr lang="en-US" dirty="0" smtClean="0"/>
              <a:t>They are generally a single device that is intended to protect against multiple potential overpressure scenarios</a:t>
            </a:r>
          </a:p>
          <a:p>
            <a:r>
              <a:rPr lang="en-US" dirty="0" smtClean="0"/>
              <a:t>Therefore, proper design, specification, installation,  maintenance, and testing are critical if relief systems are to fulfill their proper place in the overall safety layers of protection.</a:t>
            </a:r>
            <a:endParaRPr lang="en-US" dirty="0"/>
          </a:p>
        </p:txBody>
      </p:sp>
      <p:sp>
        <p:nvSpPr>
          <p:cNvPr id="4" name="Slide Number Placeholder 3"/>
          <p:cNvSpPr>
            <a:spLocks noGrp="1"/>
          </p:cNvSpPr>
          <p:nvPr>
            <p:ph type="sldNum" sz="quarter" idx="12"/>
          </p:nvPr>
        </p:nvSpPr>
        <p:spPr/>
        <p:txBody>
          <a:bodyPr/>
          <a:lstStyle/>
          <a:p>
            <a:fld id="{E6AA13B9-AA6A-49DC-A2FA-6C1744558A7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charset="0"/>
                <a:cs typeface="Arial" charset="0"/>
              </a:rPr>
              <a:t>Conservation vents</a:t>
            </a:r>
          </a:p>
        </p:txBody>
      </p:sp>
      <p:pic>
        <p:nvPicPr>
          <p:cNvPr id="38915" name="Content Placeholder 3" descr="product_28_2450_small.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55625" y="1328738"/>
            <a:ext cx="3379788" cy="2703512"/>
          </a:xfrm>
          <a:prstGeom prst="rect">
            <a:avLst/>
          </a:prstGeom>
        </p:spPr>
      </p:pic>
      <p:pic>
        <p:nvPicPr>
          <p:cNvPr id="38916" name="Picture 4" descr="product_27_2400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3081338"/>
            <a:ext cx="35353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29138" y="1027113"/>
            <a:ext cx="3419475" cy="461962"/>
          </a:xfrm>
          <a:prstGeom prst="rect">
            <a:avLst/>
          </a:prstGeom>
          <a:noFill/>
        </p:spPr>
        <p:txBody>
          <a:bodyPr>
            <a:spAutoFit/>
          </a:bodyPr>
          <a:lstStyle/>
          <a:p>
            <a:pPr>
              <a:defRPr/>
            </a:pPr>
            <a:r>
              <a:rPr lang="en-US" dirty="0" err="1">
                <a:latin typeface="+mj-lt"/>
              </a:rPr>
              <a:t>Manway</a:t>
            </a:r>
            <a:r>
              <a:rPr lang="en-US" dirty="0">
                <a:latin typeface="+mj-lt"/>
              </a:rPr>
              <a:t> relief devices</a:t>
            </a:r>
          </a:p>
        </p:txBody>
      </p:sp>
      <p:sp>
        <p:nvSpPr>
          <p:cNvPr id="7" name="TextBox 6"/>
          <p:cNvSpPr txBox="1"/>
          <p:nvPr/>
        </p:nvSpPr>
        <p:spPr>
          <a:xfrm>
            <a:off x="549275" y="3995738"/>
            <a:ext cx="3128963" cy="1200150"/>
          </a:xfrm>
          <a:prstGeom prst="rect">
            <a:avLst/>
          </a:prstGeom>
          <a:noFill/>
        </p:spPr>
        <p:txBody>
          <a:bodyPr>
            <a:spAutoFit/>
          </a:bodyPr>
          <a:lstStyle/>
          <a:p>
            <a:pPr>
              <a:defRPr/>
            </a:pPr>
            <a:r>
              <a:rPr lang="en-US" dirty="0">
                <a:latin typeface="+mj-lt"/>
              </a:rPr>
              <a:t>Pressure / vacuum </a:t>
            </a:r>
            <a:r>
              <a:rPr lang="en-US" dirty="0" err="1">
                <a:latin typeface="+mj-lt"/>
              </a:rPr>
              <a:t>manway</a:t>
            </a:r>
            <a:r>
              <a:rPr lang="en-US" dirty="0">
                <a:latin typeface="+mj-lt"/>
              </a:rPr>
              <a:t> relief device - hinged</a:t>
            </a:r>
          </a:p>
        </p:txBody>
      </p:sp>
      <p:sp>
        <p:nvSpPr>
          <p:cNvPr id="8" name="TextBox 7"/>
          <p:cNvSpPr txBox="1"/>
          <p:nvPr/>
        </p:nvSpPr>
        <p:spPr>
          <a:xfrm>
            <a:off x="3894138" y="5561013"/>
            <a:ext cx="3130550" cy="831850"/>
          </a:xfrm>
          <a:prstGeom prst="rect">
            <a:avLst/>
          </a:prstGeom>
          <a:noFill/>
        </p:spPr>
        <p:txBody>
          <a:bodyPr>
            <a:spAutoFit/>
          </a:bodyPr>
          <a:lstStyle/>
          <a:p>
            <a:pPr>
              <a:defRPr/>
            </a:pPr>
            <a:r>
              <a:rPr lang="en-US" dirty="0">
                <a:latin typeface="+mj-lt"/>
              </a:rPr>
              <a:t>Pressure </a:t>
            </a:r>
            <a:r>
              <a:rPr lang="en-US" dirty="0" err="1">
                <a:latin typeface="+mj-lt"/>
              </a:rPr>
              <a:t>manway</a:t>
            </a:r>
            <a:r>
              <a:rPr lang="en-US" dirty="0">
                <a:latin typeface="+mj-lt"/>
              </a:rPr>
              <a:t> relief device - hinged</a:t>
            </a:r>
          </a:p>
        </p:txBody>
      </p:sp>
      <p:sp>
        <p:nvSpPr>
          <p:cNvPr id="2" name="Slide Number Placeholder 1"/>
          <p:cNvSpPr>
            <a:spLocks noGrp="1"/>
          </p:cNvSpPr>
          <p:nvPr>
            <p:ph type="sldNum" sz="quarter" idx="12"/>
          </p:nvPr>
        </p:nvSpPr>
        <p:spPr/>
        <p:txBody>
          <a:bodyPr/>
          <a:lstStyle/>
          <a:p>
            <a:fld id="{1D556962-3E33-4B93-93F3-D3B2F6EEFA16}" type="slidenum">
              <a:rPr lang="en-US" smtClean="0"/>
              <a:pPr/>
              <a:t>30</a:t>
            </a:fld>
            <a:endParaRPr lang="en-US"/>
          </a:p>
        </p:txBody>
      </p:sp>
    </p:spTree>
    <p:extLst>
      <p:ext uri="{BB962C8B-B14F-4D97-AF65-F5344CB8AC3E}">
        <p14:creationId xmlns:p14="http://schemas.microsoft.com/office/powerpoint/2010/main" val="309998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Arial" charset="0"/>
                <a:cs typeface="Arial" charset="0"/>
              </a:rPr>
              <a:t>Conservation vents</a:t>
            </a:r>
          </a:p>
        </p:txBody>
      </p:sp>
      <p:pic>
        <p:nvPicPr>
          <p:cNvPr id="39939" name="Content Placeholder 3" descr="product_15_1260_small.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92138" y="1014413"/>
            <a:ext cx="2516187" cy="3121025"/>
          </a:xfrm>
          <a:prstGeom prst="rect">
            <a:avLst/>
          </a:prstGeom>
        </p:spPr>
      </p:pic>
      <p:pic>
        <p:nvPicPr>
          <p:cNvPr id="39940" name="Picture 5" descr="product_17_1300A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27325"/>
            <a:ext cx="39465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512763" y="4079875"/>
            <a:ext cx="3187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ltLang="en-US"/>
              <a:t>Pipeaway weighted  pressure vent</a:t>
            </a:r>
          </a:p>
        </p:txBody>
      </p:sp>
      <p:sp>
        <p:nvSpPr>
          <p:cNvPr id="39942" name="TextBox 7"/>
          <p:cNvSpPr txBox="1">
            <a:spLocks noChangeArrowheads="1"/>
          </p:cNvSpPr>
          <p:nvPr/>
        </p:nvSpPr>
        <p:spPr bwMode="auto">
          <a:xfrm>
            <a:off x="5254625" y="5057775"/>
            <a:ext cx="3079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ltLang="en-US"/>
              <a:t>Weighted vacuum vent - top mount </a:t>
            </a:r>
          </a:p>
        </p:txBody>
      </p:sp>
      <p:sp>
        <p:nvSpPr>
          <p:cNvPr id="2" name="Slide Number Placeholder 1"/>
          <p:cNvSpPr>
            <a:spLocks noGrp="1"/>
          </p:cNvSpPr>
          <p:nvPr>
            <p:ph type="sldNum" sz="quarter" idx="12"/>
          </p:nvPr>
        </p:nvSpPr>
        <p:spPr/>
        <p:txBody>
          <a:bodyPr/>
          <a:lstStyle/>
          <a:p>
            <a:fld id="{1D556962-3E33-4B93-93F3-D3B2F6EEFA16}" type="slidenum">
              <a:rPr lang="en-US" smtClean="0"/>
              <a:pPr/>
              <a:t>31</a:t>
            </a:fld>
            <a:endParaRPr lang="en-US"/>
          </a:p>
        </p:txBody>
      </p:sp>
    </p:spTree>
    <p:extLst>
      <p:ext uri="{BB962C8B-B14F-4D97-AF65-F5344CB8AC3E}">
        <p14:creationId xmlns:p14="http://schemas.microsoft.com/office/powerpoint/2010/main" val="334894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latin typeface="Arial" charset="0"/>
                <a:cs typeface="Arial" charset="0"/>
              </a:rPr>
              <a:t>Conservation vents</a:t>
            </a:r>
          </a:p>
        </p:txBody>
      </p:sp>
      <p:sp>
        <p:nvSpPr>
          <p:cNvPr id="19459" name="Rectangle 3"/>
          <p:cNvSpPr>
            <a:spLocks noGrp="1" noChangeArrowheads="1"/>
          </p:cNvSpPr>
          <p:nvPr>
            <p:ph idx="4294967295"/>
          </p:nvPr>
        </p:nvSpPr>
        <p:spPr>
          <a:xfrm>
            <a:off x="457200" y="1371600"/>
            <a:ext cx="8229600" cy="4754563"/>
          </a:xfrm>
          <a:prstGeom prst="rect">
            <a:avLst/>
          </a:prstGeom>
        </p:spPr>
        <p:txBody>
          <a:bodyPr rtlCol="0">
            <a:normAutofit lnSpcReduction="10000"/>
          </a:bodyPr>
          <a:lstStyle/>
          <a:p>
            <a:pPr eaLnBrk="1" fontAlgn="auto" hangingPunct="1">
              <a:lnSpc>
                <a:spcPct val="90000"/>
              </a:lnSpc>
              <a:spcAft>
                <a:spcPts val="0"/>
              </a:spcAft>
              <a:defRPr/>
            </a:pPr>
            <a:r>
              <a:rPr lang="en-US" sz="2800" dirty="0"/>
              <a:t>Design considerations:</a:t>
            </a:r>
          </a:p>
          <a:p>
            <a:pPr lvl="1" eaLnBrk="1" fontAlgn="auto" hangingPunct="1">
              <a:lnSpc>
                <a:spcPct val="90000"/>
              </a:lnSpc>
              <a:spcAft>
                <a:spcPts val="0"/>
              </a:spcAft>
              <a:buFont typeface="Arial" pitchFamily="34" charset="0"/>
              <a:buChar char="•"/>
              <a:defRPr/>
            </a:pPr>
            <a:r>
              <a:rPr lang="en-US" sz="2400" dirty="0"/>
              <a:t>Do not meet ASME Code requirements</a:t>
            </a:r>
          </a:p>
          <a:p>
            <a:pPr lvl="1" eaLnBrk="1" fontAlgn="auto" hangingPunct="1">
              <a:lnSpc>
                <a:spcPct val="90000"/>
              </a:lnSpc>
              <a:spcAft>
                <a:spcPts val="0"/>
              </a:spcAft>
              <a:buFont typeface="Arial" pitchFamily="34" charset="0"/>
              <a:buChar char="•"/>
              <a:defRPr/>
            </a:pPr>
            <a:r>
              <a:rPr lang="en-US" sz="2400" dirty="0"/>
              <a:t>Conventional designs require 80-100% overpressure to achieve full opening.</a:t>
            </a:r>
          </a:p>
          <a:p>
            <a:pPr lvl="1" eaLnBrk="1" fontAlgn="auto" hangingPunct="1">
              <a:lnSpc>
                <a:spcPct val="90000"/>
              </a:lnSpc>
              <a:spcAft>
                <a:spcPts val="0"/>
              </a:spcAft>
              <a:buFont typeface="Arial" pitchFamily="34" charset="0"/>
              <a:buChar char="•"/>
              <a:defRPr/>
            </a:pPr>
            <a:r>
              <a:rPr lang="en-US" sz="2400" dirty="0"/>
              <a:t>Special designs can achieve full opening at 10% </a:t>
            </a:r>
            <a:r>
              <a:rPr lang="en-US" sz="2400" dirty="0" smtClean="0"/>
              <a:t>overpressure.</a:t>
            </a:r>
          </a:p>
          <a:p>
            <a:pPr lvl="1" eaLnBrk="1" fontAlgn="auto" hangingPunct="1">
              <a:lnSpc>
                <a:spcPct val="90000"/>
              </a:lnSpc>
              <a:spcAft>
                <a:spcPts val="0"/>
              </a:spcAft>
              <a:buFont typeface="Arial" pitchFamily="34" charset="0"/>
              <a:buChar char="•"/>
              <a:defRPr/>
            </a:pPr>
            <a:r>
              <a:rPr lang="en-US" sz="2400" dirty="0" smtClean="0"/>
              <a:t>Designed </a:t>
            </a:r>
            <a:r>
              <a:rPr lang="en-US" sz="2400" dirty="0"/>
              <a:t>for gas or vapor </a:t>
            </a:r>
            <a:r>
              <a:rPr lang="en-US" sz="2400" dirty="0" smtClean="0"/>
              <a:t>flow ONLY</a:t>
            </a:r>
            <a:endParaRPr lang="en-US" sz="2400" dirty="0"/>
          </a:p>
          <a:p>
            <a:pPr lvl="1" eaLnBrk="1" fontAlgn="auto" hangingPunct="1">
              <a:lnSpc>
                <a:spcPct val="90000"/>
              </a:lnSpc>
              <a:spcAft>
                <a:spcPts val="0"/>
              </a:spcAft>
              <a:buFont typeface="Arial" pitchFamily="34" charset="0"/>
              <a:buChar char="•"/>
              <a:defRPr/>
            </a:pPr>
            <a:r>
              <a:rPr lang="en-US" sz="2400" dirty="0"/>
              <a:t>Selected based on manufacturer’s capacity curves/tables</a:t>
            </a:r>
          </a:p>
          <a:p>
            <a:pPr lvl="1" eaLnBrk="1" fontAlgn="auto" hangingPunct="1">
              <a:lnSpc>
                <a:spcPct val="90000"/>
              </a:lnSpc>
              <a:spcAft>
                <a:spcPts val="0"/>
              </a:spcAft>
              <a:buFont typeface="Arial" pitchFamily="34" charset="0"/>
              <a:buChar char="•"/>
              <a:defRPr/>
            </a:pPr>
            <a:r>
              <a:rPr lang="en-US" sz="2400" dirty="0"/>
              <a:t>Weighted designs are typically less expensive than spring-loaded designs.</a:t>
            </a:r>
          </a:p>
          <a:p>
            <a:pPr lvl="1" eaLnBrk="1" fontAlgn="auto" hangingPunct="1">
              <a:lnSpc>
                <a:spcPct val="90000"/>
              </a:lnSpc>
              <a:spcAft>
                <a:spcPts val="0"/>
              </a:spcAft>
              <a:buFont typeface="Arial" pitchFamily="34" charset="0"/>
              <a:buChar char="•"/>
              <a:defRPr/>
            </a:pPr>
            <a:r>
              <a:rPr lang="en-US" sz="2400" dirty="0"/>
              <a:t>Spring-loaded designs are available for settings greater than 1 psig.</a:t>
            </a:r>
          </a:p>
        </p:txBody>
      </p:sp>
      <p:sp>
        <p:nvSpPr>
          <p:cNvPr id="2" name="Slide Number Placeholder 1"/>
          <p:cNvSpPr>
            <a:spLocks noGrp="1"/>
          </p:cNvSpPr>
          <p:nvPr>
            <p:ph type="sldNum" sz="quarter" idx="12"/>
          </p:nvPr>
        </p:nvSpPr>
        <p:spPr/>
        <p:txBody>
          <a:bodyPr/>
          <a:lstStyle/>
          <a:p>
            <a:fld id="{1D556962-3E33-4B93-93F3-D3B2F6EEFA16}" type="slidenum">
              <a:rPr lang="en-US" smtClean="0"/>
              <a:pPr/>
              <a:t>32</a:t>
            </a:fld>
            <a:endParaRPr lang="en-US"/>
          </a:p>
        </p:txBody>
      </p:sp>
    </p:spTree>
    <p:extLst>
      <p:ext uri="{BB962C8B-B14F-4D97-AF65-F5344CB8AC3E}">
        <p14:creationId xmlns:p14="http://schemas.microsoft.com/office/powerpoint/2010/main" val="141422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79388"/>
            <a:ext cx="76962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1812925" y="5876925"/>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a:t>Pressure curve for 4" Varec 2020A conservation vent</a:t>
            </a:r>
          </a:p>
        </p:txBody>
      </p:sp>
      <p:sp>
        <p:nvSpPr>
          <p:cNvPr id="43012" name="Line 7"/>
          <p:cNvSpPr>
            <a:spLocks noChangeShapeType="1"/>
          </p:cNvSpPr>
          <p:nvPr/>
        </p:nvSpPr>
        <p:spPr bwMode="auto">
          <a:xfrm flipV="1">
            <a:off x="1981200" y="3733800"/>
            <a:ext cx="1295400" cy="533400"/>
          </a:xfrm>
          <a:prstGeom prst="line">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3" name="Text Box 8"/>
          <p:cNvSpPr txBox="1">
            <a:spLocks noChangeArrowheads="1"/>
          </p:cNvSpPr>
          <p:nvPr/>
        </p:nvSpPr>
        <p:spPr bwMode="auto">
          <a:xfrm>
            <a:off x="1447800" y="4267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1400">
                <a:solidFill>
                  <a:srgbClr val="000000"/>
                </a:solidFill>
              </a:rPr>
              <a:t>Set pressure</a:t>
            </a:r>
          </a:p>
        </p:txBody>
      </p:sp>
      <p:sp>
        <p:nvSpPr>
          <p:cNvPr id="43014" name="Line 9"/>
          <p:cNvSpPr>
            <a:spLocks noChangeShapeType="1"/>
          </p:cNvSpPr>
          <p:nvPr/>
        </p:nvSpPr>
        <p:spPr bwMode="auto">
          <a:xfrm>
            <a:off x="2895600" y="3352800"/>
            <a:ext cx="1295400" cy="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5" name="Line 10"/>
          <p:cNvSpPr>
            <a:spLocks noChangeShapeType="1"/>
          </p:cNvSpPr>
          <p:nvPr/>
        </p:nvSpPr>
        <p:spPr bwMode="auto">
          <a:xfrm>
            <a:off x="4191000" y="3352800"/>
            <a:ext cx="0" cy="9144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6" name="Line 11"/>
          <p:cNvSpPr>
            <a:spLocks noChangeShapeType="1"/>
          </p:cNvSpPr>
          <p:nvPr/>
        </p:nvSpPr>
        <p:spPr bwMode="auto">
          <a:xfrm flipV="1">
            <a:off x="1981200" y="3352800"/>
            <a:ext cx="685800" cy="304800"/>
          </a:xfrm>
          <a:prstGeom prst="line">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7" name="Text Box 12"/>
          <p:cNvSpPr txBox="1">
            <a:spLocks noChangeArrowheads="1"/>
          </p:cNvSpPr>
          <p:nvPr/>
        </p:nvSpPr>
        <p:spPr bwMode="auto">
          <a:xfrm>
            <a:off x="1371600" y="35814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1400">
                <a:solidFill>
                  <a:srgbClr val="000000"/>
                </a:solidFill>
              </a:rPr>
              <a:t>Tank MAWP</a:t>
            </a:r>
          </a:p>
        </p:txBody>
      </p:sp>
      <p:sp>
        <p:nvSpPr>
          <p:cNvPr id="2" name="Slide Number Placeholder 1"/>
          <p:cNvSpPr>
            <a:spLocks noGrp="1"/>
          </p:cNvSpPr>
          <p:nvPr>
            <p:ph type="sldNum" sz="quarter" idx="12"/>
          </p:nvPr>
        </p:nvSpPr>
        <p:spPr/>
        <p:txBody>
          <a:bodyPr/>
          <a:lstStyle/>
          <a:p>
            <a:fld id="{11B1E8C6-7575-4B6C-9AFC-7B88AA5A7D28}" type="slidenum">
              <a:rPr lang="en-US" smtClean="0"/>
              <a:pPr/>
              <a:t>33</a:t>
            </a:fld>
            <a:endParaRPr lang="en-US"/>
          </a:p>
        </p:txBody>
      </p:sp>
    </p:spTree>
    <p:extLst>
      <p:ext uri="{BB962C8B-B14F-4D97-AF65-F5344CB8AC3E}">
        <p14:creationId xmlns:p14="http://schemas.microsoft.com/office/powerpoint/2010/main" val="11262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974850" y="5891213"/>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a:t>Vacuum curve for 4" Varec 2020A conservation vent</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5600"/>
            <a:ext cx="75438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1447800" y="4267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1400">
                <a:solidFill>
                  <a:srgbClr val="000000"/>
                </a:solidFill>
              </a:rPr>
              <a:t>Set vacuum</a:t>
            </a:r>
          </a:p>
        </p:txBody>
      </p:sp>
      <p:sp>
        <p:nvSpPr>
          <p:cNvPr id="44037" name="Text Box 6"/>
          <p:cNvSpPr txBox="1">
            <a:spLocks noChangeArrowheads="1"/>
          </p:cNvSpPr>
          <p:nvPr/>
        </p:nvSpPr>
        <p:spPr bwMode="auto">
          <a:xfrm>
            <a:off x="1371600" y="36576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1400">
                <a:solidFill>
                  <a:srgbClr val="000000"/>
                </a:solidFill>
              </a:rPr>
              <a:t>Tank MAWV (4" wc)</a:t>
            </a:r>
          </a:p>
        </p:txBody>
      </p:sp>
      <p:sp>
        <p:nvSpPr>
          <p:cNvPr id="44038" name="Line 7"/>
          <p:cNvSpPr>
            <a:spLocks noChangeShapeType="1"/>
          </p:cNvSpPr>
          <p:nvPr/>
        </p:nvSpPr>
        <p:spPr bwMode="auto">
          <a:xfrm flipV="1">
            <a:off x="2362200" y="3505200"/>
            <a:ext cx="457200" cy="152400"/>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39" name="Line 8"/>
          <p:cNvSpPr>
            <a:spLocks noChangeShapeType="1"/>
          </p:cNvSpPr>
          <p:nvPr/>
        </p:nvSpPr>
        <p:spPr bwMode="auto">
          <a:xfrm flipV="1">
            <a:off x="2209800" y="3962400"/>
            <a:ext cx="685800" cy="381000"/>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0" name="Line 9"/>
          <p:cNvSpPr>
            <a:spLocks noChangeShapeType="1"/>
          </p:cNvSpPr>
          <p:nvPr/>
        </p:nvSpPr>
        <p:spPr bwMode="auto">
          <a:xfrm>
            <a:off x="2819400" y="3505200"/>
            <a:ext cx="685800" cy="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1" name="Line 11"/>
          <p:cNvSpPr>
            <a:spLocks noChangeShapeType="1"/>
          </p:cNvSpPr>
          <p:nvPr/>
        </p:nvSpPr>
        <p:spPr bwMode="auto">
          <a:xfrm>
            <a:off x="3479800" y="3505200"/>
            <a:ext cx="0" cy="8382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p:cNvSpPr>
            <a:spLocks noGrp="1"/>
          </p:cNvSpPr>
          <p:nvPr>
            <p:ph type="sldNum" sz="quarter" idx="12"/>
          </p:nvPr>
        </p:nvSpPr>
        <p:spPr/>
        <p:txBody>
          <a:bodyPr/>
          <a:lstStyle/>
          <a:p>
            <a:fld id="{11B1E8C6-7575-4B6C-9AFC-7B88AA5A7D28}" type="slidenum">
              <a:rPr lang="en-US" smtClean="0"/>
              <a:pPr/>
              <a:t>34</a:t>
            </a:fld>
            <a:endParaRPr lang="en-US"/>
          </a:p>
        </p:txBody>
      </p:sp>
    </p:spTree>
    <p:extLst>
      <p:ext uri="{BB962C8B-B14F-4D97-AF65-F5344CB8AC3E}">
        <p14:creationId xmlns:p14="http://schemas.microsoft.com/office/powerpoint/2010/main" val="41176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a:bodyPr>
          <a:lstStyle/>
          <a:p>
            <a:pPr eaLnBrk="1" fontAlgn="auto" hangingPunct="1">
              <a:spcAft>
                <a:spcPts val="0"/>
              </a:spcAft>
              <a:defRPr/>
            </a:pPr>
            <a:r>
              <a:rPr lang="en-US" dirty="0"/>
              <a:t>When </a:t>
            </a:r>
            <a:r>
              <a:rPr lang="en-US" dirty="0" smtClean="0"/>
              <a:t>is a relief evaluation required?</a:t>
            </a:r>
            <a:endParaRPr lang="en-US" dirty="0"/>
          </a:p>
        </p:txBody>
      </p:sp>
      <p:sp>
        <p:nvSpPr>
          <p:cNvPr id="14339" name="Rectangle 3"/>
          <p:cNvSpPr>
            <a:spLocks noGrp="1" noChangeArrowheads="1"/>
          </p:cNvSpPr>
          <p:nvPr>
            <p:ph idx="4294967295"/>
          </p:nvPr>
        </p:nvSpPr>
        <p:spPr>
          <a:xfrm>
            <a:off x="457200" y="1066800"/>
            <a:ext cx="8229600" cy="4754563"/>
          </a:xfrm>
          <a:prstGeom prst="rect">
            <a:avLst/>
          </a:prstGeom>
        </p:spPr>
        <p:txBody>
          <a:bodyPr/>
          <a:lstStyle/>
          <a:p>
            <a:pPr marL="0" indent="0" algn="ctr" eaLnBrk="1" hangingPunct="1">
              <a:buNone/>
            </a:pPr>
            <a:r>
              <a:rPr lang="en-US" altLang="en-US" sz="2800" dirty="0" smtClean="0">
                <a:solidFill>
                  <a:srgbClr val="FF0000"/>
                </a:solidFill>
              </a:rPr>
              <a:t>All vessels should have a relief evaluation.</a:t>
            </a:r>
          </a:p>
          <a:p>
            <a:pPr marL="0" indent="0" eaLnBrk="1" hangingPunct="1">
              <a:buNone/>
            </a:pPr>
            <a:endParaRPr lang="en-US" altLang="en-US" sz="2000" dirty="0" smtClean="0"/>
          </a:p>
          <a:p>
            <a:pPr marL="0" indent="0" eaLnBrk="1" hangingPunct="1">
              <a:buNone/>
            </a:pPr>
            <a:r>
              <a:rPr lang="en-US" altLang="en-US" dirty="0" smtClean="0"/>
              <a:t>Update </a:t>
            </a:r>
            <a:r>
              <a:rPr lang="en-US" altLang="en-US" dirty="0"/>
              <a:t>your relief documentation for:</a:t>
            </a:r>
          </a:p>
          <a:p>
            <a:pPr lvl="1"/>
            <a:r>
              <a:rPr lang="en-US" altLang="en-US" dirty="0" smtClean="0"/>
              <a:t>Relief path sizing for a new installation</a:t>
            </a:r>
          </a:p>
          <a:p>
            <a:pPr lvl="1"/>
            <a:r>
              <a:rPr lang="en-US" altLang="en-US" dirty="0" smtClean="0"/>
              <a:t>Replacement of an existing device or vessel</a:t>
            </a:r>
          </a:p>
          <a:p>
            <a:pPr lvl="1"/>
            <a:r>
              <a:rPr lang="en-US" altLang="en-US" dirty="0" smtClean="0"/>
              <a:t>PHA requirements (relief documentation is required Process Safety Information)</a:t>
            </a:r>
          </a:p>
          <a:p>
            <a:pPr lvl="1"/>
            <a:r>
              <a:rPr lang="en-US" altLang="en-US" dirty="0" smtClean="0"/>
              <a:t>Relief path piping modifications</a:t>
            </a:r>
          </a:p>
          <a:p>
            <a:pPr lvl="1"/>
            <a:r>
              <a:rPr lang="en-US" altLang="en-US" dirty="0" smtClean="0"/>
              <a:t>Change in the relief device </a:t>
            </a:r>
            <a:r>
              <a:rPr lang="en-US" altLang="en-US" dirty="0" err="1" smtClean="0"/>
              <a:t>setpoint</a:t>
            </a:r>
            <a:endParaRPr lang="en-US" altLang="en-US" dirty="0" smtClean="0"/>
          </a:p>
          <a:p>
            <a:pPr lvl="1"/>
            <a:r>
              <a:rPr lang="en-US" altLang="en-US" dirty="0" smtClean="0"/>
              <a:t>Composition changes </a:t>
            </a:r>
          </a:p>
          <a:p>
            <a:pPr lvl="1"/>
            <a:r>
              <a:rPr lang="en-US" altLang="en-US" dirty="0" smtClean="0"/>
              <a:t>Introducing flammable solvents in an area, even if only a transfer line passing through</a:t>
            </a:r>
          </a:p>
        </p:txBody>
      </p:sp>
      <p:sp>
        <p:nvSpPr>
          <p:cNvPr id="2" name="Slide Number Placeholder 1"/>
          <p:cNvSpPr>
            <a:spLocks noGrp="1"/>
          </p:cNvSpPr>
          <p:nvPr>
            <p:ph type="sldNum" sz="quarter" idx="12"/>
          </p:nvPr>
        </p:nvSpPr>
        <p:spPr/>
        <p:txBody>
          <a:bodyPr/>
          <a:lstStyle/>
          <a:p>
            <a:fld id="{1D556962-3E33-4B93-93F3-D3B2F6EEFA16}" type="slidenum">
              <a:rPr lang="en-US" smtClean="0"/>
              <a:pPr/>
              <a:t>35</a:t>
            </a:fld>
            <a:endParaRPr lang="en-US"/>
          </a:p>
        </p:txBody>
      </p:sp>
    </p:spTree>
    <p:extLst>
      <p:ext uri="{BB962C8B-B14F-4D97-AF65-F5344CB8AC3E}">
        <p14:creationId xmlns:p14="http://schemas.microsoft.com/office/powerpoint/2010/main" val="274913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457200" y="1371600"/>
            <a:ext cx="8229600" cy="4754563"/>
          </a:xfrm>
          <a:prstGeom prst="rect">
            <a:avLst/>
          </a:prstGeom>
        </p:spPr>
        <p:txBody>
          <a:bodyPr/>
          <a:lstStyle/>
          <a:p>
            <a:pPr>
              <a:lnSpc>
                <a:spcPct val="90000"/>
              </a:lnSpc>
            </a:pPr>
            <a:r>
              <a:rPr lang="en-US" altLang="en-US" dirty="0"/>
              <a:t>Update your relief documentation for</a:t>
            </a:r>
            <a:r>
              <a:rPr lang="en-US" altLang="en-US" dirty="0" smtClean="0"/>
              <a:t>:</a:t>
            </a:r>
          </a:p>
          <a:p>
            <a:pPr marL="0" indent="0">
              <a:lnSpc>
                <a:spcPct val="90000"/>
              </a:lnSpc>
              <a:buNone/>
            </a:pPr>
            <a:endParaRPr lang="en-US" altLang="en-US" sz="1200" dirty="0"/>
          </a:p>
          <a:p>
            <a:pPr lvl="1">
              <a:lnSpc>
                <a:spcPct val="90000"/>
              </a:lnSpc>
            </a:pPr>
            <a:r>
              <a:rPr lang="en-US" altLang="en-US" dirty="0" smtClean="0"/>
              <a:t>Change in pumping dynamics </a:t>
            </a:r>
          </a:p>
          <a:p>
            <a:pPr lvl="2">
              <a:lnSpc>
                <a:spcPct val="90000"/>
              </a:lnSpc>
            </a:pPr>
            <a:r>
              <a:rPr lang="en-US" altLang="en-US" sz="1400" dirty="0" smtClean="0"/>
              <a:t>Increase in the speed (RPM) of a pump motor</a:t>
            </a:r>
          </a:p>
          <a:p>
            <a:pPr lvl="2">
              <a:lnSpc>
                <a:spcPct val="90000"/>
              </a:lnSpc>
            </a:pPr>
            <a:r>
              <a:rPr lang="en-US" altLang="en-US" sz="1400" dirty="0" smtClean="0"/>
              <a:t>Increase in pump impeller diameter</a:t>
            </a:r>
          </a:p>
          <a:p>
            <a:pPr lvl="2">
              <a:lnSpc>
                <a:spcPct val="90000"/>
              </a:lnSpc>
            </a:pPr>
            <a:r>
              <a:rPr lang="en-US" altLang="en-US" sz="1400" dirty="0" smtClean="0"/>
              <a:t>Decrease in supply pipe equivalent length</a:t>
            </a:r>
            <a:endParaRPr lang="en-US" altLang="en-US" sz="2200" dirty="0" smtClean="0"/>
          </a:p>
          <a:p>
            <a:pPr lvl="1">
              <a:lnSpc>
                <a:spcPct val="90000"/>
              </a:lnSpc>
            </a:pPr>
            <a:r>
              <a:rPr lang="en-US" altLang="en-US" dirty="0" smtClean="0"/>
              <a:t>Increase in utility temperature and/or supply pressure</a:t>
            </a:r>
          </a:p>
          <a:p>
            <a:pPr lvl="1">
              <a:lnSpc>
                <a:spcPct val="90000"/>
              </a:lnSpc>
            </a:pPr>
            <a:r>
              <a:rPr lang="en-US" altLang="en-US" dirty="0" smtClean="0"/>
              <a:t>Changes in control valve or supply piping</a:t>
            </a:r>
          </a:p>
          <a:p>
            <a:pPr lvl="1">
              <a:lnSpc>
                <a:spcPct val="90000"/>
              </a:lnSpc>
            </a:pPr>
            <a:r>
              <a:rPr lang="en-US" altLang="en-US" dirty="0" smtClean="0"/>
              <a:t>Decrease in condenser heat transfer area</a:t>
            </a:r>
          </a:p>
          <a:p>
            <a:pPr lvl="1">
              <a:lnSpc>
                <a:spcPct val="90000"/>
              </a:lnSpc>
            </a:pPr>
            <a:r>
              <a:rPr lang="en-US" altLang="en-US" dirty="0" smtClean="0"/>
              <a:t>Increase in heater heat transfer area</a:t>
            </a:r>
          </a:p>
          <a:p>
            <a:pPr lvl="1">
              <a:lnSpc>
                <a:spcPct val="90000"/>
              </a:lnSpc>
            </a:pPr>
            <a:endParaRPr lang="en-US" altLang="en-US" dirty="0"/>
          </a:p>
          <a:p>
            <a:pPr marL="0" lvl="1" indent="0" algn="ctr">
              <a:lnSpc>
                <a:spcPct val="90000"/>
              </a:lnSpc>
              <a:buNone/>
            </a:pPr>
            <a:r>
              <a:rPr lang="en-US" altLang="en-US" sz="2800" dirty="0">
                <a:solidFill>
                  <a:srgbClr val="FF0000"/>
                </a:solidFill>
              </a:rPr>
              <a:t>All vessels should have a relief evaluation.</a:t>
            </a:r>
          </a:p>
          <a:p>
            <a:pPr lvl="1">
              <a:lnSpc>
                <a:spcPct val="90000"/>
              </a:lnSpc>
            </a:pPr>
            <a:endParaRPr lang="en-US" altLang="en-US" dirty="0" smtClean="0"/>
          </a:p>
        </p:txBody>
      </p:sp>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D556962-3E33-4B93-93F3-D3B2F6EEFA16}" type="slidenum">
              <a:rPr lang="en-US" smtClean="0"/>
              <a:pPr/>
              <a:t>36</a:t>
            </a:fld>
            <a:endParaRPr lang="en-US"/>
          </a:p>
        </p:txBody>
      </p:sp>
    </p:spTree>
    <p:extLst>
      <p:ext uri="{BB962C8B-B14F-4D97-AF65-F5344CB8AC3E}">
        <p14:creationId xmlns:p14="http://schemas.microsoft.com/office/powerpoint/2010/main" val="285902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msystemsgroup.com/images/sil_lopa_lay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474502" cy="523594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838200" y="2743200"/>
            <a:ext cx="2273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D2F6CB1-6381-4D44-A841-9CBEFFDC9F88}"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1581150" y="395288"/>
            <a:ext cx="6324600" cy="5695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D556962-3E33-4B93-93F3-D3B2F6EEFA16}"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0" y="-10948"/>
            <a:ext cx="9158288" cy="701817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D556962-3E33-4B93-93F3-D3B2F6EEFA16}"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163513"/>
            <a:ext cx="7772400" cy="1143000"/>
          </a:xfrm>
        </p:spPr>
        <p:txBody>
          <a:bodyPr/>
          <a:lstStyle/>
          <a:p>
            <a:pPr eaLnBrk="1" hangingPunct="1"/>
            <a:r>
              <a:rPr lang="en-US" smtClean="0">
                <a:latin typeface="Arial" charset="0"/>
                <a:cs typeface="Arial" charset="0"/>
              </a:rPr>
              <a:t>Undervacuum</a:t>
            </a:r>
          </a:p>
        </p:txBody>
      </p:sp>
      <p:sp>
        <p:nvSpPr>
          <p:cNvPr id="21507" name="Rectangle 3"/>
          <p:cNvSpPr>
            <a:spLocks noGrp="1" noChangeArrowheads="1"/>
          </p:cNvSpPr>
          <p:nvPr>
            <p:ph type="body" idx="4294967295"/>
          </p:nvPr>
        </p:nvSpPr>
        <p:spPr>
          <a:xfrm>
            <a:off x="0" y="839788"/>
            <a:ext cx="7772400" cy="4114800"/>
          </a:xfrm>
        </p:spPr>
        <p:txBody>
          <a:bodyPr/>
          <a:lstStyle/>
          <a:p>
            <a:pPr eaLnBrk="1" hangingPunct="1">
              <a:buFont typeface="Wingdings" pitchFamily="2" charset="2"/>
              <a:buNone/>
            </a:pPr>
            <a:r>
              <a:rPr lang="en-US" smtClean="0"/>
              <a:t>This damage occurred due to pumping out with a </a:t>
            </a:r>
          </a:p>
          <a:p>
            <a:pPr eaLnBrk="1" hangingPunct="1">
              <a:buFont typeface="Wingdings" pitchFamily="2" charset="2"/>
              <a:buNone/>
            </a:pPr>
            <a:r>
              <a:rPr lang="en-US" smtClean="0"/>
              <a:t>closed vent.</a:t>
            </a:r>
          </a:p>
        </p:txBody>
      </p:sp>
      <p:pic>
        <p:nvPicPr>
          <p:cNvPr id="21508" name="Picture 4" descr="Jul04_01"/>
          <p:cNvPicPr>
            <a:picLocks noChangeAspect="1" noChangeArrowheads="1"/>
          </p:cNvPicPr>
          <p:nvPr/>
        </p:nvPicPr>
        <p:blipFill>
          <a:blip r:embed="rId3" cstate="print">
            <a:lum bright="16000"/>
          </a:blip>
          <a:srcRect/>
          <a:stretch>
            <a:fillRect/>
          </a:stretch>
        </p:blipFill>
        <p:spPr bwMode="auto">
          <a:xfrm>
            <a:off x="4451350" y="2801938"/>
            <a:ext cx="4038600" cy="3030537"/>
          </a:xfrm>
          <a:prstGeom prst="rect">
            <a:avLst/>
          </a:prstGeom>
          <a:noFill/>
          <a:ln w="9525">
            <a:noFill/>
            <a:miter lim="800000"/>
            <a:headEnd/>
            <a:tailEnd/>
          </a:ln>
        </p:spPr>
      </p:pic>
      <p:pic>
        <p:nvPicPr>
          <p:cNvPr id="21509" name="Picture 5" descr="Jul04_02"/>
          <p:cNvPicPr>
            <a:picLocks noChangeAspect="1" noChangeArrowheads="1"/>
          </p:cNvPicPr>
          <p:nvPr/>
        </p:nvPicPr>
        <p:blipFill>
          <a:blip r:embed="rId4" cstate="print">
            <a:lum bright="12000" contrast="18000"/>
          </a:blip>
          <a:srcRect/>
          <a:stretch>
            <a:fillRect/>
          </a:stretch>
        </p:blipFill>
        <p:spPr bwMode="auto">
          <a:xfrm>
            <a:off x="681038" y="1930400"/>
            <a:ext cx="3552825" cy="26654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1B1E8C6-7575-4B6C-9AFC-7B88AA5A7D28}"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3922713"/>
            <a:ext cx="4319588" cy="2055812"/>
          </a:xfrm>
        </p:spPr>
        <p:txBody>
          <a:bodyPr/>
          <a:lstStyle/>
          <a:p>
            <a:pPr eaLnBrk="1" hangingPunct="1">
              <a:lnSpc>
                <a:spcPct val="80000"/>
              </a:lnSpc>
              <a:buFont typeface="Wingdings" pitchFamily="2" charset="2"/>
              <a:buNone/>
            </a:pPr>
            <a:r>
              <a:rPr lang="en-US" smtClean="0"/>
              <a:t>This damage occurred due to pumping out with the conservation vent covered by plastic.</a:t>
            </a:r>
          </a:p>
        </p:txBody>
      </p:sp>
      <p:pic>
        <p:nvPicPr>
          <p:cNvPr id="22531" name="Picture 6" descr="TankProf"/>
          <p:cNvPicPr>
            <a:picLocks noChangeAspect="1" noChangeArrowheads="1"/>
          </p:cNvPicPr>
          <p:nvPr/>
        </p:nvPicPr>
        <p:blipFill>
          <a:blip r:embed="rId2" cstate="print"/>
          <a:srcRect/>
          <a:stretch>
            <a:fillRect/>
          </a:stretch>
        </p:blipFill>
        <p:spPr bwMode="auto">
          <a:xfrm>
            <a:off x="606425" y="709613"/>
            <a:ext cx="3962400" cy="2971800"/>
          </a:xfrm>
          <a:prstGeom prst="rect">
            <a:avLst/>
          </a:prstGeom>
          <a:noFill/>
          <a:ln w="9525">
            <a:noFill/>
            <a:miter lim="800000"/>
            <a:headEnd/>
            <a:tailEnd/>
          </a:ln>
        </p:spPr>
      </p:pic>
      <p:pic>
        <p:nvPicPr>
          <p:cNvPr id="22532" name="Picture 7" descr="TankBase"/>
          <p:cNvPicPr>
            <a:picLocks noChangeAspect="1" noChangeArrowheads="1"/>
          </p:cNvPicPr>
          <p:nvPr/>
        </p:nvPicPr>
        <p:blipFill>
          <a:blip r:embed="rId3" cstate="print"/>
          <a:srcRect/>
          <a:stretch>
            <a:fillRect/>
          </a:stretch>
        </p:blipFill>
        <p:spPr bwMode="auto">
          <a:xfrm>
            <a:off x="4794250" y="104775"/>
            <a:ext cx="3787775" cy="2841625"/>
          </a:xfrm>
          <a:prstGeom prst="rect">
            <a:avLst/>
          </a:prstGeom>
          <a:noFill/>
          <a:ln w="9525">
            <a:noFill/>
            <a:miter lim="800000"/>
            <a:headEnd/>
            <a:tailEnd/>
          </a:ln>
        </p:spPr>
      </p:pic>
      <p:pic>
        <p:nvPicPr>
          <p:cNvPr id="22533" name="Picture 8" descr="TankTop"/>
          <p:cNvPicPr>
            <a:picLocks noChangeAspect="1" noChangeArrowheads="1"/>
          </p:cNvPicPr>
          <p:nvPr/>
        </p:nvPicPr>
        <p:blipFill>
          <a:blip r:embed="rId4" cstate="print"/>
          <a:srcRect/>
          <a:stretch>
            <a:fillRect/>
          </a:stretch>
        </p:blipFill>
        <p:spPr bwMode="auto">
          <a:xfrm>
            <a:off x="5103813" y="3040063"/>
            <a:ext cx="3700462" cy="2774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1B1E8C6-7575-4B6C-9AFC-7B88AA5A7D28}"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9 azeo vent line.JPG"/>
          <p:cNvPicPr>
            <a:picLocks noGrp="1" noChangeAspect="1"/>
          </p:cNvPicPr>
          <p:nvPr>
            <p:ph idx="1"/>
          </p:nvPr>
        </p:nvPicPr>
        <p:blipFill>
          <a:blip r:embed="rId2" cstate="print"/>
          <a:stretch>
            <a:fillRect/>
          </a:stretch>
        </p:blipFill>
        <p:spPr>
          <a:xfrm>
            <a:off x="914400" y="685800"/>
            <a:ext cx="3565922" cy="4754563"/>
          </a:xfrm>
        </p:spPr>
      </p:pic>
      <p:sp>
        <p:nvSpPr>
          <p:cNvPr id="5" name="TextBox 4"/>
          <p:cNvSpPr txBox="1"/>
          <p:nvPr/>
        </p:nvSpPr>
        <p:spPr>
          <a:xfrm>
            <a:off x="5105400" y="4267200"/>
            <a:ext cx="3429000" cy="1200329"/>
          </a:xfrm>
          <a:prstGeom prst="rect">
            <a:avLst/>
          </a:prstGeom>
          <a:noFill/>
        </p:spPr>
        <p:txBody>
          <a:bodyPr wrap="square" rtlCol="0">
            <a:spAutoFit/>
          </a:bodyPr>
          <a:lstStyle/>
          <a:p>
            <a:r>
              <a:rPr lang="en-US" dirty="0" smtClean="0"/>
              <a:t>Significant vacuum can result from collapsing vapors when an ESD is initiated on a distillation column.</a:t>
            </a:r>
          </a:p>
        </p:txBody>
      </p:sp>
      <p:sp>
        <p:nvSpPr>
          <p:cNvPr id="2" name="Slide Number Placeholder 1"/>
          <p:cNvSpPr>
            <a:spLocks noGrp="1"/>
          </p:cNvSpPr>
          <p:nvPr>
            <p:ph type="sldNum" sz="quarter" idx="12"/>
          </p:nvPr>
        </p:nvSpPr>
        <p:spPr/>
        <p:txBody>
          <a:bodyPr/>
          <a:lstStyle/>
          <a:p>
            <a:fld id="{E6AA13B9-AA6A-49DC-A2FA-6C1744558A7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10.xml><?xml version="1.0" encoding="utf-8"?>
<a:theme xmlns:a="http://schemas.openxmlformats.org/drawingml/2006/main" name="2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11.xml><?xml version="1.0" encoding="utf-8"?>
<a:theme xmlns:a="http://schemas.openxmlformats.org/drawingml/2006/main" name="2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12.xml><?xml version="1.0" encoding="utf-8"?>
<a:theme xmlns:a="http://schemas.openxmlformats.org/drawingml/2006/main" name="2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13.xml><?xml version="1.0" encoding="utf-8"?>
<a:theme xmlns:a="http://schemas.openxmlformats.org/drawingml/2006/main" name="Custom Muted Orange">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14.xml><?xml version="1.0" encoding="utf-8"?>
<a:theme xmlns:a="http://schemas.openxmlformats.org/drawingml/2006/main" name="3_Lower Righ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15.xml><?xml version="1.0" encoding="utf-8"?>
<a:theme xmlns:a="http://schemas.openxmlformats.org/drawingml/2006/main" name="3_Lower Gray Gradien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16.xml><?xml version="1.0" encoding="utf-8"?>
<a:theme xmlns:a="http://schemas.openxmlformats.org/drawingml/2006/main" name="3_Upper Lef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extraClrScheme>
  </a:extraClrSchemeLst>
</a:theme>
</file>

<file path=ppt/theme/theme1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ue Bars">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19.xml><?xml version="1.0" encoding="utf-8"?>
<a:theme xmlns:a="http://schemas.openxmlformats.org/drawingml/2006/main" name="4_Lower Righ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2.xml><?xml version="1.0" encoding="utf-8"?>
<a:theme xmlns:a="http://schemas.openxmlformats.org/drawingml/2006/main" name="Lower Righ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20.xml><?xml version="1.0" encoding="utf-8"?>
<a:theme xmlns:a="http://schemas.openxmlformats.org/drawingml/2006/main" name="4_Lower Gray Gradien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21.xml><?xml version="1.0" encoding="utf-8"?>
<a:theme xmlns:a="http://schemas.openxmlformats.org/drawingml/2006/main" name="4_Upper Lef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22.xml><?xml version="1.0" encoding="utf-8"?>
<a:theme xmlns:a="http://schemas.openxmlformats.org/drawingml/2006/main" name="1_Custom Muted Red">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23.xml><?xml version="1.0" encoding="utf-8"?>
<a:theme xmlns:a="http://schemas.openxmlformats.org/drawingml/2006/main" name="5_Lower Righ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24.xml><?xml version="1.0" encoding="utf-8"?>
<a:theme xmlns:a="http://schemas.openxmlformats.org/drawingml/2006/main" name="5_Lower Gray Gradien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25.xml><?xml version="1.0" encoding="utf-8"?>
<a:theme xmlns:a="http://schemas.openxmlformats.org/drawingml/2006/main" name="5_Upper Lef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26.xml><?xml version="1.0" encoding="utf-8"?>
<a:theme xmlns:a="http://schemas.openxmlformats.org/drawingml/2006/main" name="1_Custom Teal">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27.xml><?xml version="1.0" encoding="utf-8"?>
<a:theme xmlns:a="http://schemas.openxmlformats.org/drawingml/2006/main" name="6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28.xml><?xml version="1.0" encoding="utf-8"?>
<a:theme xmlns:a="http://schemas.openxmlformats.org/drawingml/2006/main" name="6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29.xml><?xml version="1.0" encoding="utf-8"?>
<a:theme xmlns:a="http://schemas.openxmlformats.org/drawingml/2006/main" name="6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3.xml><?xml version="1.0" encoding="utf-8"?>
<a:theme xmlns:a="http://schemas.openxmlformats.org/drawingml/2006/main" name="Lower Gray Gradien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30.xml><?xml version="1.0" encoding="utf-8"?>
<a:theme xmlns:a="http://schemas.openxmlformats.org/drawingml/2006/main" name="1_Custom Muted Orange">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31.xml><?xml version="1.0" encoding="utf-8"?>
<a:theme xmlns:a="http://schemas.openxmlformats.org/drawingml/2006/main" name="7_Lower Righ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32.xml><?xml version="1.0" encoding="utf-8"?>
<a:theme xmlns:a="http://schemas.openxmlformats.org/drawingml/2006/main" name="7_Lower Gray Gradien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33.xml><?xml version="1.0" encoding="utf-8"?>
<a:theme xmlns:a="http://schemas.openxmlformats.org/drawingml/2006/main" name="7_Upper Lef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extraClrScheme>
  </a:extraClrSchemeLst>
</a:theme>
</file>

<file path=ppt/theme/theme34.xml><?xml version="1.0" encoding="utf-8"?>
<a:theme xmlns:a="http://schemas.openxmlformats.org/drawingml/2006/main" name="Chevron_User">
  <a:themeElements>
    <a:clrScheme name="">
      <a:dk1>
        <a:srgbClr val="080808"/>
      </a:dk1>
      <a:lt1>
        <a:srgbClr val="FFFFFF"/>
      </a:lt1>
      <a:dk2>
        <a:srgbClr val="009DD9"/>
      </a:dk2>
      <a:lt2>
        <a:srgbClr val="808080"/>
      </a:lt2>
      <a:accent1>
        <a:srgbClr val="BFE9F5"/>
      </a:accent1>
      <a:accent2>
        <a:srgbClr val="0050AA"/>
      </a:accent2>
      <a:accent3>
        <a:srgbClr val="FFFFFF"/>
      </a:accent3>
      <a:accent4>
        <a:srgbClr val="060606"/>
      </a:accent4>
      <a:accent5>
        <a:srgbClr val="DCF2F9"/>
      </a:accent5>
      <a:accent6>
        <a:srgbClr val="00489A"/>
      </a:accent6>
      <a:hlink>
        <a:srgbClr val="009DD9"/>
      </a:hlink>
      <a:folHlink>
        <a:srgbClr val="009DD9"/>
      </a:folHlink>
    </a:clrScheme>
    <a:fontScheme name="Chevron_Us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smtClean="0">
            <a:ln>
              <a:noFill/>
            </a:ln>
            <a:solidFill>
              <a:srgbClr val="08080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smtClean="0">
            <a:ln>
              <a:noFill/>
            </a:ln>
            <a:solidFill>
              <a:srgbClr val="080808"/>
            </a:solidFill>
            <a:effectLst/>
            <a:latin typeface="Verdana" pitchFamily="34" charset="0"/>
          </a:defRPr>
        </a:defPPr>
      </a:lstStyle>
    </a:lnDef>
  </a:objectDefaults>
  <a:extraClrSchemeLst>
    <a:extraClrScheme>
      <a:clrScheme name="Chevron_Us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evron_Us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evron_Us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vron_Us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evron_Us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evron_Us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evron_Us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evron_Us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evron_Us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evron_Us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evron_Us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evron_Us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CCPS Template">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36.xml><?xml version="1.0" encoding="utf-8"?>
<a:theme xmlns:a="http://schemas.openxmlformats.org/drawingml/2006/main" name="8_Lower Righ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37.xml><?xml version="1.0" encoding="utf-8"?>
<a:theme xmlns:a="http://schemas.openxmlformats.org/drawingml/2006/main" name="8_Lower Gray Gradien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38.xml><?xml version="1.0" encoding="utf-8"?>
<a:theme xmlns:a="http://schemas.openxmlformats.org/drawingml/2006/main" name="8_Upper Lef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39.xml><?xml version="1.0" encoding="utf-8"?>
<a:theme xmlns:a="http://schemas.openxmlformats.org/drawingml/2006/main" name="2_Custom Muted Red">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4.xml><?xml version="1.0" encoding="utf-8"?>
<a:theme xmlns:a="http://schemas.openxmlformats.org/drawingml/2006/main" name="Upper Lef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40.xml><?xml version="1.0" encoding="utf-8"?>
<a:theme xmlns:a="http://schemas.openxmlformats.org/drawingml/2006/main" name="9_Lower Righ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41.xml><?xml version="1.0" encoding="utf-8"?>
<a:theme xmlns:a="http://schemas.openxmlformats.org/drawingml/2006/main" name="9_Lower Gray Gradien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42.xml><?xml version="1.0" encoding="utf-8"?>
<a:theme xmlns:a="http://schemas.openxmlformats.org/drawingml/2006/main" name="9_Upper Lef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43.xml><?xml version="1.0" encoding="utf-8"?>
<a:theme xmlns:a="http://schemas.openxmlformats.org/drawingml/2006/main" name="2_Custom Teal">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44.xml><?xml version="1.0" encoding="utf-8"?>
<a:theme xmlns:a="http://schemas.openxmlformats.org/drawingml/2006/main" name="10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45.xml><?xml version="1.0" encoding="utf-8"?>
<a:theme xmlns:a="http://schemas.openxmlformats.org/drawingml/2006/main" name="10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46.xml><?xml version="1.0" encoding="utf-8"?>
<a:theme xmlns:a="http://schemas.openxmlformats.org/drawingml/2006/main" name="10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47.xml><?xml version="1.0" encoding="utf-8"?>
<a:theme xmlns:a="http://schemas.openxmlformats.org/drawingml/2006/main" name="2_Custom Muted Orange">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48.xml><?xml version="1.0" encoding="utf-8"?>
<a:theme xmlns:a="http://schemas.openxmlformats.org/drawingml/2006/main" name="11_Lower Righ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49.xml><?xml version="1.0" encoding="utf-8"?>
<a:theme xmlns:a="http://schemas.openxmlformats.org/drawingml/2006/main" name="11_Lower Gray Gradien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5.xml><?xml version="1.0" encoding="utf-8"?>
<a:theme xmlns:a="http://schemas.openxmlformats.org/drawingml/2006/main" name="Custom Muted Red">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50.xml><?xml version="1.0" encoding="utf-8"?>
<a:theme xmlns:a="http://schemas.openxmlformats.org/drawingml/2006/main" name="11_Upper Lef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extraClrScheme>
  </a:extraClrSchemeLst>
</a:theme>
</file>

<file path=ppt/theme/theme51.xml><?xml version="1.0" encoding="utf-8"?>
<a:theme xmlns:a="http://schemas.openxmlformats.org/drawingml/2006/main" name="2008 TSC Strategy slides">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Custom Blue">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53.xml><?xml version="1.0" encoding="utf-8"?>
<a:theme xmlns:a="http://schemas.openxmlformats.org/drawingml/2006/main" name="12_Lower Righ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54.xml><?xml version="1.0" encoding="utf-8"?>
<a:theme xmlns:a="http://schemas.openxmlformats.org/drawingml/2006/main" name="12_Lower Gray Gradien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55.xml><?xml version="1.0" encoding="utf-8"?>
<a:theme xmlns:a="http://schemas.openxmlformats.org/drawingml/2006/main" name="12_Upper Lef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56.xml><?xml version="1.0" encoding="utf-8"?>
<a:theme xmlns:a="http://schemas.openxmlformats.org/drawingml/2006/main" name="13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57.xml><?xml version="1.0" encoding="utf-8"?>
<a:theme xmlns:a="http://schemas.openxmlformats.org/drawingml/2006/main" name="13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58.xml><?xml version="1.0" encoding="utf-8"?>
<a:theme xmlns:a="http://schemas.openxmlformats.org/drawingml/2006/main" name="13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59.xml><?xml version="1.0" encoding="utf-8"?>
<a:theme xmlns:a="http://schemas.openxmlformats.org/drawingml/2006/main" name="Fireworks">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6.xml><?xml version="1.0" encoding="utf-8"?>
<a:theme xmlns:a="http://schemas.openxmlformats.org/drawingml/2006/main" name="1_Lower Righ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60.xml><?xml version="1.0" encoding="utf-8"?>
<a:theme xmlns:a="http://schemas.openxmlformats.org/drawingml/2006/main" name="14_Lower Righ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61.xml><?xml version="1.0" encoding="utf-8"?>
<a:theme xmlns:a="http://schemas.openxmlformats.org/drawingml/2006/main" name="14_Lower Gray Gradien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62.xml><?xml version="1.0" encoding="utf-8"?>
<a:theme xmlns:a="http://schemas.openxmlformats.org/drawingml/2006/main" name="14_Upper Left">
  <a:themeElements>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Blue">
        <a:dk1>
          <a:srgbClr val="646464"/>
        </a:dk1>
        <a:lt1>
          <a:srgbClr val="FFFFFF"/>
        </a:lt1>
        <a:dk2>
          <a:srgbClr val="646464"/>
        </a:dk2>
        <a:lt2>
          <a:srgbClr val="FFFFFF"/>
        </a:lt2>
        <a:accent1>
          <a:srgbClr val="00BBE4"/>
        </a:accent1>
        <a:accent2>
          <a:srgbClr val="FFCB00"/>
        </a:accent2>
        <a:accent3>
          <a:srgbClr val="5CC151"/>
        </a:accent3>
        <a:accent4>
          <a:srgbClr val="FFA200"/>
        </a:accent4>
        <a:accent5>
          <a:srgbClr val="60CDCB"/>
        </a:accent5>
        <a:accent6>
          <a:srgbClr val="BED600"/>
        </a:accent6>
        <a:hlink>
          <a:srgbClr val="0000FF"/>
        </a:hlink>
        <a:folHlink>
          <a:srgbClr val="800080"/>
        </a:folHlink>
      </a:clrScheme>
    </a:extraClrScheme>
  </a:extraClrSchemeLst>
</a:theme>
</file>

<file path=ppt/theme/theme63.xml><?xml version="1.0" encoding="utf-8"?>
<a:theme xmlns:a="http://schemas.openxmlformats.org/drawingml/2006/main" name="3_Custom Muted Red">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64.xml><?xml version="1.0" encoding="utf-8"?>
<a:theme xmlns:a="http://schemas.openxmlformats.org/drawingml/2006/main" name="15_Lower Righ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65.xml><?xml version="1.0" encoding="utf-8"?>
<a:theme xmlns:a="http://schemas.openxmlformats.org/drawingml/2006/main" name="15_Lower Gray Gradien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66.xml><?xml version="1.0" encoding="utf-8"?>
<a:theme xmlns:a="http://schemas.openxmlformats.org/drawingml/2006/main" name="15_Upper Lef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67.xml><?xml version="1.0" encoding="utf-8"?>
<a:theme xmlns:a="http://schemas.openxmlformats.org/drawingml/2006/main" name="3_Custom Teal">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68.xml><?xml version="1.0" encoding="utf-8"?>
<a:theme xmlns:a="http://schemas.openxmlformats.org/drawingml/2006/main" name="16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69.xml><?xml version="1.0" encoding="utf-8"?>
<a:theme xmlns:a="http://schemas.openxmlformats.org/drawingml/2006/main" name="16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7.xml><?xml version="1.0" encoding="utf-8"?>
<a:theme xmlns:a="http://schemas.openxmlformats.org/drawingml/2006/main" name="1_Lower Gray Gradien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70.xml><?xml version="1.0" encoding="utf-8"?>
<a:theme xmlns:a="http://schemas.openxmlformats.org/drawingml/2006/main" name="16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71.xml><?xml version="1.0" encoding="utf-8"?>
<a:theme xmlns:a="http://schemas.openxmlformats.org/drawingml/2006/main" name="3_Custom Muted Orange">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72.xml><?xml version="1.0" encoding="utf-8"?>
<a:theme xmlns:a="http://schemas.openxmlformats.org/drawingml/2006/main" name="17_Lower Righ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73.xml><?xml version="1.0" encoding="utf-8"?>
<a:theme xmlns:a="http://schemas.openxmlformats.org/drawingml/2006/main" name="17_Lower Gray Gradien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AE8A"/>
        </a:accent5>
        <a:accent6>
          <a:srgbClr val="C1C1C1"/>
        </a:accent6>
        <a:hlink>
          <a:srgbClr val="0000FF"/>
        </a:hlink>
        <a:folHlink>
          <a:srgbClr val="800080"/>
        </a:folHlink>
      </a:clrScheme>
    </a:extraClrScheme>
  </a:extraClrSchemeLst>
</a:theme>
</file>

<file path=ppt/theme/theme74.xml><?xml version="1.0" encoding="utf-8"?>
<a:theme xmlns:a="http://schemas.openxmlformats.org/drawingml/2006/main" name="17_Upper Left">
  <a:themeElements>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Orange">
        <a:dk1>
          <a:srgbClr val="646464"/>
        </a:dk1>
        <a:lt1>
          <a:srgbClr val="FFFFFF"/>
        </a:lt1>
        <a:dk2>
          <a:srgbClr val="646464"/>
        </a:dk2>
        <a:lt2>
          <a:srgbClr val="FFFFFF"/>
        </a:lt2>
        <a:accent1>
          <a:srgbClr val="CD5A13"/>
        </a:accent1>
        <a:accent2>
          <a:srgbClr val="C4C1A0"/>
        </a:accent2>
        <a:accent3>
          <a:srgbClr val="91B9A4"/>
        </a:accent3>
        <a:accent4>
          <a:srgbClr val="7E99AA"/>
        </a:accent4>
        <a:accent5>
          <a:srgbClr val="FAEA8A"/>
        </a:accent5>
        <a:accent6>
          <a:srgbClr val="C1C1C1"/>
        </a:accent6>
        <a:hlink>
          <a:srgbClr val="0000FF"/>
        </a:hlink>
        <a:folHlink>
          <a:srgbClr val="800080"/>
        </a:folHlink>
      </a:clrScheme>
    </a:extraClrScheme>
  </a:extraClrSchemeLst>
</a:theme>
</file>

<file path=ppt/theme/theme75.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18_Lower Righ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77.xml><?xml version="1.0" encoding="utf-8"?>
<a:theme xmlns:a="http://schemas.openxmlformats.org/drawingml/2006/main" name="18_Lower Gray Gradien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78.xml><?xml version="1.0" encoding="utf-8"?>
<a:theme xmlns:a="http://schemas.openxmlformats.org/drawingml/2006/main" name="18_Upper Left">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ppt/theme/theme79.xml><?xml version="1.0" encoding="utf-8"?>
<a:theme xmlns:a="http://schemas.openxmlformats.org/drawingml/2006/main" name="Custom Muted Blue">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xml><?xml version="1.0" encoding="utf-8"?>
<a:theme xmlns:a="http://schemas.openxmlformats.org/drawingml/2006/main" name="1_Upper Left">
  <a:themeElements>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Red">
        <a:dk1>
          <a:srgbClr val="646464"/>
        </a:dk1>
        <a:lt1>
          <a:srgbClr val="FFFFFF"/>
        </a:lt1>
        <a:dk2>
          <a:srgbClr val="646464"/>
        </a:dk2>
        <a:lt2>
          <a:srgbClr val="FFFFFF"/>
        </a:lt2>
        <a:accent1>
          <a:srgbClr val="BB2B4A"/>
        </a:accent1>
        <a:accent2>
          <a:srgbClr val="91B9A4"/>
        </a:accent2>
        <a:accent3>
          <a:srgbClr val="EF935B"/>
        </a:accent3>
        <a:accent4>
          <a:srgbClr val="C4C1A0"/>
        </a:accent4>
        <a:accent5>
          <a:srgbClr val="7E99AA"/>
        </a:accent5>
        <a:accent6>
          <a:srgbClr val="AAAAAA"/>
        </a:accent6>
        <a:hlink>
          <a:srgbClr val="0000FF"/>
        </a:hlink>
        <a:folHlink>
          <a:srgbClr val="800080"/>
        </a:folHlink>
      </a:clrScheme>
    </a:extraClrScheme>
  </a:extraClrSchemeLst>
</a:theme>
</file>

<file path=ppt/theme/theme80.xml><?xml version="1.0" encoding="utf-8"?>
<a:theme xmlns:a="http://schemas.openxmlformats.org/drawingml/2006/main" name="19_Lower Righ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1.xml><?xml version="1.0" encoding="utf-8"?>
<a:theme xmlns:a="http://schemas.openxmlformats.org/drawingml/2006/main" name="19_Lower Gray Gradien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2.xml><?xml version="1.0" encoding="utf-8"?>
<a:theme xmlns:a="http://schemas.openxmlformats.org/drawingml/2006/main" name="19_Upper Lef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3.xml><?xml version="1.0" encoding="utf-8"?>
<a:theme xmlns:a="http://schemas.openxmlformats.org/drawingml/2006/main" name="20_Lower Righ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4.xml><?xml version="1.0" encoding="utf-8"?>
<a:theme xmlns:a="http://schemas.openxmlformats.org/drawingml/2006/main" name="20_Lower Gray Gradien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5.xml><?xml version="1.0" encoding="utf-8"?>
<a:theme xmlns:a="http://schemas.openxmlformats.org/drawingml/2006/main" name="20_Upper Left">
  <a:themeElements>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Blue">
        <a:dk1>
          <a:srgbClr val="646464"/>
        </a:dk1>
        <a:lt1>
          <a:srgbClr val="FFFFFF"/>
        </a:lt1>
        <a:dk2>
          <a:srgbClr val="646464"/>
        </a:dk2>
        <a:lt2>
          <a:srgbClr val="FFFFFF"/>
        </a:lt2>
        <a:accent1>
          <a:srgbClr val="7E99AA"/>
        </a:accent1>
        <a:accent2>
          <a:srgbClr val="F9E497"/>
        </a:accent2>
        <a:accent3>
          <a:srgbClr val="91B9A4"/>
        </a:accent3>
        <a:accent4>
          <a:srgbClr val="EF935B"/>
        </a:accent4>
        <a:accent5>
          <a:srgbClr val="C4C1A0"/>
        </a:accent5>
        <a:accent6>
          <a:srgbClr val="AAAAAA"/>
        </a:accent6>
        <a:hlink>
          <a:srgbClr val="0000FF"/>
        </a:hlink>
        <a:folHlink>
          <a:srgbClr val="800080"/>
        </a:folHlink>
      </a:clrScheme>
    </a:extraClrScheme>
  </a:extraClrSchemeLst>
</a:theme>
</file>

<file path=ppt/theme/theme8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eal">
  <a:themeElements>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Teal">
        <a:dk1>
          <a:srgbClr val="646464"/>
        </a:dk1>
        <a:lt1>
          <a:srgbClr val="FFFFFF"/>
        </a:lt1>
        <a:dk2>
          <a:srgbClr val="646464"/>
        </a:dk2>
        <a:lt2>
          <a:srgbClr val="FFFFFF"/>
        </a:lt2>
        <a:accent1>
          <a:srgbClr val="60CDCB"/>
        </a:accent1>
        <a:accent2>
          <a:srgbClr val="BED600"/>
        </a:accent2>
        <a:accent3>
          <a:srgbClr val="00BBE4"/>
        </a:accent3>
        <a:accent4>
          <a:srgbClr val="FFCB00"/>
        </a:accent4>
        <a:accent5>
          <a:srgbClr val="5CC151"/>
        </a:accent5>
        <a:accent6>
          <a:srgbClr val="FFA200"/>
        </a:accent6>
        <a:hlink>
          <a:srgbClr val="0000FF"/>
        </a:hlink>
        <a:folHlink>
          <a:srgbClr val="800080"/>
        </a:folHlink>
      </a:clrScheme>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D0DDAB505304A8B0E18611F0FE48D" ma:contentTypeVersion="0" ma:contentTypeDescription="Create a new document." ma:contentTypeScope="" ma:versionID="352014bf6a6a9f35bafeb4fc42a0d03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7BFFDB6-548B-4C6B-AF8B-F31208410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48BAD1-A370-4D1B-A4DC-C1629A0B6E3E}">
  <ds:schemaRefs>
    <ds:schemaRef ds:uri="http://schemas.microsoft.com/sharepoint/v3/contenttype/forms"/>
  </ds:schemaRefs>
</ds:datastoreItem>
</file>

<file path=customXml/itemProps3.xml><?xml version="1.0" encoding="utf-8"?>
<ds:datastoreItem xmlns:ds="http://schemas.openxmlformats.org/officeDocument/2006/customXml" ds:itemID="{E9C6D7C0-BF76-4622-A9A4-C52B37746F5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Template>
  <TotalTime>215</TotalTime>
  <Words>1960</Words>
  <Application>Microsoft Office PowerPoint</Application>
  <PresentationFormat>On-screen Show (4:3)</PresentationFormat>
  <Paragraphs>257</Paragraphs>
  <Slides>36</Slides>
  <Notes>7</Notes>
  <HiddenSlides>0</HiddenSlides>
  <MMClips>0</MMClips>
  <ScaleCrop>false</ScaleCrop>
  <HeadingPairs>
    <vt:vector size="8" baseType="variant">
      <vt:variant>
        <vt:lpstr>Fonts Used</vt:lpstr>
      </vt:variant>
      <vt:variant>
        <vt:i4>8</vt:i4>
      </vt:variant>
      <vt:variant>
        <vt:lpstr>Theme</vt:lpstr>
      </vt:variant>
      <vt:variant>
        <vt:i4>85</vt:i4>
      </vt:variant>
      <vt:variant>
        <vt:lpstr>Embedded OLE Servers</vt:lpstr>
      </vt:variant>
      <vt:variant>
        <vt:i4>1</vt:i4>
      </vt:variant>
      <vt:variant>
        <vt:lpstr>Slide Titles</vt:lpstr>
      </vt:variant>
      <vt:variant>
        <vt:i4>36</vt:i4>
      </vt:variant>
    </vt:vector>
  </HeadingPairs>
  <TitlesOfParts>
    <vt:vector size="130" baseType="lpstr">
      <vt:lpstr>Arial</vt:lpstr>
      <vt:lpstr>Arial Black</vt:lpstr>
      <vt:lpstr>Arial Narrow</vt:lpstr>
      <vt:lpstr>Calibri</vt:lpstr>
      <vt:lpstr>Times New Roman</vt:lpstr>
      <vt:lpstr>Verdana</vt:lpstr>
      <vt:lpstr>Wingdings</vt:lpstr>
      <vt:lpstr>Wingdings 3</vt:lpstr>
      <vt:lpstr>Blue</vt:lpstr>
      <vt:lpstr>Lower Right</vt:lpstr>
      <vt:lpstr>Lower Gray Gradient</vt:lpstr>
      <vt:lpstr>Upper Left</vt:lpstr>
      <vt:lpstr>Custom Muted Red</vt:lpstr>
      <vt:lpstr>1_Lower Right</vt:lpstr>
      <vt:lpstr>1_Lower Gray Gradient</vt:lpstr>
      <vt:lpstr>1_Upper Left</vt:lpstr>
      <vt:lpstr>Custom Teal</vt:lpstr>
      <vt:lpstr>2_Lower Right</vt:lpstr>
      <vt:lpstr>2_Lower Gray Gradient</vt:lpstr>
      <vt:lpstr>2_Upper Left</vt:lpstr>
      <vt:lpstr>Custom Muted Orange</vt:lpstr>
      <vt:lpstr>3_Lower Right</vt:lpstr>
      <vt:lpstr>3_Lower Gray Gradient</vt:lpstr>
      <vt:lpstr>3_Upper Left</vt:lpstr>
      <vt:lpstr>Blue Diagonal</vt:lpstr>
      <vt:lpstr>Blue Bars</vt:lpstr>
      <vt:lpstr>4_Lower Right</vt:lpstr>
      <vt:lpstr>4_Lower Gray Gradient</vt:lpstr>
      <vt:lpstr>4_Upper Left</vt:lpstr>
      <vt:lpstr>1_Custom Muted Red</vt:lpstr>
      <vt:lpstr>5_Lower Right</vt:lpstr>
      <vt:lpstr>5_Lower Gray Gradient</vt:lpstr>
      <vt:lpstr>5_Upper Left</vt:lpstr>
      <vt:lpstr>1_Custom Teal</vt:lpstr>
      <vt:lpstr>6_Lower Right</vt:lpstr>
      <vt:lpstr>6_Lower Gray Gradient</vt:lpstr>
      <vt:lpstr>6_Upper Left</vt:lpstr>
      <vt:lpstr>1_Custom Muted Orange</vt:lpstr>
      <vt:lpstr>7_Lower Right</vt:lpstr>
      <vt:lpstr>7_Lower Gray Gradient</vt:lpstr>
      <vt:lpstr>7_Upper Left</vt:lpstr>
      <vt:lpstr>Chevron_User</vt:lpstr>
      <vt:lpstr>CCPS Template</vt:lpstr>
      <vt:lpstr>8_Lower Right</vt:lpstr>
      <vt:lpstr>8_Lower Gray Gradient</vt:lpstr>
      <vt:lpstr>8_Upper Left</vt:lpstr>
      <vt:lpstr>2_Custom Muted Red</vt:lpstr>
      <vt:lpstr>9_Lower Right</vt:lpstr>
      <vt:lpstr>9_Lower Gray Gradient</vt:lpstr>
      <vt:lpstr>9_Upper Left</vt:lpstr>
      <vt:lpstr>2_Custom Teal</vt:lpstr>
      <vt:lpstr>10_Lower Right</vt:lpstr>
      <vt:lpstr>10_Lower Gray Gradient</vt:lpstr>
      <vt:lpstr>10_Upper Left</vt:lpstr>
      <vt:lpstr>2_Custom Muted Orange</vt:lpstr>
      <vt:lpstr>11_Lower Right</vt:lpstr>
      <vt:lpstr>11_Lower Gray Gradient</vt:lpstr>
      <vt:lpstr>11_Upper Left</vt:lpstr>
      <vt:lpstr>2008 TSC Strategy slides</vt:lpstr>
      <vt:lpstr>Custom Blue</vt:lpstr>
      <vt:lpstr>12_Lower Right</vt:lpstr>
      <vt:lpstr>12_Lower Gray Gradient</vt:lpstr>
      <vt:lpstr>12_Upper Left</vt:lpstr>
      <vt:lpstr>13_Lower Right</vt:lpstr>
      <vt:lpstr>13_Lower Gray Gradient</vt:lpstr>
      <vt:lpstr>13_Upper Left</vt:lpstr>
      <vt:lpstr>Fireworks</vt:lpstr>
      <vt:lpstr>14_Lower Right</vt:lpstr>
      <vt:lpstr>14_Lower Gray Gradient</vt:lpstr>
      <vt:lpstr>14_Upper Left</vt:lpstr>
      <vt:lpstr>3_Custom Muted Red</vt:lpstr>
      <vt:lpstr>15_Lower Right</vt:lpstr>
      <vt:lpstr>15_Lower Gray Gradient</vt:lpstr>
      <vt:lpstr>15_Upper Left</vt:lpstr>
      <vt:lpstr>3_Custom Teal</vt:lpstr>
      <vt:lpstr>16_Lower Right</vt:lpstr>
      <vt:lpstr>16_Lower Gray Gradient</vt:lpstr>
      <vt:lpstr>16_Upper Left</vt:lpstr>
      <vt:lpstr>3_Custom Muted Orange</vt:lpstr>
      <vt:lpstr>17_Lower Right</vt:lpstr>
      <vt:lpstr>17_Lower Gray Gradient</vt:lpstr>
      <vt:lpstr>17_Upper Left</vt:lpstr>
      <vt:lpstr>1_Fireworks</vt:lpstr>
      <vt:lpstr>18_Lower Right</vt:lpstr>
      <vt:lpstr>18_Lower Gray Gradient</vt:lpstr>
      <vt:lpstr>18_Upper Left</vt:lpstr>
      <vt:lpstr>Custom Muted Blue</vt:lpstr>
      <vt:lpstr>19_Lower Right</vt:lpstr>
      <vt:lpstr>19_Lower Gray Gradient</vt:lpstr>
      <vt:lpstr>19_Upper Left</vt:lpstr>
      <vt:lpstr>20_Lower Right</vt:lpstr>
      <vt:lpstr>20_Lower Gray Gradient</vt:lpstr>
      <vt:lpstr>20_Upper Left</vt:lpstr>
      <vt:lpstr>Equation</vt:lpstr>
      <vt:lpstr>An Overview of Pressure Relief Devices</vt:lpstr>
      <vt:lpstr>Agenda</vt:lpstr>
      <vt:lpstr>Why are relief systems important?</vt:lpstr>
      <vt:lpstr>PowerPoint Presentation</vt:lpstr>
      <vt:lpstr>PowerPoint Presentation</vt:lpstr>
      <vt:lpstr>PowerPoint Presentation</vt:lpstr>
      <vt:lpstr>Undervacuum</vt:lpstr>
      <vt:lpstr>PowerPoint Presentation</vt:lpstr>
      <vt:lpstr>PowerPoint Presentation</vt:lpstr>
      <vt:lpstr>Types of vessels / allowable overpressure</vt:lpstr>
      <vt:lpstr>Determining appropriate set pressure</vt:lpstr>
      <vt:lpstr>Relief Devices</vt:lpstr>
      <vt:lpstr>Relief valves</vt:lpstr>
      <vt:lpstr>Conventional Safety Relief Valve  (From API Standard 520, Part I, Figure 2) </vt:lpstr>
      <vt:lpstr>Balanced Bellows Relief Valve (From API Standard 520, Part I, Figure 4) </vt:lpstr>
      <vt:lpstr>Pop-Action Pilot Operated Relief Valve (From API Standard 520, Part I, Figure 6) </vt:lpstr>
      <vt:lpstr>Relief valves</vt:lpstr>
      <vt:lpstr>Relief valves</vt:lpstr>
      <vt:lpstr>Relief valve certification</vt:lpstr>
      <vt:lpstr>Rupture disks</vt:lpstr>
      <vt:lpstr>Conventional (Tension Type) Rupture Disks (From API Standard 520, Part I, Figure 11) </vt:lpstr>
      <vt:lpstr>Reverse Acting Rupture Disks (From API Standard 520, Part I, Figure 15) </vt:lpstr>
      <vt:lpstr>Rupture disks</vt:lpstr>
      <vt:lpstr>Rupture disks</vt:lpstr>
      <vt:lpstr>Rupture disk burst temperature</vt:lpstr>
      <vt:lpstr>Rupture disk / relief valve combinations</vt:lpstr>
      <vt:lpstr>Rupture disk / relief valve combinations</vt:lpstr>
      <vt:lpstr>Conservation vents</vt:lpstr>
      <vt:lpstr>Conservation vents</vt:lpstr>
      <vt:lpstr>Conservation vents</vt:lpstr>
      <vt:lpstr>Conservation vents</vt:lpstr>
      <vt:lpstr>Conservation vents</vt:lpstr>
      <vt:lpstr>PowerPoint Presentation</vt:lpstr>
      <vt:lpstr>PowerPoint Presentation</vt:lpstr>
      <vt:lpstr>When is a relief evaluation required?</vt:lpstr>
      <vt:lpstr>PowerPoint Presentation</vt:lpstr>
    </vt:vector>
  </TitlesOfParts>
  <Company>Eastman Chemical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Relief?</dc:title>
  <dc:creator>u838429</dc:creator>
  <cp:lastModifiedBy>Tim Nolen</cp:lastModifiedBy>
  <cp:revision>36</cp:revision>
  <dcterms:created xsi:type="dcterms:W3CDTF">2009-12-28T21:57:36Z</dcterms:created>
  <dcterms:modified xsi:type="dcterms:W3CDTF">2014-09-23T00:26:48Z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0x0101005A7D0DDAB505304A8B0E18611F0FE48D</vt:lpwstr>
  </property>
</Properties>
</file>