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 id="2147483800" r:id="rId18"/>
  </p:sldMasterIdLst>
  <p:notesMasterIdLst>
    <p:notesMasterId r:id="rId39"/>
  </p:notesMasterIdLst>
  <p:handoutMasterIdLst>
    <p:handoutMasterId r:id="rId40"/>
  </p:handoutMasterIdLst>
  <p:sldIdLst>
    <p:sldId id="256" r:id="rId19"/>
    <p:sldId id="296" r:id="rId20"/>
    <p:sldId id="285" r:id="rId21"/>
    <p:sldId id="273" r:id="rId22"/>
    <p:sldId id="364" r:id="rId23"/>
    <p:sldId id="366" r:id="rId24"/>
    <p:sldId id="369" r:id="rId25"/>
    <p:sldId id="365" r:id="rId26"/>
    <p:sldId id="372" r:id="rId27"/>
    <p:sldId id="375" r:id="rId28"/>
    <p:sldId id="374" r:id="rId29"/>
    <p:sldId id="368" r:id="rId30"/>
    <p:sldId id="373" r:id="rId31"/>
    <p:sldId id="376" r:id="rId32"/>
    <p:sldId id="377" r:id="rId33"/>
    <p:sldId id="367" r:id="rId34"/>
    <p:sldId id="371" r:id="rId35"/>
    <p:sldId id="370" r:id="rId36"/>
    <p:sldId id="378" r:id="rId37"/>
    <p:sldId id="379"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Jacobs Chronos" panose="020B0603030503030204" pitchFamily="34" charset="0"/>
      <p:regular r:id="rId45"/>
      <p:bold r:id="rId46"/>
      <p:italic r:id="rId47"/>
      <p:boldItalic r:id="rId48"/>
    </p:embeddedFont>
    <p:embeddedFont>
      <p:font typeface="Jacobs Chronos Light" panose="020B0403030503030204" pitchFamily="3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right click &amp; select &quot;layout&quot; for more options)" id="{01796202-BFDD-44CE-B419-4361BFC7472D}">
          <p14:sldIdLst>
            <p14:sldId id="256"/>
          </p14:sldIdLst>
        </p14:section>
        <p14:section name="Agendas (right click &amp; select &quot;layout&quot; for more options)" id="{37B3A816-8BC9-4E5D-A4F8-412BD6360FD4}">
          <p14:sldIdLst>
            <p14:sldId id="296"/>
          </p14:sldIdLst>
        </p14:section>
        <p14:section name="Content  (right click &amp; select &quot;layout&quot; for more options)" id="{B5C4EEB0-5777-44CC-A296-EFE8A8F8BDDD}">
          <p14:sldIdLst>
            <p14:sldId id="285"/>
            <p14:sldId id="273"/>
            <p14:sldId id="364"/>
            <p14:sldId id="366"/>
            <p14:sldId id="369"/>
            <p14:sldId id="365"/>
            <p14:sldId id="372"/>
            <p14:sldId id="375"/>
            <p14:sldId id="374"/>
            <p14:sldId id="368"/>
            <p14:sldId id="373"/>
            <p14:sldId id="376"/>
            <p14:sldId id="377"/>
            <p14:sldId id="367"/>
            <p14:sldId id="371"/>
            <p14:sldId id="370"/>
            <p14:sldId id="378"/>
            <p14:sldId id="379"/>
          </p14:sldIdLst>
        </p14:section>
        <p14:section name="Night Content  (right click &amp; select &quot;layout&quot; for more options)" id="{6F59C6AD-672B-4E7F-BA5A-1339E85040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55"/>
    <a:srgbClr val="0AD287"/>
    <a:srgbClr val="231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1" autoAdjust="0"/>
    <p:restoredTop sz="95250" autoAdjust="0"/>
  </p:normalViewPr>
  <p:slideViewPr>
    <p:cSldViewPr snapToGrid="0">
      <p:cViewPr varScale="1">
        <p:scale>
          <a:sx n="157" d="100"/>
          <a:sy n="157" d="100"/>
        </p:scale>
        <p:origin x="292"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font" Target="fonts/font9.fntdata"/><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Master" Target="slideMasters/slideMaster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10/13/2020</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2.pn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3.xml"/><Relationship Id="rId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content?filterID=contentstatus%5Bpublished%5D~category%5Bdocument-template-system%5D" TargetMode="External"/><Relationship Id="rId2" Type="http://schemas.openxmlformats.org/officeDocument/2006/relationships/image" Target="../media/image31.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s://jacobsconnect.jacobs.com/docs/DOC-304232" TargetMode="External"/><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jp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jp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jp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9.jp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0.jp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Gree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2FCDA2-659E-4085-BB26-D4682AFC1EA4}"/>
              </a:ext>
            </a:extLst>
          </p:cNvPr>
          <p:cNvSpPr/>
          <p:nvPr userDrawn="1"/>
        </p:nvSpPr>
        <p:spPr>
          <a:xfrm>
            <a:off x="0" y="887189"/>
            <a:ext cx="12188824" cy="27416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04B3F55F-D628-4A77-BA38-292066C22488}"/>
              </a:ext>
            </a:extLst>
          </p:cNvPr>
          <p:cNvSpPr>
            <a:spLocks noGrp="1"/>
          </p:cNvSpPr>
          <p:nvPr>
            <p:ph type="pic" sz="quarter" idx="11" hasCustomPrompt="1"/>
          </p:nvPr>
        </p:nvSpPr>
        <p:spPr>
          <a:xfrm>
            <a:off x="1" y="2660106"/>
            <a:ext cx="12197701" cy="4224528"/>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pic>
        <p:nvPicPr>
          <p:cNvPr id="6" name="Picture 5">
            <a:extLst>
              <a:ext uri="{FF2B5EF4-FFF2-40B4-BE49-F238E27FC236}">
                <a16:creationId xmlns:a16="http://schemas.microsoft.com/office/drawing/2014/main" id="{F83C7190-803D-48A1-AAB7-E9AE2D2109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77" y="1118516"/>
            <a:ext cx="12197702" cy="1543085"/>
          </a:xfrm>
          <a:prstGeom prst="rect">
            <a:avLst/>
          </a:prstGeom>
        </p:spPr>
      </p:pic>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1366838" y="1070852"/>
            <a:ext cx="10355769" cy="896762"/>
          </a:xfrm>
          <a:prstGeom prst="rect">
            <a:avLst/>
          </a:prstGeom>
          <a:noFill/>
        </p:spPr>
        <p:txBody>
          <a:bodyPr anchor="b">
            <a:noAutofit/>
          </a:bodyPr>
          <a:lstStyle>
            <a:lvl1pPr algn="l">
              <a:defRPr sz="4200" b="1">
                <a:solidFill>
                  <a:schemeClr val="bg1"/>
                </a:solidFill>
              </a:defRPr>
            </a:lvl1pPr>
          </a:lstStyle>
          <a:p>
            <a:r>
              <a:rPr lang="en-US" dirty="0"/>
              <a:t>Presentation title, 42pt bold, 1 line only</a:t>
            </a:r>
          </a:p>
        </p:txBody>
      </p:sp>
      <p:pic>
        <p:nvPicPr>
          <p:cNvPr id="8" name="Picture 7">
            <a:extLst>
              <a:ext uri="{FF2B5EF4-FFF2-40B4-BE49-F238E27FC236}">
                <a16:creationId xmlns:a16="http://schemas.microsoft.com/office/drawing/2014/main" id="{767661EE-A037-48AE-A83C-1AB4E71295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88426" y="261203"/>
            <a:ext cx="3769325" cy="420656"/>
          </a:xfrm>
          <a:prstGeom prst="rect">
            <a:avLst/>
          </a:prstGeom>
        </p:spPr>
      </p:pic>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1366839" y="2124642"/>
            <a:ext cx="10090914" cy="654069"/>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1532669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Blue 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65DB85FC-40CA-421F-ACDC-448A558BD841}"/>
              </a:ext>
            </a:extLst>
          </p:cNvPr>
          <p:cNvSpPr>
            <a:spLocks noGrp="1"/>
          </p:cNvSpPr>
          <p:nvPr>
            <p:ph type="pic" sz="quarter" idx="11" hasCustomPrompt="1"/>
          </p:nvPr>
        </p:nvSpPr>
        <p:spPr>
          <a:xfrm>
            <a:off x="9308465" y="7"/>
            <a:ext cx="2880360" cy="5917692"/>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9B2CE66B-9069-46D7-B38D-C04A1BCF10FD}"/>
              </a:ext>
            </a:extLst>
          </p:cNvPr>
          <p:cNvGrpSpPr/>
          <p:nvPr userDrawn="1"/>
        </p:nvGrpSpPr>
        <p:grpSpPr>
          <a:xfrm>
            <a:off x="941831" y="1"/>
            <a:ext cx="8374386" cy="5917692"/>
            <a:chOff x="941831" y="0"/>
            <a:chExt cx="8374386" cy="5907024"/>
          </a:xfrm>
        </p:grpSpPr>
        <p:sp>
          <p:nvSpPr>
            <p:cNvPr id="5" name="Rectangle 4">
              <a:extLst>
                <a:ext uri="{FF2B5EF4-FFF2-40B4-BE49-F238E27FC236}">
                  <a16:creationId xmlns:a16="http://schemas.microsoft.com/office/drawing/2014/main" id="{F4288DFE-68CC-451D-B39E-A25E756770A6}"/>
                </a:ext>
              </a:extLst>
            </p:cNvPr>
            <p:cNvSpPr/>
            <p:nvPr userDrawn="1"/>
          </p:nvSpPr>
          <p:spPr>
            <a:xfrm>
              <a:off x="941831" y="0"/>
              <a:ext cx="654852" cy="590702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6E6659-519B-4974-BECD-E417F00DC58E}"/>
                </a:ext>
              </a:extLst>
            </p:cNvPr>
            <p:cNvSpPr/>
            <p:nvPr userDrawn="1"/>
          </p:nvSpPr>
          <p:spPr>
            <a:xfrm>
              <a:off x="8661365" y="0"/>
              <a:ext cx="654852" cy="5907024"/>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4115FFB2-CCD7-4D42-8A10-CDD0D1320FBB}"/>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5C469988-31AC-4984-BED0-7AF26F0D376A}"/>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pic>
        <p:nvPicPr>
          <p:cNvPr id="10" name="Picture 9">
            <a:extLst>
              <a:ext uri="{FF2B5EF4-FFF2-40B4-BE49-F238E27FC236}">
                <a16:creationId xmlns:a16="http://schemas.microsoft.com/office/drawing/2014/main" id="{C4501ACC-90DC-4A8D-B7A8-EC58502943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E7D31D77-354B-452E-804D-8CBB372343EF}"/>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3142476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urple 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651B43BA-A016-4429-9742-F140CFD0F375}"/>
              </a:ext>
            </a:extLst>
          </p:cNvPr>
          <p:cNvSpPr>
            <a:spLocks noGrp="1"/>
          </p:cNvSpPr>
          <p:nvPr>
            <p:ph type="pic" sz="quarter" idx="11" hasCustomPrompt="1"/>
          </p:nvPr>
        </p:nvSpPr>
        <p:spPr>
          <a:xfrm>
            <a:off x="9316217" y="10668"/>
            <a:ext cx="2880360" cy="5907024"/>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10" name="Group 9">
            <a:extLst>
              <a:ext uri="{FF2B5EF4-FFF2-40B4-BE49-F238E27FC236}">
                <a16:creationId xmlns:a16="http://schemas.microsoft.com/office/drawing/2014/main" id="{CA25F8C7-810B-47B7-8250-CA64A65A6E08}"/>
              </a:ext>
            </a:extLst>
          </p:cNvPr>
          <p:cNvGrpSpPr/>
          <p:nvPr userDrawn="1"/>
        </p:nvGrpSpPr>
        <p:grpSpPr>
          <a:xfrm>
            <a:off x="941831" y="0"/>
            <a:ext cx="8374386" cy="5917692"/>
            <a:chOff x="941831" y="0"/>
            <a:chExt cx="8374386" cy="5907024"/>
          </a:xfrm>
          <a:solidFill>
            <a:srgbClr val="6E006F"/>
          </a:solidFill>
        </p:grpSpPr>
        <p:sp>
          <p:nvSpPr>
            <p:cNvPr id="11" name="Rectangle 10">
              <a:extLst>
                <a:ext uri="{FF2B5EF4-FFF2-40B4-BE49-F238E27FC236}">
                  <a16:creationId xmlns:a16="http://schemas.microsoft.com/office/drawing/2014/main" id="{005F2461-8FC0-401B-8894-BCDB66F26838}"/>
                </a:ext>
              </a:extLst>
            </p:cNvPr>
            <p:cNvSpPr/>
            <p:nvPr userDrawn="1"/>
          </p:nvSpPr>
          <p:spPr>
            <a:xfrm>
              <a:off x="941831" y="0"/>
              <a:ext cx="654852" cy="5907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7B2BE-3419-4B4D-96B1-99C73A0A0A1A}"/>
                </a:ext>
              </a:extLst>
            </p:cNvPr>
            <p:cNvSpPr/>
            <p:nvPr userDrawn="1"/>
          </p:nvSpPr>
          <p:spPr>
            <a:xfrm>
              <a:off x="8661365" y="0"/>
              <a:ext cx="654852" cy="5907024"/>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5">
            <a:extLst>
              <a:ext uri="{FF2B5EF4-FFF2-40B4-BE49-F238E27FC236}">
                <a16:creationId xmlns:a16="http://schemas.microsoft.com/office/drawing/2014/main" id="{643EB53C-2A9D-4BF7-B081-73CF8000423E}"/>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68915721-7994-4A37-8DED-341388739964}"/>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pic>
        <p:nvPicPr>
          <p:cNvPr id="16" name="Picture 15">
            <a:extLst>
              <a:ext uri="{FF2B5EF4-FFF2-40B4-BE49-F238E27FC236}">
                <a16:creationId xmlns:a16="http://schemas.microsoft.com/office/drawing/2014/main" id="{4DA5A245-57AF-4B5B-88C5-4F60276EA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7" name="Text Placeholder 5">
            <a:extLst>
              <a:ext uri="{FF2B5EF4-FFF2-40B4-BE49-F238E27FC236}">
                <a16:creationId xmlns:a16="http://schemas.microsoft.com/office/drawing/2014/main" id="{F6857AE3-E3F8-41A2-B573-0ED7CADA7EBA}"/>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1088788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B6A4524-16D9-42EA-96F0-A40E3DFAF078}"/>
              </a:ext>
            </a:extLst>
          </p:cNvPr>
          <p:cNvSpPr>
            <a:spLocks noGrp="1"/>
          </p:cNvSpPr>
          <p:nvPr>
            <p:ph type="pic" sz="quarter" idx="11" hasCustomPrompt="1"/>
          </p:nvPr>
        </p:nvSpPr>
        <p:spPr>
          <a:xfrm>
            <a:off x="9308465" y="0"/>
            <a:ext cx="2880360" cy="5907024"/>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3CB8EA84-7AC1-4A24-9035-4A9197A66CEB}"/>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959B51AE-9FB2-4431-8AD1-3A5B625B5311}"/>
                </a:ext>
              </a:extLst>
            </p:cNvPr>
            <p:cNvSpPr/>
            <p:nvPr userDrawn="1"/>
          </p:nvSpPr>
          <p:spPr>
            <a:xfrm>
              <a:off x="941831" y="0"/>
              <a:ext cx="654852" cy="5907024"/>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C609B1-BE53-479F-A87E-F04BD490334C}"/>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8923CA63-A3EF-4C08-AF7D-38A6280F54C0}"/>
              </a:ext>
            </a:extLst>
          </p:cNvPr>
          <p:cNvSpPr>
            <a:spLocks/>
          </p:cNvSpPr>
          <p:nvPr userDrawn="1"/>
        </p:nvSpPr>
        <p:spPr bwMode="auto">
          <a:xfrm>
            <a:off x="-1" y="5915902"/>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11887343-4513-4449-BD95-9A09ABE2A660}"/>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pic>
        <p:nvPicPr>
          <p:cNvPr id="10" name="Picture 9">
            <a:extLst>
              <a:ext uri="{FF2B5EF4-FFF2-40B4-BE49-F238E27FC236}">
                <a16:creationId xmlns:a16="http://schemas.microsoft.com/office/drawing/2014/main" id="{402D7DE0-B1E3-495F-A401-D4F6626FDC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6E05F0D6-FA7D-4960-B2B4-A84325878DCC}"/>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3298207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6315855-EA86-4655-B11C-1563D82F4A67}"/>
              </a:ext>
            </a:extLst>
          </p:cNvPr>
          <p:cNvSpPr>
            <a:spLocks noGrp="1"/>
          </p:cNvSpPr>
          <p:nvPr>
            <p:ph type="pic" sz="quarter" idx="11" hasCustomPrompt="1"/>
          </p:nvPr>
        </p:nvSpPr>
        <p:spPr>
          <a:xfrm>
            <a:off x="9308465" y="0"/>
            <a:ext cx="2880360" cy="5917692"/>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686E55BA-3EA2-46CD-A5F6-CC93907435BE}"/>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9927FEA8-F5A4-4C02-B43C-E8EAE6C41416}"/>
                </a:ext>
              </a:extLst>
            </p:cNvPr>
            <p:cNvSpPr/>
            <p:nvPr userDrawn="1"/>
          </p:nvSpPr>
          <p:spPr>
            <a:xfrm>
              <a:off x="941831" y="0"/>
              <a:ext cx="654852" cy="5907024"/>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DD29AE-3B54-47C9-8354-254CE624BC23}"/>
                </a:ext>
              </a:extLst>
            </p:cNvPr>
            <p:cNvSpPr/>
            <p:nvPr userDrawn="1"/>
          </p:nvSpPr>
          <p:spPr>
            <a:xfrm>
              <a:off x="8661365" y="0"/>
              <a:ext cx="654852" cy="5907024"/>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3C3B7B2C-4CD0-4E27-8195-56955F7A57D8}"/>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BFCA833-4694-4F71-AED0-65ABC9659EDA}"/>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sp>
        <p:nvSpPr>
          <p:cNvPr id="9" name="Date Placeholder 6">
            <a:extLst>
              <a:ext uri="{FF2B5EF4-FFF2-40B4-BE49-F238E27FC236}">
                <a16:creationId xmlns:a16="http://schemas.microsoft.com/office/drawing/2014/main" id="{115CFFC5-59C7-49E6-A8C3-4B775D62B8D8}"/>
              </a:ext>
            </a:extLst>
          </p:cNvPr>
          <p:cNvSpPr>
            <a:spLocks noGrp="1"/>
          </p:cNvSpPr>
          <p:nvPr>
            <p:ph type="dt" sz="half" idx="2"/>
          </p:nvPr>
        </p:nvSpPr>
        <p:spPr>
          <a:xfrm>
            <a:off x="2175160" y="6174360"/>
            <a:ext cx="1828800" cy="274320"/>
          </a:xfrm>
          <a:prstGeom prst="rect">
            <a:avLst/>
          </a:prstGeom>
        </p:spPr>
        <p:txBody>
          <a:bodyPr vert="horz" lIns="0" tIns="0" rIns="0" bIns="0" rtlCol="0" anchor="b">
            <a:noAutofit/>
          </a:bodyPr>
          <a:lstStyle>
            <a:lvl1pPr algn="l">
              <a:defRPr sz="1400" b="1">
                <a:solidFill>
                  <a:schemeClr val="tx1"/>
                </a:solidFill>
              </a:defRPr>
            </a:lvl1pPr>
          </a:lstStyle>
          <a:p>
            <a:endParaRPr lang="en-US" dirty="0"/>
          </a:p>
        </p:txBody>
      </p:sp>
      <p:pic>
        <p:nvPicPr>
          <p:cNvPr id="10" name="Picture 9">
            <a:extLst>
              <a:ext uri="{FF2B5EF4-FFF2-40B4-BE49-F238E27FC236}">
                <a16:creationId xmlns:a16="http://schemas.microsoft.com/office/drawing/2014/main" id="{BCAD8C60-5FEA-4AEF-9815-605111AD73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95EF5C79-C63B-4FEC-9D68-12369520A339}"/>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4027244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026AEF9-FBD9-4E32-BADC-7CEC6B7D5DDC}"/>
              </a:ext>
            </a:extLst>
          </p:cNvPr>
          <p:cNvSpPr>
            <a:spLocks noGrp="1"/>
          </p:cNvSpPr>
          <p:nvPr>
            <p:ph type="pic" sz="quarter" idx="11" hasCustomPrompt="1"/>
          </p:nvPr>
        </p:nvSpPr>
        <p:spPr>
          <a:xfrm>
            <a:off x="9308465" y="0"/>
            <a:ext cx="2880360" cy="5917692"/>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BE90E167-7110-43EB-8930-3844D5CF515A}"/>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D9760828-52F9-443B-9BAE-A3A1BBDAEF14}"/>
                </a:ext>
              </a:extLst>
            </p:cNvPr>
            <p:cNvSpPr/>
            <p:nvPr userDrawn="1"/>
          </p:nvSpPr>
          <p:spPr>
            <a:xfrm>
              <a:off x="941831" y="0"/>
              <a:ext cx="654852" cy="5907024"/>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F595-083C-4B5D-A204-C1E29FAD1775}"/>
                </a:ext>
              </a:extLst>
            </p:cNvPr>
            <p:cNvSpPr/>
            <p:nvPr userDrawn="1"/>
          </p:nvSpPr>
          <p:spPr>
            <a:xfrm>
              <a:off x="8661365" y="0"/>
              <a:ext cx="654852" cy="5907024"/>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B7843149-83E7-46C9-B9DC-6C0534FE83D6}"/>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282A160-ACC3-44B7-B804-D40CA1FD44DE}"/>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dirty="0"/>
              <a:t>Presentation title, 42pt bold, two line limit</a:t>
            </a:r>
          </a:p>
        </p:txBody>
      </p:sp>
      <p:pic>
        <p:nvPicPr>
          <p:cNvPr id="10" name="Picture 9">
            <a:extLst>
              <a:ext uri="{FF2B5EF4-FFF2-40B4-BE49-F238E27FC236}">
                <a16:creationId xmlns:a16="http://schemas.microsoft.com/office/drawing/2014/main" id="{3B70C85F-B237-4CE6-8E78-89419DC799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571ABE1F-7096-4D7A-9B5E-25849C530306}"/>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394483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29412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2845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0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12192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12192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22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17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7405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12947" cy="513707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1182"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78061"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802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68917"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68917"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1358200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68392" y="1142131"/>
            <a:ext cx="3119263" cy="5095197"/>
            <a:chOff x="9068392" y="1142131"/>
            <a:chExt cx="3119263"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68392"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2569246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6662"/>
            <a:ext cx="3128407" cy="5100666"/>
            <a:chOff x="9059248" y="1136662"/>
            <a:chExt cx="3128407" cy="510066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4"/>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36662"/>
              <a:ext cx="178177" cy="5100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8524" y="1136662"/>
              <a:ext cx="2481072"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928433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744203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Our Values</a:t>
            </a:r>
            <a:endParaRPr lang="en-AU" sz="28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Engineering Group </a:t>
            </a:r>
            <a:r>
              <a:rPr lang="en-AU" sz="1800" dirty="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Tree>
    <p:extLst>
      <p:ext uri="{BB962C8B-B14F-4D97-AF65-F5344CB8AC3E}">
        <p14:creationId xmlns:p14="http://schemas.microsoft.com/office/powerpoint/2010/main" val="897547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 Jacobs Engineering Group Inc.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a:t>
            </a:r>
            <a:r>
              <a:rPr lang="en-AU" sz="1400" b="1" kern="1200" cap="all" baseline="0" dirty="0" err="1">
                <a:solidFill>
                  <a:srgbClr val="0A7DFF"/>
                </a:solidFill>
                <a:latin typeface="+mn-lt"/>
                <a:ea typeface="+mn-ea"/>
                <a:cs typeface="JacobsChronos" pitchFamily="34" charset="0"/>
              </a:rPr>
              <a:t>chronos</a:t>
            </a:r>
            <a:r>
              <a:rPr lang="en-AU" sz="1400" b="1" kern="1200" cap="all" baseline="0" dirty="0">
                <a:solidFill>
                  <a:srgbClr val="0A7DFF"/>
                </a:solidFill>
                <a:latin typeface="+mn-lt"/>
                <a:ea typeface="+mn-ea"/>
                <a:cs typeface="JacobsChronos" pitchFamily="34" charset="0"/>
              </a:rPr>
              <a:t>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287001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3"/>
              </a:rPr>
              <a:t>JacobsConnect &gt; Company &gt; Brand Central &gt; Content &gt; Jacobs PowerPoint Example</a:t>
            </a: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Content &gt; Jacobs PowerPoint Template Guideline</a:t>
            </a:r>
            <a:r>
              <a:rPr lang="en-AU" sz="1400" b="0" u="sng" kern="1200" baseline="0" dirty="0">
                <a:solidFill>
                  <a:schemeClr val="tx1"/>
                </a:solidFill>
                <a:latin typeface="+mn-lt"/>
                <a:ea typeface="+mn-ea"/>
                <a:cs typeface="JacobsChronos" pitchFamily="34" charset="0"/>
              </a:rPr>
              <a:t>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9986" cy="5411469"/>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1785" y="1107030"/>
            <a:ext cx="1061935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21807" cy="5411469"/>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1" y="-18380"/>
            <a:ext cx="11295889" cy="5941030"/>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1" y="6137360"/>
            <a:ext cx="3120205"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467977" y="6168337"/>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0" y="0"/>
            <a:ext cx="11277599"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9109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77599"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1375"/>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Slide Re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155E7-22A7-419B-962F-1F2AA21ABD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912" y="914400"/>
            <a:ext cx="9049374" cy="5943600"/>
          </a:xfrm>
          <a:prstGeom prst="rect">
            <a:avLst/>
          </a:prstGeom>
        </p:spPr>
      </p:pic>
      <p:sp>
        <p:nvSpPr>
          <p:cNvPr id="4" name="Rectangle 3">
            <a:extLst>
              <a:ext uri="{FF2B5EF4-FFF2-40B4-BE49-F238E27FC236}">
                <a16:creationId xmlns:a16="http://schemas.microsoft.com/office/drawing/2014/main" id="{8523F387-497A-42C0-A4D0-4F5DB1503273}"/>
              </a:ext>
            </a:extLst>
          </p:cNvPr>
          <p:cNvSpPr/>
          <p:nvPr userDrawn="1"/>
        </p:nvSpPr>
        <p:spPr>
          <a:xfrm>
            <a:off x="9298080" y="914400"/>
            <a:ext cx="1325880"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9729B6-FF2A-4C6A-8924-3EBED6602269}"/>
              </a:ext>
            </a:extLst>
          </p:cNvPr>
          <p:cNvSpPr/>
          <p:nvPr userDrawn="1"/>
        </p:nvSpPr>
        <p:spPr>
          <a:xfrm>
            <a:off x="10591199" y="914400"/>
            <a:ext cx="1005840"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8D48A9-517F-4276-9666-A96DBF3BD0AE}"/>
              </a:ext>
            </a:extLst>
          </p:cNvPr>
          <p:cNvSpPr/>
          <p:nvPr userDrawn="1"/>
        </p:nvSpPr>
        <p:spPr>
          <a:xfrm>
            <a:off x="11541545" y="914400"/>
            <a:ext cx="320040" cy="59436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867FCF0-3907-42AE-A487-9518558EF6CF}"/>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 line limit</a:t>
            </a:r>
          </a:p>
        </p:txBody>
      </p:sp>
      <p:pic>
        <p:nvPicPr>
          <p:cNvPr id="9" name="Picture 8">
            <a:extLst>
              <a:ext uri="{FF2B5EF4-FFF2-40B4-BE49-F238E27FC236}">
                <a16:creationId xmlns:a16="http://schemas.microsoft.com/office/drawing/2014/main" id="{71D5779A-E613-4037-88A0-F202F5ABE1B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0" name="Text Placeholder 5">
            <a:extLst>
              <a:ext uri="{FF2B5EF4-FFF2-40B4-BE49-F238E27FC236}">
                <a16:creationId xmlns:a16="http://schemas.microsoft.com/office/drawing/2014/main" id="{6A2A8568-58A0-430F-B6A1-93384D66B0F7}"/>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11" name="Rectangle 10">
            <a:extLst>
              <a:ext uri="{FF2B5EF4-FFF2-40B4-BE49-F238E27FC236}">
                <a16:creationId xmlns:a16="http://schemas.microsoft.com/office/drawing/2014/main" id="{889417F9-4E48-46A0-A052-58E0E8A4452A}"/>
              </a:ext>
            </a:extLst>
          </p:cNvPr>
          <p:cNvSpPr/>
          <p:nvPr userDrawn="1"/>
        </p:nvSpPr>
        <p:spPr>
          <a:xfrm>
            <a:off x="-11860" y="914400"/>
            <a:ext cx="320040"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47328-B70C-4751-BC8D-491CF38D14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66"/>
          <a:stretch/>
        </p:blipFill>
        <p:spPr>
          <a:xfrm>
            <a:off x="308180" y="958788"/>
            <a:ext cx="9048465" cy="5899212"/>
          </a:xfrm>
          <a:prstGeom prst="rect">
            <a:avLst/>
          </a:prstGeom>
        </p:spPr>
      </p:pic>
      <p:sp>
        <p:nvSpPr>
          <p:cNvPr id="10" name="Rectangle 9">
            <a:extLst>
              <a:ext uri="{FF2B5EF4-FFF2-40B4-BE49-F238E27FC236}">
                <a16:creationId xmlns:a16="http://schemas.microsoft.com/office/drawing/2014/main" id="{A74B344C-1059-441A-B5F4-30CA532C3801}"/>
              </a:ext>
            </a:extLst>
          </p:cNvPr>
          <p:cNvSpPr/>
          <p:nvPr userDrawn="1"/>
        </p:nvSpPr>
        <p:spPr>
          <a:xfrm>
            <a:off x="9298080" y="958788"/>
            <a:ext cx="132588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F0A7FE-E40F-488B-8AB6-3CBB07F6A5A6}"/>
              </a:ext>
            </a:extLst>
          </p:cNvPr>
          <p:cNvSpPr/>
          <p:nvPr userDrawn="1"/>
        </p:nvSpPr>
        <p:spPr>
          <a:xfrm>
            <a:off x="10591199" y="958788"/>
            <a:ext cx="1005840" cy="589921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E59BCD-47C9-4B31-AE87-A4C2C37E1B3F}"/>
              </a:ext>
            </a:extLst>
          </p:cNvPr>
          <p:cNvSpPr/>
          <p:nvPr userDrawn="1"/>
        </p:nvSpPr>
        <p:spPr>
          <a:xfrm>
            <a:off x="11541545" y="958788"/>
            <a:ext cx="320040" cy="5899212"/>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E20A46A-74ED-4819-86EC-E38A31E5BF86}"/>
              </a:ext>
            </a:extLst>
          </p:cNvPr>
          <p:cNvSpPr>
            <a:spLocks noGrp="1"/>
          </p:cNvSpPr>
          <p:nvPr userDrawn="1">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 line limit</a:t>
            </a:r>
          </a:p>
        </p:txBody>
      </p:sp>
      <p:pic>
        <p:nvPicPr>
          <p:cNvPr id="15" name="Picture 14">
            <a:extLst>
              <a:ext uri="{FF2B5EF4-FFF2-40B4-BE49-F238E27FC236}">
                <a16:creationId xmlns:a16="http://schemas.microsoft.com/office/drawing/2014/main" id="{0E04C589-FE67-4806-80C9-D3EEA7897CF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6" name="Text Placeholder 5">
            <a:extLst>
              <a:ext uri="{FF2B5EF4-FFF2-40B4-BE49-F238E27FC236}">
                <a16:creationId xmlns:a16="http://schemas.microsoft.com/office/drawing/2014/main" id="{B2C3EF58-96A4-4465-A795-FFCE070BE62D}"/>
              </a:ext>
            </a:extLst>
          </p:cNvPr>
          <p:cNvSpPr>
            <a:spLocks noGrp="1"/>
          </p:cNvSpPr>
          <p:nvPr userDrawn="1">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8" name="Rectangle 7">
            <a:extLst>
              <a:ext uri="{FF2B5EF4-FFF2-40B4-BE49-F238E27FC236}">
                <a16:creationId xmlns:a16="http://schemas.microsoft.com/office/drawing/2014/main" id="{5C68A0A1-DF7B-46D3-8F90-3A8D67F52C74}"/>
              </a:ext>
            </a:extLst>
          </p:cNvPr>
          <p:cNvSpPr/>
          <p:nvPr userDrawn="1"/>
        </p:nvSpPr>
        <p:spPr>
          <a:xfrm>
            <a:off x="-11861" y="958788"/>
            <a:ext cx="331349"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575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Blu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0CD050-8971-4822-B101-DC9BDBB8E634}"/>
              </a:ext>
            </a:extLst>
          </p:cNvPr>
          <p:cNvSpPr/>
          <p:nvPr userDrawn="1"/>
        </p:nvSpPr>
        <p:spPr>
          <a:xfrm>
            <a:off x="-11860" y="958788"/>
            <a:ext cx="32004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4394DF-9B97-4FD7-A305-95D007ADA7AC}"/>
              </a:ext>
            </a:extLst>
          </p:cNvPr>
          <p:cNvSpPr/>
          <p:nvPr userDrawn="1"/>
        </p:nvSpPr>
        <p:spPr>
          <a:xfrm>
            <a:off x="9298080" y="958788"/>
            <a:ext cx="132588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11706F-9D53-4E73-BCF1-DB191B0D19C2}"/>
              </a:ext>
            </a:extLst>
          </p:cNvPr>
          <p:cNvSpPr/>
          <p:nvPr userDrawn="1"/>
        </p:nvSpPr>
        <p:spPr>
          <a:xfrm>
            <a:off x="10591199" y="958788"/>
            <a:ext cx="1005840" cy="589921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9AF803-B215-4DCC-BF17-C868078EBA8A}"/>
              </a:ext>
            </a:extLst>
          </p:cNvPr>
          <p:cNvSpPr/>
          <p:nvPr userDrawn="1"/>
        </p:nvSpPr>
        <p:spPr>
          <a:xfrm>
            <a:off x="11541545" y="958788"/>
            <a:ext cx="320040" cy="5899212"/>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A8D57D-F061-4E09-95E6-0ADAD193A5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2" name="Text Placeholder 5">
            <a:extLst>
              <a:ext uri="{FF2B5EF4-FFF2-40B4-BE49-F238E27FC236}">
                <a16:creationId xmlns:a16="http://schemas.microsoft.com/office/drawing/2014/main" id="{0E551CD2-1F5B-46CA-AF7E-5CA34AA0C58A}"/>
              </a:ext>
            </a:extLst>
          </p:cNvPr>
          <p:cNvSpPr>
            <a:spLocks noGrp="1"/>
          </p:cNvSpPr>
          <p:nvPr userDrawn="1">
            <p:ph type="body" sz="quarter" idx="11" hasCustomPrompt="1"/>
          </p:nvPr>
        </p:nvSpPr>
        <p:spPr>
          <a:xfrm>
            <a:off x="639763" y="3851275"/>
            <a:ext cx="8575258" cy="1858963"/>
          </a:xfrm>
          <a:prstGeom prst="rect">
            <a:avLst/>
          </a:prstGeom>
        </p:spPr>
        <p:txBody>
          <a:bodyPr/>
          <a:lstStyle>
            <a:lvl1pPr marL="0" indent="0">
              <a:buFontTx/>
              <a:buNone/>
              <a:defRPr/>
            </a:lvl1pPr>
          </a:lstStyle>
          <a:p>
            <a:pPr lvl="0"/>
            <a:r>
              <a:rPr lang="en-US" dirty="0"/>
              <a:t>Other information, 28pt</a:t>
            </a:r>
          </a:p>
        </p:txBody>
      </p:sp>
      <p:sp>
        <p:nvSpPr>
          <p:cNvPr id="15" name="Text Placeholder 14">
            <a:extLst>
              <a:ext uri="{FF2B5EF4-FFF2-40B4-BE49-F238E27FC236}">
                <a16:creationId xmlns:a16="http://schemas.microsoft.com/office/drawing/2014/main" id="{ACC17E5E-5159-4675-8113-85D37ACD53C3}"/>
              </a:ext>
            </a:extLst>
          </p:cNvPr>
          <p:cNvSpPr>
            <a:spLocks noGrp="1"/>
          </p:cNvSpPr>
          <p:nvPr userDrawn="1">
            <p:ph type="body" sz="quarter" idx="12" hasCustomPrompt="1"/>
          </p:nvPr>
        </p:nvSpPr>
        <p:spPr>
          <a:xfrm>
            <a:off x="639763" y="1411288"/>
            <a:ext cx="8575258" cy="2163762"/>
          </a:xfrm>
          <a:prstGeom prst="rect">
            <a:avLst/>
          </a:prstGeom>
        </p:spPr>
        <p:txBody>
          <a:bodyPr anchor="b"/>
          <a:lstStyle>
            <a:lvl1pPr marL="0" indent="0">
              <a:buFontTx/>
              <a:buNone/>
              <a:defRPr sz="4800" b="1"/>
            </a:lvl1pPr>
          </a:lstStyle>
          <a:p>
            <a:pPr lvl="0"/>
            <a:r>
              <a:rPr lang="en-US" dirty="0"/>
              <a:t>Presentation title, 48pt bold</a:t>
            </a:r>
            <a:br>
              <a:rPr lang="en-US" dirty="0"/>
            </a:br>
            <a:r>
              <a:rPr lang="en-US" dirty="0"/>
              <a:t>Two line limit</a:t>
            </a:r>
          </a:p>
        </p:txBody>
      </p:sp>
    </p:spTree>
    <p:extLst>
      <p:ext uri="{BB962C8B-B14F-4D97-AF65-F5344CB8AC3E}">
        <p14:creationId xmlns:p14="http://schemas.microsoft.com/office/powerpoint/2010/main" val="104467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urp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44C38-6C33-4C03-8ED4-BC5544B3ACC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1744" y="-1"/>
            <a:ext cx="9098280" cy="5978254"/>
          </a:xfrm>
          <a:prstGeom prst="rect">
            <a:avLst/>
          </a:prstGeom>
        </p:spPr>
      </p:pic>
      <p:sp>
        <p:nvSpPr>
          <p:cNvPr id="6" name="Freeform: Shape 5">
            <a:extLst>
              <a:ext uri="{FF2B5EF4-FFF2-40B4-BE49-F238E27FC236}">
                <a16:creationId xmlns:a16="http://schemas.microsoft.com/office/drawing/2014/main" id="{1EA52BD3-1D6A-4F1D-9902-4716F367DEEF}"/>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E4A5424-434E-4A10-A9F2-D773BD9E6B0A}"/>
              </a:ext>
            </a:extLst>
          </p:cNvPr>
          <p:cNvGrpSpPr/>
          <p:nvPr userDrawn="1"/>
        </p:nvGrpSpPr>
        <p:grpSpPr>
          <a:xfrm>
            <a:off x="9958799" y="0"/>
            <a:ext cx="2230026" cy="5943600"/>
            <a:chOff x="9958799" y="0"/>
            <a:chExt cx="2230026" cy="5943600"/>
          </a:xfrm>
        </p:grpSpPr>
        <p:sp>
          <p:nvSpPr>
            <p:cNvPr id="8" name="Rectangle 7">
              <a:extLst>
                <a:ext uri="{FF2B5EF4-FFF2-40B4-BE49-F238E27FC236}">
                  <a16:creationId xmlns:a16="http://schemas.microsoft.com/office/drawing/2014/main" id="{94C95B5B-50C4-4566-BCF9-FB02E33A9D09}"/>
                </a:ext>
              </a:extLst>
            </p:cNvPr>
            <p:cNvSpPr/>
            <p:nvPr userDrawn="1"/>
          </p:nvSpPr>
          <p:spPr>
            <a:xfrm>
              <a:off x="9958799" y="0"/>
              <a:ext cx="1325880"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AE8392-33D6-44DA-BD16-398FCCFF59C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55F362D-0D88-4524-9053-6BADCD177E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12" name="L-Shape 11">
            <a:extLst>
              <a:ext uri="{FF2B5EF4-FFF2-40B4-BE49-F238E27FC236}">
                <a16:creationId xmlns:a16="http://schemas.microsoft.com/office/drawing/2014/main" id="{3462B51E-73B4-4D74-8EF2-1A279EEF4166}"/>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5">
            <a:extLst>
              <a:ext uri="{FF2B5EF4-FFF2-40B4-BE49-F238E27FC236}">
                <a16:creationId xmlns:a16="http://schemas.microsoft.com/office/drawing/2014/main" id="{5674874F-EC31-44B6-AB5A-C1479BF8ADFF}"/>
              </a:ext>
            </a:extLst>
          </p:cNvPr>
          <p:cNvSpPr>
            <a:spLocks noGrp="1"/>
          </p:cNvSpPr>
          <p:nvPr>
            <p:ph type="body" sz="quarter" idx="10" hasCustomPrompt="1"/>
          </p:nvPr>
        </p:nvSpPr>
        <p:spPr>
          <a:xfrm>
            <a:off x="1556181" y="3808413"/>
            <a:ext cx="8321040"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14" name="Text Placeholder 14">
            <a:extLst>
              <a:ext uri="{FF2B5EF4-FFF2-40B4-BE49-F238E27FC236}">
                <a16:creationId xmlns:a16="http://schemas.microsoft.com/office/drawing/2014/main" id="{8473314E-2D7C-4128-8D7C-417A308C1469}"/>
              </a:ext>
            </a:extLst>
          </p:cNvPr>
          <p:cNvSpPr>
            <a:spLocks noGrp="1"/>
          </p:cNvSpPr>
          <p:nvPr>
            <p:ph type="body" sz="quarter" idx="12" hasCustomPrompt="1"/>
          </p:nvPr>
        </p:nvSpPr>
        <p:spPr>
          <a:xfrm>
            <a:off x="1556181" y="1411288"/>
            <a:ext cx="8321040" cy="2163762"/>
          </a:xfrm>
          <a:prstGeom prst="rect">
            <a:avLst/>
          </a:prstGeom>
        </p:spPr>
        <p:txBody>
          <a:bodyPr anchor="b"/>
          <a:lstStyle>
            <a:lvl1pPr marL="0" indent="0">
              <a:buFontTx/>
              <a:buNone/>
              <a:defRPr sz="4800" b="1">
                <a:solidFill>
                  <a:schemeClr val="bg1"/>
                </a:solidFill>
              </a:defRPr>
            </a:lvl1pPr>
          </a:lstStyle>
          <a:p>
            <a:pPr lvl="0"/>
            <a:r>
              <a:rPr lang="en-US" dirty="0"/>
              <a:t>Presentation title, 48pt bold</a:t>
            </a:r>
            <a:br>
              <a:rPr lang="en-US" dirty="0"/>
            </a:br>
            <a:r>
              <a:rPr lang="en-US" dirty="0"/>
              <a:t>Two line limit</a:t>
            </a:r>
          </a:p>
        </p:txBody>
      </p:sp>
    </p:spTree>
    <p:extLst>
      <p:ext uri="{BB962C8B-B14F-4D97-AF65-F5344CB8AC3E}">
        <p14:creationId xmlns:p14="http://schemas.microsoft.com/office/powerpoint/2010/main" val="3494526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urp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4DCB0-4B3A-4907-B708-D4565AC8CB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4"/>
            <a:ext cx="12188825" cy="6857136"/>
          </a:xfrm>
          <a:prstGeom prst="rect">
            <a:avLst/>
          </a:prstGeom>
        </p:spPr>
      </p:pic>
      <p:sp>
        <p:nvSpPr>
          <p:cNvPr id="5" name="Title 1">
            <a:extLst>
              <a:ext uri="{FF2B5EF4-FFF2-40B4-BE49-F238E27FC236}">
                <a16:creationId xmlns:a16="http://schemas.microsoft.com/office/drawing/2014/main" id="{BB2188B4-5B9F-46FC-8173-212574C27297}"/>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 line limit</a:t>
            </a:r>
          </a:p>
        </p:txBody>
      </p:sp>
      <p:sp>
        <p:nvSpPr>
          <p:cNvPr id="6" name="Date Placeholder 6">
            <a:extLst>
              <a:ext uri="{FF2B5EF4-FFF2-40B4-BE49-F238E27FC236}">
                <a16:creationId xmlns:a16="http://schemas.microsoft.com/office/drawing/2014/main" id="{37FD1C6E-C9E6-4286-A606-7E3826090549}"/>
              </a:ext>
            </a:extLst>
          </p:cNvPr>
          <p:cNvSpPr>
            <a:spLocks noGrp="1"/>
          </p:cNvSpPr>
          <p:nvPr>
            <p:ph type="dt" sz="half" idx="2"/>
          </p:nvPr>
        </p:nvSpPr>
        <p:spPr>
          <a:xfrm>
            <a:off x="640080" y="317040"/>
            <a:ext cx="1828800" cy="274320"/>
          </a:xfrm>
          <a:prstGeom prst="rect">
            <a:avLst/>
          </a:prstGeom>
        </p:spPr>
        <p:txBody>
          <a:bodyPr vert="horz" lIns="0" tIns="0" rIns="0" bIns="0" rtlCol="0" anchor="b">
            <a:noAutofit/>
          </a:bodyPr>
          <a:lstStyle>
            <a:lvl1pPr algn="l">
              <a:defRPr sz="1400" b="1">
                <a:solidFill>
                  <a:schemeClr val="bg1"/>
                </a:solidFill>
                <a:latin typeface="+mj-lt"/>
              </a:defRPr>
            </a:lvl1pPr>
          </a:lstStyle>
          <a:p>
            <a:endParaRPr lang="en-US" dirty="0"/>
          </a:p>
        </p:txBody>
      </p:sp>
      <p:pic>
        <p:nvPicPr>
          <p:cNvPr id="7" name="Picture 6">
            <a:extLst>
              <a:ext uri="{FF2B5EF4-FFF2-40B4-BE49-F238E27FC236}">
                <a16:creationId xmlns:a16="http://schemas.microsoft.com/office/drawing/2014/main" id="{B58AF29C-9A14-46F0-BBC9-2424AB39002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Text Placeholder 5">
            <a:extLst>
              <a:ext uri="{FF2B5EF4-FFF2-40B4-BE49-F238E27FC236}">
                <a16:creationId xmlns:a16="http://schemas.microsoft.com/office/drawing/2014/main" id="{8EC49C7F-D758-438C-9920-877F8067F7A8}"/>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21992949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Yellow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8F91E-E23C-4007-8942-C29B792D881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912" y="468"/>
            <a:ext cx="9049374" cy="6857532"/>
          </a:xfrm>
          <a:prstGeom prst="rect">
            <a:avLst/>
          </a:prstGeom>
        </p:spPr>
      </p:pic>
      <p:sp>
        <p:nvSpPr>
          <p:cNvPr id="4" name="Rectangle 3">
            <a:extLst>
              <a:ext uri="{FF2B5EF4-FFF2-40B4-BE49-F238E27FC236}">
                <a16:creationId xmlns:a16="http://schemas.microsoft.com/office/drawing/2014/main" id="{F5E3A1F5-0141-4DDA-B919-62B16FDC4624}"/>
              </a:ext>
            </a:extLst>
          </p:cNvPr>
          <p:cNvSpPr/>
          <p:nvPr userDrawn="1"/>
        </p:nvSpPr>
        <p:spPr>
          <a:xfrm>
            <a:off x="9298079" y="0"/>
            <a:ext cx="1745841"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424CE7-6080-4956-AC1C-89109849331C}"/>
              </a:ext>
            </a:extLst>
          </p:cNvPr>
          <p:cNvSpPr/>
          <p:nvPr userDrawn="1"/>
        </p:nvSpPr>
        <p:spPr>
          <a:xfrm>
            <a:off x="11043919" y="0"/>
            <a:ext cx="929075"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DC8FA6-C9F4-4B67-A8D8-A5B65CE458C7}"/>
              </a:ext>
            </a:extLst>
          </p:cNvPr>
          <p:cNvSpPr/>
          <p:nvPr userDrawn="1"/>
        </p:nvSpPr>
        <p:spPr>
          <a:xfrm>
            <a:off x="11972995" y="0"/>
            <a:ext cx="304139"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F86D3B7-F58D-422E-8863-B9622893D9D5}"/>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tx1"/>
                </a:solidFill>
              </a:defRPr>
            </a:lvl1pPr>
          </a:lstStyle>
          <a:p>
            <a:r>
              <a:rPr lang="en-US" dirty="0"/>
              <a:t>Presentation title, 48pt bold</a:t>
            </a:r>
            <a:br>
              <a:rPr lang="en-US" dirty="0"/>
            </a:br>
            <a:r>
              <a:rPr lang="en-US" dirty="0"/>
              <a:t>Two line limit</a:t>
            </a:r>
          </a:p>
        </p:txBody>
      </p:sp>
      <p:pic>
        <p:nvPicPr>
          <p:cNvPr id="9" name="Picture 8">
            <a:extLst>
              <a:ext uri="{FF2B5EF4-FFF2-40B4-BE49-F238E27FC236}">
                <a16:creationId xmlns:a16="http://schemas.microsoft.com/office/drawing/2014/main" id="{44DB28C6-8802-4686-BB18-1757357F27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02947" y="6121892"/>
            <a:ext cx="3769325" cy="420656"/>
          </a:xfrm>
          <a:prstGeom prst="rect">
            <a:avLst/>
          </a:prstGeom>
        </p:spPr>
      </p:pic>
      <p:sp>
        <p:nvSpPr>
          <p:cNvPr id="10" name="Text Placeholder 5">
            <a:extLst>
              <a:ext uri="{FF2B5EF4-FFF2-40B4-BE49-F238E27FC236}">
                <a16:creationId xmlns:a16="http://schemas.microsoft.com/office/drawing/2014/main" id="{E6785237-1B29-4A2F-907B-E329C5EB0FE9}"/>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
        <p:nvSpPr>
          <p:cNvPr id="11" name="Rectangle 10">
            <a:extLst>
              <a:ext uri="{FF2B5EF4-FFF2-40B4-BE49-F238E27FC236}">
                <a16:creationId xmlns:a16="http://schemas.microsoft.com/office/drawing/2014/main" id="{FFDDD595-DBFF-4B62-8EC6-C2854AFA84C2}"/>
              </a:ext>
            </a:extLst>
          </p:cNvPr>
          <p:cNvSpPr/>
          <p:nvPr userDrawn="1"/>
        </p:nvSpPr>
        <p:spPr>
          <a:xfrm>
            <a:off x="-11861" y="0"/>
            <a:ext cx="328413"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818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0E0ED9-6381-4CE2-826F-F81BAA9EB22C}"/>
              </a:ext>
            </a:extLst>
          </p:cNvPr>
          <p:cNvSpPr/>
          <p:nvPr userDrawn="1"/>
        </p:nvSpPr>
        <p:spPr>
          <a:xfrm>
            <a:off x="941831" y="0"/>
            <a:ext cx="11246994" cy="9601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F677DD-5004-4C77-955E-F5D8446A3FC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937930" y="923593"/>
            <a:ext cx="11246993" cy="4389120"/>
          </a:xfrm>
          <a:prstGeom prst="rect">
            <a:avLst/>
          </a:prstGeom>
        </p:spPr>
      </p:pic>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 line limit</a:t>
            </a:r>
          </a:p>
        </p:txBody>
      </p:sp>
      <p:pic>
        <p:nvPicPr>
          <p:cNvPr id="8" name="Picture 7">
            <a:extLst>
              <a:ext uri="{FF2B5EF4-FFF2-40B4-BE49-F238E27FC236}">
                <a16:creationId xmlns:a16="http://schemas.microsoft.com/office/drawing/2014/main" id="{A1004680-7D14-4CED-A2DB-8A7E0A00F8C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60509" y="6223972"/>
            <a:ext cx="3305274" cy="368868"/>
          </a:xfrm>
          <a:prstGeom prst="rect">
            <a:avLst/>
          </a:prstGeom>
        </p:spPr>
      </p:pic>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1" y="3808413"/>
            <a:ext cx="8686800" cy="985529"/>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10" name="Rectangle 9">
            <a:extLst>
              <a:ext uri="{FF2B5EF4-FFF2-40B4-BE49-F238E27FC236}">
                <a16:creationId xmlns:a16="http://schemas.microsoft.com/office/drawing/2014/main" id="{3455D468-98BC-43E3-955F-CA56434CB08B}"/>
              </a:ext>
            </a:extLst>
          </p:cNvPr>
          <p:cNvSpPr/>
          <p:nvPr userDrawn="1"/>
        </p:nvSpPr>
        <p:spPr>
          <a:xfrm>
            <a:off x="941831" y="5279882"/>
            <a:ext cx="11246994" cy="64008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9448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53BAD09-C86F-4694-905A-68C69D00A2D8}"/>
              </a:ext>
            </a:extLst>
          </p:cNvPr>
          <p:cNvSpPr>
            <a:spLocks noGrp="1"/>
          </p:cNvSpPr>
          <p:nvPr>
            <p:ph type="pic" sz="quarter" idx="11" hasCustomPrompt="1"/>
          </p:nvPr>
        </p:nvSpPr>
        <p:spPr>
          <a:xfrm>
            <a:off x="8850419" y="914400"/>
            <a:ext cx="2651760" cy="59436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CA07CAD0-C02C-400F-B2B0-0B862081D002}"/>
              </a:ext>
            </a:extLst>
          </p:cNvPr>
          <p:cNvGrpSpPr/>
          <p:nvPr userDrawn="1"/>
        </p:nvGrpSpPr>
        <p:grpSpPr>
          <a:xfrm>
            <a:off x="-11860" y="914400"/>
            <a:ext cx="11873445" cy="5943600"/>
            <a:chOff x="-11860" y="914400"/>
            <a:chExt cx="11873445" cy="5943600"/>
          </a:xfrm>
        </p:grpSpPr>
        <p:pic>
          <p:nvPicPr>
            <p:cNvPr id="5" name="Picture 4">
              <a:extLst>
                <a:ext uri="{FF2B5EF4-FFF2-40B4-BE49-F238E27FC236}">
                  <a16:creationId xmlns:a16="http://schemas.microsoft.com/office/drawing/2014/main" id="{AFF8CEB4-0D7B-4346-97F3-8725928B71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8002" y="914400"/>
              <a:ext cx="7772400" cy="5943600"/>
            </a:xfrm>
            <a:prstGeom prst="rect">
              <a:avLst/>
            </a:prstGeom>
          </p:spPr>
        </p:pic>
        <p:sp>
          <p:nvSpPr>
            <p:cNvPr id="6" name="Rectangle 5">
              <a:extLst>
                <a:ext uri="{FF2B5EF4-FFF2-40B4-BE49-F238E27FC236}">
                  <a16:creationId xmlns:a16="http://schemas.microsoft.com/office/drawing/2014/main" id="{F84E1496-E6CF-4C3F-8754-C59ADECD9F05}"/>
                </a:ext>
              </a:extLst>
            </p:cNvPr>
            <p:cNvSpPr/>
            <p:nvPr userDrawn="1"/>
          </p:nvSpPr>
          <p:spPr>
            <a:xfrm>
              <a:off x="-11860" y="914400"/>
              <a:ext cx="320040"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868680"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1F11FF8A-B049-4996-AD66-199DE4FAA429}"/>
              </a:ext>
            </a:extLst>
          </p:cNvPr>
          <p:cNvSpPr>
            <a:spLocks noGrp="1"/>
          </p:cNvSpPr>
          <p:nvPr>
            <p:ph type="ctrTitle" hasCustomPrompt="1"/>
          </p:nvPr>
        </p:nvSpPr>
        <p:spPr>
          <a:xfrm>
            <a:off x="640080" y="2104056"/>
            <a:ext cx="7315200" cy="1463040"/>
          </a:xfrm>
          <a:prstGeom prst="rect">
            <a:avLst/>
          </a:prstGeom>
          <a:noFill/>
        </p:spPr>
        <p:txBody>
          <a:bodyPr anchor="b">
            <a:noAutofit/>
          </a:bodyPr>
          <a:lstStyle>
            <a:lvl1pPr algn="l">
              <a:defRPr sz="4800" b="1">
                <a:solidFill>
                  <a:schemeClr val="bg1"/>
                </a:solidFill>
              </a:defRPr>
            </a:lvl1pPr>
          </a:lstStyle>
          <a:p>
            <a:r>
              <a:rPr lang="en-US" dirty="0"/>
              <a:t>Presentation title, 48pt bold, two line limit</a:t>
            </a:r>
          </a:p>
        </p:txBody>
      </p:sp>
      <p:pic>
        <p:nvPicPr>
          <p:cNvPr id="11" name="Picture 10">
            <a:extLst>
              <a:ext uri="{FF2B5EF4-FFF2-40B4-BE49-F238E27FC236}">
                <a16:creationId xmlns:a16="http://schemas.microsoft.com/office/drawing/2014/main" id="{0B112CA2-FA83-46B4-B03B-D8CE51B3F9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2" name="Text Placeholder 5">
            <a:extLst>
              <a:ext uri="{FF2B5EF4-FFF2-40B4-BE49-F238E27FC236}">
                <a16:creationId xmlns:a16="http://schemas.microsoft.com/office/drawing/2014/main" id="{3D4EBBA2-EF8B-47E2-8BD2-4C72B4AC8705}"/>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27441178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C957CF1-2E0D-494F-B7BB-7E729B72F643}"/>
              </a:ext>
            </a:extLst>
          </p:cNvPr>
          <p:cNvSpPr>
            <a:spLocks noGrp="1"/>
          </p:cNvSpPr>
          <p:nvPr>
            <p:ph type="pic" sz="quarter" idx="11" hasCustomPrompt="1"/>
          </p:nvPr>
        </p:nvSpPr>
        <p:spPr>
          <a:xfrm>
            <a:off x="-1" y="2633472"/>
            <a:ext cx="12188825" cy="3678286"/>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pic>
        <p:nvPicPr>
          <p:cNvPr id="5" name="Picture 4">
            <a:extLst>
              <a:ext uri="{FF2B5EF4-FFF2-40B4-BE49-F238E27FC236}">
                <a16:creationId xmlns:a16="http://schemas.microsoft.com/office/drawing/2014/main" id="{FE9E5514-9CCB-42E6-9B4F-89AE76CA2C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18516"/>
            <a:ext cx="12188825" cy="1543085"/>
          </a:xfrm>
          <a:prstGeom prst="rect">
            <a:avLst/>
          </a:prstGeom>
        </p:spPr>
      </p:pic>
      <p:sp>
        <p:nvSpPr>
          <p:cNvPr id="6" name="Title 1">
            <a:extLst>
              <a:ext uri="{FF2B5EF4-FFF2-40B4-BE49-F238E27FC236}">
                <a16:creationId xmlns:a16="http://schemas.microsoft.com/office/drawing/2014/main" id="{3718BF5A-6081-4F5C-A8EA-3AA851CB0F16}"/>
              </a:ext>
            </a:extLst>
          </p:cNvPr>
          <p:cNvSpPr>
            <a:spLocks noGrp="1"/>
          </p:cNvSpPr>
          <p:nvPr>
            <p:ph type="ctrTitle" hasCustomPrompt="1"/>
          </p:nvPr>
        </p:nvSpPr>
        <p:spPr>
          <a:xfrm>
            <a:off x="1366838" y="1070852"/>
            <a:ext cx="10209465" cy="896762"/>
          </a:xfrm>
          <a:prstGeom prst="rect">
            <a:avLst/>
          </a:prstGeom>
          <a:noFill/>
        </p:spPr>
        <p:txBody>
          <a:bodyPr anchor="b">
            <a:noAutofit/>
          </a:bodyPr>
          <a:lstStyle>
            <a:lvl1pPr algn="l">
              <a:defRPr sz="4200" b="1">
                <a:solidFill>
                  <a:schemeClr val="bg1"/>
                </a:solidFill>
              </a:defRPr>
            </a:lvl1pPr>
          </a:lstStyle>
          <a:p>
            <a:r>
              <a:rPr lang="en-US" dirty="0"/>
              <a:t>Presentation title, 42pt bold, 1 line only</a:t>
            </a:r>
          </a:p>
        </p:txBody>
      </p:sp>
      <p:pic>
        <p:nvPicPr>
          <p:cNvPr id="7" name="Picture 6">
            <a:extLst>
              <a:ext uri="{FF2B5EF4-FFF2-40B4-BE49-F238E27FC236}">
                <a16:creationId xmlns:a16="http://schemas.microsoft.com/office/drawing/2014/main" id="{ABED670C-9487-4FFD-B5E1-BBD568510C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88426" y="261203"/>
            <a:ext cx="3769325" cy="420656"/>
          </a:xfrm>
          <a:prstGeom prst="rect">
            <a:avLst/>
          </a:prstGeom>
        </p:spPr>
      </p:pic>
      <p:sp>
        <p:nvSpPr>
          <p:cNvPr id="8" name="Rectangle 7">
            <a:extLst>
              <a:ext uri="{FF2B5EF4-FFF2-40B4-BE49-F238E27FC236}">
                <a16:creationId xmlns:a16="http://schemas.microsoft.com/office/drawing/2014/main" id="{39D87DFF-F162-4576-8BD2-7A5C3FD37C80}"/>
              </a:ext>
            </a:extLst>
          </p:cNvPr>
          <p:cNvSpPr/>
          <p:nvPr userDrawn="1"/>
        </p:nvSpPr>
        <p:spPr>
          <a:xfrm>
            <a:off x="-1" y="6540960"/>
            <a:ext cx="12188824" cy="321672"/>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463EE8F-B419-413A-9CB3-473E3013CDDA}"/>
              </a:ext>
            </a:extLst>
          </p:cNvPr>
          <p:cNvSpPr>
            <a:spLocks noGrp="1"/>
          </p:cNvSpPr>
          <p:nvPr>
            <p:ph type="body" sz="quarter" idx="10" hasCustomPrompt="1"/>
          </p:nvPr>
        </p:nvSpPr>
        <p:spPr>
          <a:xfrm>
            <a:off x="1366839" y="2172306"/>
            <a:ext cx="7456672" cy="639300"/>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
        <p:nvSpPr>
          <p:cNvPr id="10" name="Rectangle 9">
            <a:extLst>
              <a:ext uri="{FF2B5EF4-FFF2-40B4-BE49-F238E27FC236}">
                <a16:creationId xmlns:a16="http://schemas.microsoft.com/office/drawing/2014/main" id="{483BC95D-AC6C-41AF-875F-C54C80F7CED8}"/>
              </a:ext>
            </a:extLst>
          </p:cNvPr>
          <p:cNvSpPr/>
          <p:nvPr userDrawn="1"/>
        </p:nvSpPr>
        <p:spPr>
          <a:xfrm>
            <a:off x="0" y="913823"/>
            <a:ext cx="12188824" cy="229202"/>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DCEE20-78F8-4CD3-937D-E0B5D631250E}"/>
              </a:ext>
            </a:extLst>
          </p:cNvPr>
          <p:cNvSpPr/>
          <p:nvPr userDrawn="1"/>
        </p:nvSpPr>
        <p:spPr>
          <a:xfrm>
            <a:off x="-1" y="6311758"/>
            <a:ext cx="12188824" cy="22920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898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Red 2">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961EB7-FB7C-4DA0-8DFF-AD7BAAC03D47}"/>
              </a:ext>
            </a:extLst>
          </p:cNvPr>
          <p:cNvSpPr>
            <a:spLocks noGrp="1"/>
          </p:cNvSpPr>
          <p:nvPr>
            <p:ph type="pic" sz="quarter" idx="11" hasCustomPrompt="1"/>
          </p:nvPr>
        </p:nvSpPr>
        <p:spPr>
          <a:xfrm>
            <a:off x="9308465" y="0"/>
            <a:ext cx="2880360" cy="5907024"/>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grpSp>
        <p:nvGrpSpPr>
          <p:cNvPr id="4" name="Group 3">
            <a:extLst>
              <a:ext uri="{FF2B5EF4-FFF2-40B4-BE49-F238E27FC236}">
                <a16:creationId xmlns:a16="http://schemas.microsoft.com/office/drawing/2014/main" id="{EC28549A-616C-4F1D-8EEB-B13E0143A9A1}"/>
              </a:ext>
            </a:extLst>
          </p:cNvPr>
          <p:cNvGrpSpPr/>
          <p:nvPr userDrawn="1"/>
        </p:nvGrpSpPr>
        <p:grpSpPr>
          <a:xfrm>
            <a:off x="941831" y="-8876"/>
            <a:ext cx="8374386" cy="5917692"/>
            <a:chOff x="941831" y="0"/>
            <a:chExt cx="8374386" cy="5907024"/>
          </a:xfrm>
        </p:grpSpPr>
        <p:pic>
          <p:nvPicPr>
            <p:cNvPr id="5" name="Picture 4">
              <a:extLst>
                <a:ext uri="{FF2B5EF4-FFF2-40B4-BE49-F238E27FC236}">
                  <a16:creationId xmlns:a16="http://schemas.microsoft.com/office/drawing/2014/main" id="{6BAF877C-100A-412D-89B0-683D4B0D4EF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564780" y="0"/>
              <a:ext cx="7132320" cy="5907024"/>
            </a:xfrm>
            <a:prstGeom prst="rect">
              <a:avLst/>
            </a:prstGeom>
          </p:spPr>
        </p:pic>
        <p:sp>
          <p:nvSpPr>
            <p:cNvPr id="6" name="Rectangle 5">
              <a:extLst>
                <a:ext uri="{FF2B5EF4-FFF2-40B4-BE49-F238E27FC236}">
                  <a16:creationId xmlns:a16="http://schemas.microsoft.com/office/drawing/2014/main" id="{D8344D0E-9F22-426E-A288-57E7C6B0CDCA}"/>
                </a:ext>
              </a:extLst>
            </p:cNvPr>
            <p:cNvSpPr/>
            <p:nvPr userDrawn="1"/>
          </p:nvSpPr>
          <p:spPr>
            <a:xfrm>
              <a:off x="941831" y="0"/>
              <a:ext cx="654852" cy="5907024"/>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51DF2-65B6-4F42-ABF5-3F5C07B6A0A2}"/>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5">
            <a:extLst>
              <a:ext uri="{FF2B5EF4-FFF2-40B4-BE49-F238E27FC236}">
                <a16:creationId xmlns:a16="http://schemas.microsoft.com/office/drawing/2014/main" id="{E05DA975-47F8-49EB-A0D3-5238FA93889B}"/>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640056FB-65D8-47A5-BF02-8B2385BACF45}"/>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bg1"/>
                </a:solidFill>
              </a:defRPr>
            </a:lvl1pPr>
          </a:lstStyle>
          <a:p>
            <a:r>
              <a:rPr lang="en-US" dirty="0"/>
              <a:t>Presentation title, 42pt bold, two line limit</a:t>
            </a:r>
          </a:p>
        </p:txBody>
      </p:sp>
      <p:pic>
        <p:nvPicPr>
          <p:cNvPr id="11" name="Picture 10">
            <a:extLst>
              <a:ext uri="{FF2B5EF4-FFF2-40B4-BE49-F238E27FC236}">
                <a16:creationId xmlns:a16="http://schemas.microsoft.com/office/drawing/2014/main" id="{E18C1E20-EE56-4BC9-BADA-68D1D4BC5D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2" name="Text Placeholder 5">
            <a:extLst>
              <a:ext uri="{FF2B5EF4-FFF2-40B4-BE49-F238E27FC236}">
                <a16:creationId xmlns:a16="http://schemas.microsoft.com/office/drawing/2014/main" id="{376A6976-869C-4756-A7B9-71177E8B8366}"/>
              </a:ext>
            </a:extLst>
          </p:cNvPr>
          <p:cNvSpPr>
            <a:spLocks noGrp="1"/>
          </p:cNvSpPr>
          <p:nvPr>
            <p:ph type="body" sz="quarter" idx="10" hasCustomPrompt="1"/>
          </p:nvPr>
        </p:nvSpPr>
        <p:spPr>
          <a:xfrm>
            <a:off x="2165668" y="3808413"/>
            <a:ext cx="6492240" cy="1776412"/>
          </a:xfrm>
          <a:prstGeom prst="rect">
            <a:avLst/>
          </a:prstGeom>
        </p:spPr>
        <p:txBody>
          <a:bodyPr/>
          <a:lstStyle>
            <a:lvl1pPr marL="0" indent="0">
              <a:buFontTx/>
              <a:buNone/>
              <a:defRPr>
                <a:solidFill>
                  <a:schemeClr val="bg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2825292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Yellow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133BD-E508-49A1-B73E-CEF8733A02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972995" cy="6876289"/>
          </a:xfrm>
          <a:prstGeom prst="rect">
            <a:avLst/>
          </a:prstGeom>
        </p:spPr>
      </p:pic>
      <p:sp>
        <p:nvSpPr>
          <p:cNvPr id="4" name="Rectangle 3">
            <a:extLst>
              <a:ext uri="{FF2B5EF4-FFF2-40B4-BE49-F238E27FC236}">
                <a16:creationId xmlns:a16="http://schemas.microsoft.com/office/drawing/2014/main" id="{C8171484-E696-422C-AF74-032BFFEEBA9E}"/>
              </a:ext>
            </a:extLst>
          </p:cNvPr>
          <p:cNvSpPr/>
          <p:nvPr userDrawn="1"/>
        </p:nvSpPr>
        <p:spPr>
          <a:xfrm>
            <a:off x="11872272" y="0"/>
            <a:ext cx="319728" cy="6867144"/>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635B3B2-7C8F-45A6-9F12-3F9DF8DF0121}"/>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tx1"/>
                </a:solidFill>
              </a:defRPr>
            </a:lvl1pPr>
          </a:lstStyle>
          <a:p>
            <a:r>
              <a:rPr lang="en-US" dirty="0"/>
              <a:t>Presentation title, 48pt bold</a:t>
            </a:r>
            <a:br>
              <a:rPr lang="en-US" dirty="0"/>
            </a:br>
            <a:r>
              <a:rPr lang="en-US" dirty="0"/>
              <a:t>Two line limit</a:t>
            </a:r>
          </a:p>
        </p:txBody>
      </p:sp>
      <p:pic>
        <p:nvPicPr>
          <p:cNvPr id="7" name="Picture 6">
            <a:extLst>
              <a:ext uri="{FF2B5EF4-FFF2-40B4-BE49-F238E27FC236}">
                <a16:creationId xmlns:a16="http://schemas.microsoft.com/office/drawing/2014/main" id="{3551AEE2-2F44-436E-89C7-489E8D41B2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48083" y="6121892"/>
            <a:ext cx="3769325" cy="420656"/>
          </a:xfrm>
          <a:prstGeom prst="rect">
            <a:avLst/>
          </a:prstGeom>
        </p:spPr>
      </p:pic>
      <p:sp>
        <p:nvSpPr>
          <p:cNvPr id="8" name="Text Placeholder 5">
            <a:extLst>
              <a:ext uri="{FF2B5EF4-FFF2-40B4-BE49-F238E27FC236}">
                <a16:creationId xmlns:a16="http://schemas.microsoft.com/office/drawing/2014/main" id="{18A279E2-2C61-44B4-BF39-64E57210C23B}"/>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tx1"/>
                </a:solidFill>
              </a:defRPr>
            </a:lvl1pPr>
          </a:lstStyle>
          <a:p>
            <a:pPr lvl="0"/>
            <a:r>
              <a:rPr lang="en-AU" dirty="0"/>
              <a:t>Other information, 28pt</a:t>
            </a:r>
            <a:endParaRPr lang="en-US" dirty="0"/>
          </a:p>
        </p:txBody>
      </p:sp>
    </p:spTree>
    <p:extLst>
      <p:ext uri="{BB962C8B-B14F-4D97-AF65-F5344CB8AC3E}">
        <p14:creationId xmlns:p14="http://schemas.microsoft.com/office/powerpoint/2010/main" val="421976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hyperlink" Target="https://www.instagram.com/jacobsconnects/" TargetMode="External"/><Relationship Id="rId18" Type="http://schemas.openxmlformats.org/officeDocument/2006/relationships/image" Target="../media/image35.png"/><Relationship Id="rId3" Type="http://schemas.openxmlformats.org/officeDocument/2006/relationships/slideLayout" Target="../slideLayouts/slideLayout80.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84.xml"/><Relationship Id="rId12" Type="http://schemas.openxmlformats.org/officeDocument/2006/relationships/image" Target="../media/image32.png"/><Relationship Id="rId17" Type="http://schemas.openxmlformats.org/officeDocument/2006/relationships/hyperlink" Target="https://twitter.com/JacobsConnects" TargetMode="External"/><Relationship Id="rId2" Type="http://schemas.openxmlformats.org/officeDocument/2006/relationships/slideLayout" Target="../slideLayouts/slideLayout79.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87.xml"/><Relationship Id="rId19" Type="http://schemas.openxmlformats.org/officeDocument/2006/relationships/hyperlink" Target="https://www.linkedin.com/company/jacobs/" TargetMode="Externa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3.png"/><Relationship Id="rId22" Type="http://schemas.openxmlformats.org/officeDocument/2006/relationships/image" Target="../media/image3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15.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9.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223889" y="5903003"/>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9495011" y="5971207"/>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l="25537" t="13310" r="21972" b="13201"/>
          <a:stretch/>
        </p:blipFill>
        <p:spPr>
          <a:xfrm>
            <a:off x="10678519" y="5901394"/>
            <a:ext cx="344291"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0067977" y="5970957"/>
            <a:ext cx="485651"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l="17602" t="17667" r="15208" b="16821"/>
          <a:stretch/>
        </p:blipFill>
        <p:spPr>
          <a:xfrm>
            <a:off x="8836199" y="5909121"/>
            <a:ext cx="485651"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4" r:id="rId1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8.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ECF0-1B84-4C72-9CF9-B5B2ECABC23D}"/>
              </a:ext>
            </a:extLst>
          </p:cNvPr>
          <p:cNvSpPr>
            <a:spLocks noGrp="1"/>
          </p:cNvSpPr>
          <p:nvPr>
            <p:ph type="ctrTitle"/>
          </p:nvPr>
        </p:nvSpPr>
        <p:spPr/>
        <p:txBody>
          <a:bodyPr/>
          <a:lstStyle/>
          <a:p>
            <a:r>
              <a:rPr lang="en-US" dirty="0"/>
              <a:t>Effective Networking in the Virtual Business World</a:t>
            </a:r>
          </a:p>
        </p:txBody>
      </p:sp>
      <p:sp>
        <p:nvSpPr>
          <p:cNvPr id="3" name="Text Placeholder 2">
            <a:extLst>
              <a:ext uri="{FF2B5EF4-FFF2-40B4-BE49-F238E27FC236}">
                <a16:creationId xmlns:a16="http://schemas.microsoft.com/office/drawing/2014/main" id="{CA44760C-5082-4137-BB9B-743783900474}"/>
              </a:ext>
            </a:extLst>
          </p:cNvPr>
          <p:cNvSpPr>
            <a:spLocks noGrp="1"/>
          </p:cNvSpPr>
          <p:nvPr>
            <p:ph type="body" sz="quarter" idx="10"/>
          </p:nvPr>
        </p:nvSpPr>
        <p:spPr/>
        <p:txBody>
          <a:bodyPr/>
          <a:lstStyle/>
          <a:p>
            <a:r>
              <a:rPr lang="en-US" dirty="0"/>
              <a:t>Devon Clymer</a:t>
            </a:r>
          </a:p>
        </p:txBody>
      </p:sp>
    </p:spTree>
    <p:extLst>
      <p:ext uri="{BB962C8B-B14F-4D97-AF65-F5344CB8AC3E}">
        <p14:creationId xmlns:p14="http://schemas.microsoft.com/office/powerpoint/2010/main" val="309791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Virtual Collaboration Platforms</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19723" y="1243013"/>
            <a:ext cx="7556194" cy="4935537"/>
          </a:xfrm>
        </p:spPr>
        <p:txBody>
          <a:bodyPr/>
          <a:lstStyle/>
          <a:p>
            <a:endParaRPr lang="en-US" dirty="0"/>
          </a:p>
          <a:p>
            <a:r>
              <a:rPr lang="en-US" dirty="0"/>
              <a:t>Zoom, RingCentral</a:t>
            </a:r>
          </a:p>
          <a:p>
            <a:pPr lvl="1"/>
            <a:r>
              <a:rPr lang="en-US" dirty="0"/>
              <a:t>Messaging/Video Conference Focused </a:t>
            </a:r>
          </a:p>
          <a:p>
            <a:pPr lvl="2"/>
            <a:r>
              <a:rPr lang="en-US" dirty="0"/>
              <a:t>Breakout Rooms enabled</a:t>
            </a:r>
          </a:p>
          <a:p>
            <a:endParaRPr lang="en-US" dirty="0"/>
          </a:p>
          <a:p>
            <a:r>
              <a:rPr lang="en-US" dirty="0"/>
              <a:t>Microsoft Teams, </a:t>
            </a:r>
            <a:r>
              <a:rPr lang="en-US" dirty="0" err="1"/>
              <a:t>Webex</a:t>
            </a:r>
            <a:r>
              <a:rPr lang="en-US" dirty="0"/>
              <a:t>, Google Meet/Workspace</a:t>
            </a:r>
          </a:p>
          <a:p>
            <a:pPr lvl="1"/>
            <a:r>
              <a:rPr lang="en-US" dirty="0"/>
              <a:t>Integrated solutions</a:t>
            </a:r>
          </a:p>
          <a:p>
            <a:pPr lvl="1"/>
            <a:r>
              <a:rPr lang="en-US" dirty="0"/>
              <a:t>Messaging/Video Conferencing</a:t>
            </a:r>
          </a:p>
          <a:p>
            <a:pPr lvl="2"/>
            <a:r>
              <a:rPr lang="en-US" dirty="0"/>
              <a:t>Breakout Rooms</a:t>
            </a:r>
          </a:p>
          <a:p>
            <a:pPr lvl="3"/>
            <a:r>
              <a:rPr lang="en-US" dirty="0"/>
              <a:t>Google Meet: Included</a:t>
            </a:r>
          </a:p>
          <a:p>
            <a:pPr lvl="3"/>
            <a:r>
              <a:rPr lang="en-US" dirty="0"/>
              <a:t>Teams: Coming End-October</a:t>
            </a:r>
          </a:p>
          <a:p>
            <a:pPr lvl="3"/>
            <a:r>
              <a:rPr lang="en-US" dirty="0" err="1"/>
              <a:t>Webex</a:t>
            </a:r>
            <a:r>
              <a:rPr lang="en-US" dirty="0"/>
              <a:t>: Included </a:t>
            </a:r>
          </a:p>
          <a:p>
            <a:pPr lvl="1"/>
            <a:endParaRPr lang="en-US" dirty="0"/>
          </a:p>
        </p:txBody>
      </p:sp>
      <p:pic>
        <p:nvPicPr>
          <p:cNvPr id="1028" name="Picture 4" descr="Microsoft Teams iOS app updates with new icon, new languages, and new  features » OnMSFT.com">
            <a:extLst>
              <a:ext uri="{FF2B5EF4-FFF2-40B4-BE49-F238E27FC236}">
                <a16:creationId xmlns:a16="http://schemas.microsoft.com/office/drawing/2014/main" id="{F8B68558-CCB7-483A-B2F1-18011129DBD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478831" y="3308438"/>
            <a:ext cx="1919434" cy="10799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et">
            <a:extLst>
              <a:ext uri="{FF2B5EF4-FFF2-40B4-BE49-F238E27FC236}">
                <a16:creationId xmlns:a16="http://schemas.microsoft.com/office/drawing/2014/main" id="{87EEC95D-9E72-4F27-AC91-A7A1149457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82229" y="4903223"/>
            <a:ext cx="1148808" cy="11488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ngCentral Meetings App for PC, Mac, Android , and iOS | RingCentral App  Gallery">
            <a:extLst>
              <a:ext uri="{FF2B5EF4-FFF2-40B4-BE49-F238E27FC236}">
                <a16:creationId xmlns:a16="http://schemas.microsoft.com/office/drawing/2014/main" id="{DD0F33A8-C463-4965-9FF4-92ADF9869C9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03192" y="2662886"/>
            <a:ext cx="953362" cy="9533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oom Icon Logo transparent PNG - StickPNG">
            <a:extLst>
              <a:ext uri="{FF2B5EF4-FFF2-40B4-BE49-F238E27FC236}">
                <a16:creationId xmlns:a16="http://schemas.microsoft.com/office/drawing/2014/main" id="{369395AA-07FB-4115-81BD-49FA3AE788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31304" y="1603788"/>
            <a:ext cx="1050657" cy="10506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sco Webex | Download">
            <a:extLst>
              <a:ext uri="{FF2B5EF4-FFF2-40B4-BE49-F238E27FC236}">
                <a16:creationId xmlns:a16="http://schemas.microsoft.com/office/drawing/2014/main" id="{FA29B888-098D-4980-8AE3-7AD4409E9F9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79301" y="4462232"/>
            <a:ext cx="1001144" cy="100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7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3B10A6-F408-4732-8E01-D68FDA50287E}"/>
              </a:ext>
            </a:extLst>
          </p:cNvPr>
          <p:cNvSpPr>
            <a:spLocks noGrp="1"/>
          </p:cNvSpPr>
          <p:nvPr>
            <p:ph type="ctrTitle"/>
          </p:nvPr>
        </p:nvSpPr>
        <p:spPr/>
        <p:txBody>
          <a:bodyPr/>
          <a:lstStyle/>
          <a:p>
            <a:r>
              <a:rPr lang="en-US" dirty="0"/>
              <a:t>Virtual Networking Events</a:t>
            </a:r>
          </a:p>
        </p:txBody>
      </p:sp>
      <p:sp>
        <p:nvSpPr>
          <p:cNvPr id="3" name="Subtitle 2">
            <a:extLst>
              <a:ext uri="{FF2B5EF4-FFF2-40B4-BE49-F238E27FC236}">
                <a16:creationId xmlns:a16="http://schemas.microsoft.com/office/drawing/2014/main" id="{F060F00C-45CA-43EA-9325-85C3F3F1CC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85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Virtual Networking Events - Hosting</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p:txBody>
          <a:bodyPr/>
          <a:lstStyle/>
          <a:p>
            <a:pPr marL="270000" lvl="1" indent="0">
              <a:buNone/>
            </a:pPr>
            <a:endParaRPr lang="en-US" dirty="0"/>
          </a:p>
          <a:p>
            <a:pPr marL="270000" lvl="1" indent="0">
              <a:buNone/>
            </a:pPr>
            <a:r>
              <a:rPr lang="en-US" dirty="0"/>
              <a:t>-Think about the intention behind the event</a:t>
            </a:r>
          </a:p>
          <a:p>
            <a:pPr lvl="2"/>
            <a:r>
              <a:rPr lang="en-US" dirty="0"/>
              <a:t>Teambuilding</a:t>
            </a:r>
          </a:p>
          <a:p>
            <a:pPr lvl="2"/>
            <a:r>
              <a:rPr lang="en-US" dirty="0"/>
              <a:t>Sell or Educate your audience</a:t>
            </a:r>
          </a:p>
          <a:p>
            <a:pPr lvl="2"/>
            <a:r>
              <a:rPr lang="en-US" dirty="0"/>
              <a:t>Social Mixer for Professionals</a:t>
            </a:r>
          </a:p>
          <a:p>
            <a:pPr lvl="1"/>
            <a:endParaRPr lang="en-US" dirty="0"/>
          </a:p>
          <a:p>
            <a:pPr lvl="1"/>
            <a:r>
              <a:rPr lang="en-US" dirty="0"/>
              <a:t>Invite the right number of people</a:t>
            </a:r>
          </a:p>
          <a:p>
            <a:pPr lvl="2"/>
            <a:r>
              <a:rPr lang="en-US" dirty="0"/>
              <a:t>Breakout sessions</a:t>
            </a:r>
          </a:p>
          <a:p>
            <a:pPr marL="270000" lvl="1" indent="0">
              <a:buNone/>
            </a:pPr>
            <a:endParaRPr lang="en-US" dirty="0"/>
          </a:p>
          <a:p>
            <a:pPr lvl="1"/>
            <a:r>
              <a:rPr lang="en-US" dirty="0"/>
              <a:t>Make the Invite easy</a:t>
            </a:r>
          </a:p>
          <a:p>
            <a:pPr lvl="2"/>
            <a:r>
              <a:rPr lang="en-US" dirty="0"/>
              <a:t>Include calendar invite, App platform link, alert if download is needed</a:t>
            </a:r>
          </a:p>
          <a:p>
            <a:pPr lvl="1"/>
            <a:endParaRPr lang="en-US" dirty="0"/>
          </a:p>
          <a:p>
            <a:pPr lvl="1"/>
            <a:endParaRPr lang="en-US" dirty="0"/>
          </a:p>
        </p:txBody>
      </p:sp>
    </p:spTree>
    <p:extLst>
      <p:ext uri="{BB962C8B-B14F-4D97-AF65-F5344CB8AC3E}">
        <p14:creationId xmlns:p14="http://schemas.microsoft.com/office/powerpoint/2010/main" val="230704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Virtual Networking Events - Hosting</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p:txBody>
          <a:bodyPr/>
          <a:lstStyle/>
          <a:p>
            <a:pPr lvl="1"/>
            <a:endParaRPr lang="en-US" dirty="0"/>
          </a:p>
          <a:p>
            <a:pPr lvl="1"/>
            <a:r>
              <a:rPr lang="en-US" dirty="0"/>
              <a:t>Reach out to Attendees before the event</a:t>
            </a:r>
          </a:p>
          <a:p>
            <a:pPr lvl="2"/>
            <a:r>
              <a:rPr lang="en-US" dirty="0"/>
              <a:t>Share invite list – LinkedIn Link </a:t>
            </a:r>
          </a:p>
          <a:p>
            <a:pPr lvl="1"/>
            <a:endParaRPr lang="en-US" dirty="0"/>
          </a:p>
          <a:p>
            <a:pPr lvl="1"/>
            <a:r>
              <a:rPr lang="en-US" dirty="0"/>
              <a:t>Allow time for socialization ahead of time</a:t>
            </a:r>
          </a:p>
          <a:p>
            <a:pPr lvl="1"/>
            <a:endParaRPr lang="en-US" dirty="0"/>
          </a:p>
          <a:p>
            <a:pPr lvl="1"/>
            <a:r>
              <a:rPr lang="en-US" dirty="0"/>
              <a:t>Have a flexible agenda</a:t>
            </a:r>
          </a:p>
          <a:p>
            <a:pPr lvl="2"/>
            <a:r>
              <a:rPr lang="en-US" dirty="0"/>
              <a:t>Introductions</a:t>
            </a:r>
          </a:p>
          <a:p>
            <a:pPr lvl="2"/>
            <a:r>
              <a:rPr lang="en-US" dirty="0"/>
              <a:t>Have specific questions ready</a:t>
            </a:r>
          </a:p>
          <a:p>
            <a:pPr lvl="2"/>
            <a:endParaRPr lang="en-US" dirty="0"/>
          </a:p>
          <a:p>
            <a:pPr lvl="1"/>
            <a:r>
              <a:rPr lang="en-US" dirty="0"/>
              <a:t>Stick to your schedule</a:t>
            </a:r>
          </a:p>
          <a:p>
            <a:pPr lvl="2"/>
            <a:r>
              <a:rPr lang="en-US" dirty="0"/>
              <a:t>Recommended 60-90 minutes</a:t>
            </a:r>
          </a:p>
          <a:p>
            <a:pPr lvl="1"/>
            <a:endParaRPr lang="en-US" dirty="0"/>
          </a:p>
          <a:p>
            <a:pPr lvl="1"/>
            <a:endParaRPr lang="en-US" dirty="0"/>
          </a:p>
        </p:txBody>
      </p:sp>
    </p:spTree>
    <p:extLst>
      <p:ext uri="{BB962C8B-B14F-4D97-AF65-F5344CB8AC3E}">
        <p14:creationId xmlns:p14="http://schemas.microsoft.com/office/powerpoint/2010/main" val="262787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Virtual Networking Events - Participating</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14</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20039" y="1250349"/>
            <a:ext cx="11521440" cy="4935537"/>
          </a:xfrm>
        </p:spPr>
        <p:txBody>
          <a:bodyPr/>
          <a:lstStyle/>
          <a:p>
            <a:pPr lvl="1"/>
            <a:r>
              <a:rPr lang="en-US" dirty="0"/>
              <a:t>Provide Bio or LinkedIn link to organizers</a:t>
            </a:r>
          </a:p>
          <a:p>
            <a:pPr lvl="1"/>
            <a:endParaRPr lang="en-US" dirty="0"/>
          </a:p>
          <a:p>
            <a:pPr lvl="1"/>
            <a:r>
              <a:rPr lang="en-US" dirty="0"/>
              <a:t>Identify your networking goals</a:t>
            </a:r>
          </a:p>
          <a:p>
            <a:pPr lvl="2"/>
            <a:r>
              <a:rPr lang="en-US" dirty="0"/>
              <a:t>Expand your professional network</a:t>
            </a:r>
          </a:p>
          <a:p>
            <a:pPr lvl="2"/>
            <a:r>
              <a:rPr lang="en-US" dirty="0"/>
              <a:t>Team build with colleagues</a:t>
            </a:r>
          </a:p>
          <a:p>
            <a:pPr lvl="2"/>
            <a:r>
              <a:rPr lang="en-US" dirty="0"/>
              <a:t>Who are the key people/companies/brands to connect with?</a:t>
            </a:r>
          </a:p>
          <a:p>
            <a:pPr lvl="1"/>
            <a:endParaRPr lang="en-US" dirty="0"/>
          </a:p>
          <a:p>
            <a:pPr lvl="1"/>
            <a:r>
              <a:rPr lang="en-US" dirty="0"/>
              <a:t>Engage in Discussions</a:t>
            </a:r>
          </a:p>
          <a:p>
            <a:pPr lvl="2"/>
            <a:r>
              <a:rPr lang="en-US" dirty="0"/>
              <a:t>But don’t dominate group</a:t>
            </a:r>
          </a:p>
          <a:p>
            <a:pPr lvl="1"/>
            <a:endParaRPr lang="en-US" dirty="0"/>
          </a:p>
          <a:p>
            <a:pPr lvl="1"/>
            <a:r>
              <a:rPr lang="en-US" dirty="0"/>
              <a:t>Share participation on Social Media</a:t>
            </a:r>
          </a:p>
          <a:p>
            <a:pPr lvl="1"/>
            <a:endParaRPr lang="en-US" dirty="0"/>
          </a:p>
          <a:p>
            <a:pPr lvl="1"/>
            <a:r>
              <a:rPr lang="en-US" dirty="0"/>
              <a:t>Follow-up with any connections you made </a:t>
            </a:r>
          </a:p>
          <a:p>
            <a:pPr lvl="1"/>
            <a:endParaRPr lang="en-US" dirty="0"/>
          </a:p>
          <a:p>
            <a:pPr lvl="1"/>
            <a:endParaRPr lang="en-US" dirty="0"/>
          </a:p>
        </p:txBody>
      </p:sp>
    </p:spTree>
    <p:extLst>
      <p:ext uri="{BB962C8B-B14F-4D97-AF65-F5344CB8AC3E}">
        <p14:creationId xmlns:p14="http://schemas.microsoft.com/office/powerpoint/2010/main" val="427147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EC4B2F-155D-497C-8833-2C22A9254A58}"/>
              </a:ext>
            </a:extLst>
          </p:cNvPr>
          <p:cNvSpPr>
            <a:spLocks noGrp="1"/>
          </p:cNvSpPr>
          <p:nvPr>
            <p:ph type="ctrTitle"/>
          </p:nvPr>
        </p:nvSpPr>
        <p:spPr/>
        <p:txBody>
          <a:bodyPr/>
          <a:lstStyle/>
          <a:p>
            <a:r>
              <a:rPr lang="en-US" dirty="0"/>
              <a:t>AIChE Resources</a:t>
            </a:r>
          </a:p>
        </p:txBody>
      </p:sp>
      <p:sp>
        <p:nvSpPr>
          <p:cNvPr id="7" name="Subtitle 6">
            <a:extLst>
              <a:ext uri="{FF2B5EF4-FFF2-40B4-BE49-F238E27FC236}">
                <a16:creationId xmlns:a16="http://schemas.microsoft.com/office/drawing/2014/main" id="{52532E4A-E433-45B6-9EE1-C27CE7B14FAE}"/>
              </a:ext>
            </a:extLst>
          </p:cNvPr>
          <p:cNvSpPr>
            <a:spLocks noGrp="1"/>
          </p:cNvSpPr>
          <p:nvPr>
            <p:ph type="subTitle" idx="1"/>
          </p:nvPr>
        </p:nvSpPr>
        <p:spPr/>
        <p:txBody>
          <a:bodyPr/>
          <a:lstStyle/>
          <a:p>
            <a:r>
              <a:rPr lang="en-US" dirty="0"/>
              <a:t>Conny Walker</a:t>
            </a:r>
          </a:p>
        </p:txBody>
      </p:sp>
      <p:sp>
        <p:nvSpPr>
          <p:cNvPr id="4" name="Slide Number Placeholder 3">
            <a:extLst>
              <a:ext uri="{FF2B5EF4-FFF2-40B4-BE49-F238E27FC236}">
                <a16:creationId xmlns:a16="http://schemas.microsoft.com/office/drawing/2014/main" id="{0901F02A-6CEF-42A6-B583-B7104B1F6F2D}"/>
              </a:ext>
            </a:extLst>
          </p:cNvPr>
          <p:cNvSpPr>
            <a:spLocks noGrp="1"/>
          </p:cNvSpPr>
          <p:nvPr>
            <p:ph type="sldNum" sz="quarter" idx="4294967295"/>
          </p:nvPr>
        </p:nvSpPr>
        <p:spPr>
          <a:xfrm>
            <a:off x="0" y="6308725"/>
            <a:ext cx="781050" cy="274638"/>
          </a:xfrm>
          <a:prstGeom prst="rect">
            <a:avLst/>
          </a:prstGeom>
        </p:spPr>
        <p:txBody>
          <a:bodyPr/>
          <a:lstStyle/>
          <a:p>
            <a:fld id="{9B3E39EC-4BE2-4DEA-81C0-4ABC0AAB4AC0}" type="slidenum">
              <a:rPr lang="en-AU" smtClean="0"/>
              <a:pPr/>
              <a:t>15</a:t>
            </a:fld>
            <a:endParaRPr lang="en-AU" dirty="0"/>
          </a:p>
        </p:txBody>
      </p:sp>
    </p:spTree>
    <p:extLst>
      <p:ext uri="{BB962C8B-B14F-4D97-AF65-F5344CB8AC3E}">
        <p14:creationId xmlns:p14="http://schemas.microsoft.com/office/powerpoint/2010/main" val="326514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Networking on a Smaller Scale</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16</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19723" y="1243013"/>
            <a:ext cx="11521440" cy="4935537"/>
          </a:xfrm>
        </p:spPr>
        <p:txBody>
          <a:bodyPr/>
          <a:lstStyle/>
          <a:p>
            <a:r>
              <a:rPr lang="en-US" dirty="0"/>
              <a:t>Reach out to coworkers/connections</a:t>
            </a:r>
          </a:p>
          <a:p>
            <a:pPr lvl="1"/>
            <a:r>
              <a:rPr lang="en-US" dirty="0"/>
              <a:t>Company messenger application </a:t>
            </a:r>
          </a:p>
          <a:p>
            <a:pPr lvl="1"/>
            <a:r>
              <a:rPr lang="en-US" dirty="0"/>
              <a:t>LinkedIn</a:t>
            </a:r>
          </a:p>
          <a:p>
            <a:pPr lvl="1"/>
            <a:r>
              <a:rPr lang="en-US" dirty="0"/>
              <a:t>Email</a:t>
            </a:r>
          </a:p>
          <a:p>
            <a:endParaRPr lang="en-US" dirty="0"/>
          </a:p>
          <a:p>
            <a:r>
              <a:rPr lang="en-US" dirty="0"/>
              <a:t>Spotlight someone on your team </a:t>
            </a:r>
          </a:p>
          <a:p>
            <a:endParaRPr lang="en-US" dirty="0"/>
          </a:p>
          <a:p>
            <a:r>
              <a:rPr lang="en-US" dirty="0"/>
              <a:t>Stay active on LinkedIn</a:t>
            </a:r>
          </a:p>
          <a:p>
            <a:pPr lvl="1"/>
            <a:r>
              <a:rPr lang="en-US" dirty="0"/>
              <a:t>Share articles or posts on things you care about</a:t>
            </a:r>
          </a:p>
          <a:p>
            <a:pPr lvl="1"/>
            <a:r>
              <a:rPr lang="en-US" dirty="0"/>
              <a:t>Engage with others on their posts</a:t>
            </a:r>
          </a:p>
          <a:p>
            <a:pPr lvl="1"/>
            <a:endParaRPr lang="en-US" dirty="0"/>
          </a:p>
        </p:txBody>
      </p:sp>
    </p:spTree>
    <p:extLst>
      <p:ext uri="{BB962C8B-B14F-4D97-AF65-F5344CB8AC3E}">
        <p14:creationId xmlns:p14="http://schemas.microsoft.com/office/powerpoint/2010/main" val="265482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3B10A6-F408-4732-8E01-D68FDA50287E}"/>
              </a:ext>
            </a:extLst>
          </p:cNvPr>
          <p:cNvSpPr>
            <a:spLocks noGrp="1"/>
          </p:cNvSpPr>
          <p:nvPr>
            <p:ph type="ctrTitle"/>
          </p:nvPr>
        </p:nvSpPr>
        <p:spPr>
          <a:xfrm>
            <a:off x="640080" y="3376702"/>
            <a:ext cx="8075295" cy="1371600"/>
          </a:xfrm>
        </p:spPr>
        <p:txBody>
          <a:bodyPr/>
          <a:lstStyle/>
          <a:p>
            <a:r>
              <a:rPr lang="en-US" dirty="0"/>
              <a:t>Next Steps</a:t>
            </a:r>
          </a:p>
        </p:txBody>
      </p:sp>
      <p:sp>
        <p:nvSpPr>
          <p:cNvPr id="6" name="Subtitle 5">
            <a:extLst>
              <a:ext uri="{FF2B5EF4-FFF2-40B4-BE49-F238E27FC236}">
                <a16:creationId xmlns:a16="http://schemas.microsoft.com/office/drawing/2014/main" id="{D460DA5D-4BCD-49DE-AE8F-AF1620EAD52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682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Looking Forward – After </a:t>
            </a:r>
            <a:r>
              <a:rPr lang="en-US" dirty="0" err="1"/>
              <a:t>Covid</a:t>
            </a:r>
            <a:r>
              <a:rPr lang="en-US" dirty="0"/>
              <a:t> </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18</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19723" y="1243013"/>
            <a:ext cx="11521440" cy="4935537"/>
          </a:xfrm>
        </p:spPr>
        <p:txBody>
          <a:bodyPr/>
          <a:lstStyle/>
          <a:p>
            <a:r>
              <a:rPr lang="en-US" dirty="0"/>
              <a:t>Companies have made heavy investments in digital infrastructure </a:t>
            </a:r>
          </a:p>
          <a:p>
            <a:endParaRPr lang="en-US" dirty="0"/>
          </a:p>
          <a:p>
            <a:r>
              <a:rPr lang="en-US" dirty="0"/>
              <a:t>Decentralized workforce</a:t>
            </a:r>
          </a:p>
          <a:p>
            <a:endParaRPr lang="en-US" dirty="0"/>
          </a:p>
          <a:p>
            <a:r>
              <a:rPr lang="en-US" dirty="0"/>
              <a:t>Mix of In-person and virtual events</a:t>
            </a:r>
          </a:p>
          <a:p>
            <a:pPr lvl="1"/>
            <a:r>
              <a:rPr lang="en-US" dirty="0"/>
              <a:t>Team build with coworkers in other offices</a:t>
            </a:r>
          </a:p>
          <a:p>
            <a:pPr lvl="1"/>
            <a:r>
              <a:rPr lang="en-US" dirty="0"/>
              <a:t>Interview, establish connections with students from non-local colleges</a:t>
            </a:r>
          </a:p>
          <a:p>
            <a:pPr lvl="1"/>
            <a:endParaRPr lang="en-US" dirty="0"/>
          </a:p>
          <a:p>
            <a:r>
              <a:rPr lang="en-US" dirty="0"/>
              <a:t>Multi-office teams more the norm</a:t>
            </a:r>
          </a:p>
          <a:p>
            <a:pPr lvl="1"/>
            <a:endParaRPr lang="en-US" dirty="0"/>
          </a:p>
        </p:txBody>
      </p:sp>
    </p:spTree>
    <p:extLst>
      <p:ext uri="{BB962C8B-B14F-4D97-AF65-F5344CB8AC3E}">
        <p14:creationId xmlns:p14="http://schemas.microsoft.com/office/powerpoint/2010/main" val="4550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860C61-4920-4375-9848-53CAF7B05671}"/>
              </a:ext>
            </a:extLst>
          </p:cNvPr>
          <p:cNvSpPr>
            <a:spLocks noGrp="1"/>
          </p:cNvSpPr>
          <p:nvPr>
            <p:ph type="ctrTitle"/>
          </p:nvPr>
        </p:nvSpPr>
        <p:spPr/>
        <p:txBody>
          <a:bodyPr/>
          <a:lstStyle/>
          <a:p>
            <a:r>
              <a:rPr lang="en-US" dirty="0"/>
              <a:t>Questions?</a:t>
            </a:r>
          </a:p>
        </p:txBody>
      </p:sp>
      <p:sp>
        <p:nvSpPr>
          <p:cNvPr id="12" name="Subtitle 11">
            <a:extLst>
              <a:ext uri="{FF2B5EF4-FFF2-40B4-BE49-F238E27FC236}">
                <a16:creationId xmlns:a16="http://schemas.microsoft.com/office/drawing/2014/main" id="{D34343C8-C923-41A3-A52C-E563176C22F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239912E-868D-48F5-82B5-6BAA7F6BB00E}"/>
              </a:ext>
            </a:extLst>
          </p:cNvPr>
          <p:cNvSpPr>
            <a:spLocks noGrp="1"/>
          </p:cNvSpPr>
          <p:nvPr>
            <p:ph type="sldNum" sz="quarter" idx="4294967295"/>
          </p:nvPr>
        </p:nvSpPr>
        <p:spPr>
          <a:xfrm>
            <a:off x="0" y="6308725"/>
            <a:ext cx="781050" cy="274638"/>
          </a:xfrm>
          <a:prstGeom prst="rect">
            <a:avLst/>
          </a:prstGeom>
        </p:spPr>
        <p:txBody>
          <a:bodyPr/>
          <a:lstStyle/>
          <a:p>
            <a:fld id="{9B3E39EC-4BE2-4DEA-81C0-4ABC0AAB4AC0}" type="slidenum">
              <a:rPr lang="en-AU" smtClean="0"/>
              <a:pPr/>
              <a:t>19</a:t>
            </a:fld>
            <a:endParaRPr lang="en-AU" dirty="0"/>
          </a:p>
        </p:txBody>
      </p:sp>
    </p:spTree>
    <p:extLst>
      <p:ext uri="{BB962C8B-B14F-4D97-AF65-F5344CB8AC3E}">
        <p14:creationId xmlns:p14="http://schemas.microsoft.com/office/powerpoint/2010/main" val="200493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F957-7403-44BF-8E71-79CF8447B06B}"/>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DFADA6D1-B731-4D04-9A8D-425AF15379BB}"/>
              </a:ext>
            </a:extLst>
          </p:cNvPr>
          <p:cNvSpPr>
            <a:spLocks noGrp="1"/>
          </p:cNvSpPr>
          <p:nvPr>
            <p:ph type="body" sz="quarter" idx="12"/>
          </p:nvPr>
        </p:nvSpPr>
        <p:spPr/>
        <p:txBody>
          <a:bodyPr/>
          <a:lstStyle/>
          <a:p>
            <a:r>
              <a:rPr lang="en-US" dirty="0"/>
              <a:t>Introduction</a:t>
            </a:r>
          </a:p>
          <a:p>
            <a:r>
              <a:rPr lang="en-US" dirty="0"/>
              <a:t>What is Networking</a:t>
            </a:r>
          </a:p>
          <a:p>
            <a:r>
              <a:rPr lang="en-US" dirty="0"/>
              <a:t>Virtual Networking Tools</a:t>
            </a:r>
          </a:p>
          <a:p>
            <a:r>
              <a:rPr lang="en-US" dirty="0"/>
              <a:t>Virtual Networking Events</a:t>
            </a:r>
          </a:p>
          <a:p>
            <a:r>
              <a:rPr lang="en-US" dirty="0"/>
              <a:t>AIChE Resources</a:t>
            </a:r>
          </a:p>
          <a:p>
            <a:r>
              <a:rPr lang="en-US" dirty="0"/>
              <a:t>Next Steps/Looking Forward</a:t>
            </a:r>
          </a:p>
          <a:p>
            <a:r>
              <a:rPr lang="en-US" dirty="0"/>
              <a:t>Q+A</a:t>
            </a:r>
          </a:p>
          <a:p>
            <a:r>
              <a:rPr lang="en-US" dirty="0"/>
              <a:t>Networking Breakout Sessions</a:t>
            </a:r>
          </a:p>
          <a:p>
            <a:endParaRPr lang="en-US" dirty="0"/>
          </a:p>
          <a:p>
            <a:endParaRPr lang="en-US" dirty="0"/>
          </a:p>
        </p:txBody>
      </p:sp>
    </p:spTree>
    <p:extLst>
      <p:ext uri="{BB962C8B-B14F-4D97-AF65-F5344CB8AC3E}">
        <p14:creationId xmlns:p14="http://schemas.microsoft.com/office/powerpoint/2010/main" val="3652326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33AA7D-BDC9-48E4-AD1F-B53F2159D47F}"/>
              </a:ext>
            </a:extLst>
          </p:cNvPr>
          <p:cNvSpPr>
            <a:spLocks noGrp="1"/>
          </p:cNvSpPr>
          <p:nvPr>
            <p:ph type="title"/>
          </p:nvPr>
        </p:nvSpPr>
        <p:spPr/>
        <p:txBody>
          <a:bodyPr/>
          <a:lstStyle/>
          <a:p>
            <a:r>
              <a:rPr lang="en-US" dirty="0"/>
              <a:t>Breakout Sessions</a:t>
            </a:r>
          </a:p>
        </p:txBody>
      </p:sp>
      <p:pic>
        <p:nvPicPr>
          <p:cNvPr id="7" name="Picture 6">
            <a:extLst>
              <a:ext uri="{FF2B5EF4-FFF2-40B4-BE49-F238E27FC236}">
                <a16:creationId xmlns:a16="http://schemas.microsoft.com/office/drawing/2014/main" id="{84F72C8D-F405-4E84-A599-2BA63DF70CD1}"/>
              </a:ext>
            </a:extLst>
          </p:cNvPr>
          <p:cNvPicPr>
            <a:picLocks noChangeAspect="1"/>
          </p:cNvPicPr>
          <p:nvPr/>
        </p:nvPicPr>
        <p:blipFill>
          <a:blip r:embed="rId2"/>
          <a:stretch>
            <a:fillRect/>
          </a:stretch>
        </p:blipFill>
        <p:spPr>
          <a:xfrm>
            <a:off x="7189773" y="2633160"/>
            <a:ext cx="3172162" cy="1670797"/>
          </a:xfrm>
          <a:prstGeom prst="rect">
            <a:avLst/>
          </a:prstGeom>
        </p:spPr>
      </p:pic>
      <p:sp>
        <p:nvSpPr>
          <p:cNvPr id="5" name="Text Placeholder 4">
            <a:extLst>
              <a:ext uri="{FF2B5EF4-FFF2-40B4-BE49-F238E27FC236}">
                <a16:creationId xmlns:a16="http://schemas.microsoft.com/office/drawing/2014/main" id="{4AD34814-88B0-4381-B10D-35FB6F7BD5CF}"/>
              </a:ext>
            </a:extLst>
          </p:cNvPr>
          <p:cNvSpPr>
            <a:spLocks noGrp="1"/>
          </p:cNvSpPr>
          <p:nvPr>
            <p:ph type="body" sz="quarter" idx="12"/>
          </p:nvPr>
        </p:nvSpPr>
        <p:spPr>
          <a:xfrm>
            <a:off x="332178" y="1287419"/>
            <a:ext cx="11521440" cy="4935537"/>
          </a:xfrm>
        </p:spPr>
        <p:txBody>
          <a:bodyPr/>
          <a:lstStyle/>
          <a:p>
            <a:r>
              <a:rPr lang="en-US" dirty="0"/>
              <a:t>We will automatically assign you to a breakout room</a:t>
            </a:r>
          </a:p>
          <a:p>
            <a:r>
              <a:rPr lang="en-US" dirty="0"/>
              <a:t>Breakout Rooms can be accessed on your control panel</a:t>
            </a:r>
          </a:p>
          <a:p>
            <a:endParaRPr lang="en-US" dirty="0"/>
          </a:p>
          <a:p>
            <a:endParaRPr lang="en-US" dirty="0"/>
          </a:p>
          <a:p>
            <a:r>
              <a:rPr lang="en-US" dirty="0"/>
              <a:t>Will bring up the following menu:</a:t>
            </a:r>
          </a:p>
          <a:p>
            <a:endParaRPr lang="en-US" dirty="0"/>
          </a:p>
          <a:p>
            <a:endParaRPr lang="en-US" dirty="0"/>
          </a:p>
          <a:p>
            <a:r>
              <a:rPr lang="en-US" dirty="0"/>
              <a:t>To leave the breakout room, click ‘Leave Room’ on control panel</a:t>
            </a:r>
          </a:p>
          <a:p>
            <a:endParaRPr lang="en-US" dirty="0"/>
          </a:p>
          <a:p>
            <a:r>
              <a:rPr lang="en-US" dirty="0"/>
              <a:t>Don’t forget to unmute!</a:t>
            </a:r>
          </a:p>
        </p:txBody>
      </p:sp>
      <p:pic>
        <p:nvPicPr>
          <p:cNvPr id="6" name="Picture 5">
            <a:extLst>
              <a:ext uri="{FF2B5EF4-FFF2-40B4-BE49-F238E27FC236}">
                <a16:creationId xmlns:a16="http://schemas.microsoft.com/office/drawing/2014/main" id="{65F53E1D-ABE7-4CDB-B390-1480D0207579}"/>
              </a:ext>
            </a:extLst>
          </p:cNvPr>
          <p:cNvPicPr>
            <a:picLocks noChangeAspect="1"/>
          </p:cNvPicPr>
          <p:nvPr/>
        </p:nvPicPr>
        <p:blipFill>
          <a:blip r:embed="rId3"/>
          <a:stretch>
            <a:fillRect/>
          </a:stretch>
        </p:blipFill>
        <p:spPr>
          <a:xfrm>
            <a:off x="2302185" y="2365138"/>
            <a:ext cx="3909212" cy="475284"/>
          </a:xfrm>
          <a:prstGeom prst="rect">
            <a:avLst/>
          </a:prstGeom>
        </p:spPr>
      </p:pic>
      <p:pic>
        <p:nvPicPr>
          <p:cNvPr id="10" name="Picture 9">
            <a:extLst>
              <a:ext uri="{FF2B5EF4-FFF2-40B4-BE49-F238E27FC236}">
                <a16:creationId xmlns:a16="http://schemas.microsoft.com/office/drawing/2014/main" id="{FCDECD95-8066-4A8E-9350-69A98BA1EF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6691" y="4868708"/>
            <a:ext cx="5595642" cy="466009"/>
          </a:xfrm>
          <a:prstGeom prst="rect">
            <a:avLst/>
          </a:prstGeom>
        </p:spPr>
      </p:pic>
      <p:sp>
        <p:nvSpPr>
          <p:cNvPr id="11" name="Arrow: Down 10">
            <a:extLst>
              <a:ext uri="{FF2B5EF4-FFF2-40B4-BE49-F238E27FC236}">
                <a16:creationId xmlns:a16="http://schemas.microsoft.com/office/drawing/2014/main" id="{D02E05A8-9195-4AAD-A332-D5A3183BFC0A}"/>
              </a:ext>
            </a:extLst>
          </p:cNvPr>
          <p:cNvSpPr/>
          <p:nvPr/>
        </p:nvSpPr>
        <p:spPr>
          <a:xfrm rot="2626864">
            <a:off x="5616780" y="1982557"/>
            <a:ext cx="280562" cy="64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4DA70E2-2959-473C-8A7C-12B66CDFE702}"/>
              </a:ext>
            </a:extLst>
          </p:cNvPr>
          <p:cNvSpPr/>
          <p:nvPr/>
        </p:nvSpPr>
        <p:spPr>
          <a:xfrm rot="17655183">
            <a:off x="2079212" y="4753317"/>
            <a:ext cx="280562" cy="64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4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A Short Introduction</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4525951" y="1243013"/>
            <a:ext cx="7315212" cy="4935537"/>
          </a:xfrm>
        </p:spPr>
        <p:txBody>
          <a:bodyPr>
            <a:normAutofit lnSpcReduction="10000"/>
          </a:bodyPr>
          <a:lstStyle/>
          <a:p>
            <a:r>
              <a:rPr lang="en-US" dirty="0"/>
              <a:t>Born in Lancaster, PA. Grew up in Augusta, GA. Lived in Greenville, SC since 2013</a:t>
            </a:r>
          </a:p>
          <a:p>
            <a:endParaRPr lang="en-US" dirty="0"/>
          </a:p>
          <a:p>
            <a:r>
              <a:rPr lang="en-US" dirty="0"/>
              <a:t>Graduated from Georgia Tech in 2013 with degree in Chemical Engineering</a:t>
            </a:r>
          </a:p>
          <a:p>
            <a:endParaRPr lang="en-US" dirty="0"/>
          </a:p>
          <a:p>
            <a:r>
              <a:rPr lang="en-US" dirty="0"/>
              <a:t>Started working at Jacobs/CH2M in 2013</a:t>
            </a:r>
          </a:p>
          <a:p>
            <a:pPr lvl="1"/>
            <a:r>
              <a:rPr lang="en-US" dirty="0"/>
              <a:t>Originally started in Specialty Chemical Industry</a:t>
            </a:r>
          </a:p>
          <a:p>
            <a:pPr lvl="1"/>
            <a:r>
              <a:rPr lang="en-US" dirty="0"/>
              <a:t>Worked in the Microelectronics field for the past 2.5 years</a:t>
            </a:r>
          </a:p>
          <a:p>
            <a:endParaRPr lang="en-US" dirty="0"/>
          </a:p>
          <a:p>
            <a:r>
              <a:rPr lang="en-US" dirty="0"/>
              <a:t>Enjoys being a traveling, cycling, photography, video games, and is a proud cat-dad.</a:t>
            </a:r>
          </a:p>
        </p:txBody>
      </p:sp>
      <p:pic>
        <p:nvPicPr>
          <p:cNvPr id="5" name="Picture 4">
            <a:extLst>
              <a:ext uri="{FF2B5EF4-FFF2-40B4-BE49-F238E27FC236}">
                <a16:creationId xmlns:a16="http://schemas.microsoft.com/office/drawing/2014/main" id="{593F23AC-252A-484C-A19F-E4016E36B5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4831" y="4207669"/>
            <a:ext cx="1500558" cy="1125418"/>
          </a:xfrm>
          <a:prstGeom prst="rect">
            <a:avLst/>
          </a:prstGeom>
        </p:spPr>
      </p:pic>
      <p:pic>
        <p:nvPicPr>
          <p:cNvPr id="9" name="Picture 8">
            <a:extLst>
              <a:ext uri="{FF2B5EF4-FFF2-40B4-BE49-F238E27FC236}">
                <a16:creationId xmlns:a16="http://schemas.microsoft.com/office/drawing/2014/main" id="{C2466325-CB60-4805-8093-A81F97764A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4831" y="1163737"/>
            <a:ext cx="4058575" cy="3043932"/>
          </a:xfrm>
          <a:prstGeom prst="rect">
            <a:avLst/>
          </a:prstGeom>
        </p:spPr>
      </p:pic>
      <p:pic>
        <p:nvPicPr>
          <p:cNvPr id="11" name="Picture 10">
            <a:extLst>
              <a:ext uri="{FF2B5EF4-FFF2-40B4-BE49-F238E27FC236}">
                <a16:creationId xmlns:a16="http://schemas.microsoft.com/office/drawing/2014/main" id="{FE84B878-C997-4C4A-8D08-79B924F783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5388" y="4207668"/>
            <a:ext cx="887581" cy="1125418"/>
          </a:xfrm>
          <a:prstGeom prst="rect">
            <a:avLst/>
          </a:prstGeom>
        </p:spPr>
      </p:pic>
      <p:pic>
        <p:nvPicPr>
          <p:cNvPr id="13" name="Picture 12">
            <a:extLst>
              <a:ext uri="{FF2B5EF4-FFF2-40B4-BE49-F238E27FC236}">
                <a16:creationId xmlns:a16="http://schemas.microsoft.com/office/drawing/2014/main" id="{401F2110-4888-493B-8C82-C56C983B98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2971" y="4207668"/>
            <a:ext cx="1670436" cy="1125418"/>
          </a:xfrm>
          <a:prstGeom prst="rect">
            <a:avLst/>
          </a:prstGeom>
        </p:spPr>
      </p:pic>
    </p:spTree>
    <p:extLst>
      <p:ext uri="{BB962C8B-B14F-4D97-AF65-F5344CB8AC3E}">
        <p14:creationId xmlns:p14="http://schemas.microsoft.com/office/powerpoint/2010/main" val="398615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3B10A6-F408-4732-8E01-D68FDA50287E}"/>
              </a:ext>
            </a:extLst>
          </p:cNvPr>
          <p:cNvSpPr>
            <a:spLocks noGrp="1"/>
          </p:cNvSpPr>
          <p:nvPr>
            <p:ph type="ctrTitle"/>
          </p:nvPr>
        </p:nvSpPr>
        <p:spPr/>
        <p:txBody>
          <a:bodyPr/>
          <a:lstStyle/>
          <a:p>
            <a:r>
              <a:rPr lang="en-US" dirty="0"/>
              <a:t>What is Networking?</a:t>
            </a:r>
          </a:p>
        </p:txBody>
      </p:sp>
      <p:sp>
        <p:nvSpPr>
          <p:cNvPr id="2" name="Subtitle 1">
            <a:extLst>
              <a:ext uri="{FF2B5EF4-FFF2-40B4-BE49-F238E27FC236}">
                <a16:creationId xmlns:a16="http://schemas.microsoft.com/office/drawing/2014/main" id="{BA286BB3-A79B-4D11-BE23-466DEF5A26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876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What is Networking?</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p:txBody>
          <a:bodyPr/>
          <a:lstStyle/>
          <a:p>
            <a:r>
              <a:rPr lang="en-US" b="1" dirty="0">
                <a:solidFill>
                  <a:srgbClr val="007D55"/>
                </a:solidFill>
              </a:rPr>
              <a:t>Definition:</a:t>
            </a:r>
          </a:p>
          <a:p>
            <a:pPr lvl="1"/>
            <a:r>
              <a:rPr lang="en-US" dirty="0"/>
              <a:t>The action or process of interacting with others to exchange information and develop professional or social contacts.</a:t>
            </a:r>
          </a:p>
          <a:p>
            <a:pPr lvl="1"/>
            <a:endParaRPr lang="en-US" dirty="0"/>
          </a:p>
          <a:p>
            <a:endParaRPr lang="en-US" dirty="0"/>
          </a:p>
          <a:p>
            <a:r>
              <a:rPr lang="en-US" b="1" dirty="0">
                <a:solidFill>
                  <a:srgbClr val="0AD287"/>
                </a:solidFill>
              </a:rPr>
              <a:t>Basically</a:t>
            </a:r>
            <a:r>
              <a:rPr lang="en-US" dirty="0"/>
              <a:t>:</a:t>
            </a:r>
          </a:p>
          <a:p>
            <a:pPr lvl="1"/>
            <a:r>
              <a:rPr lang="en-US" dirty="0"/>
              <a:t>Networking is about building new relationships with people and growing established relationships </a:t>
            </a:r>
          </a:p>
        </p:txBody>
      </p:sp>
    </p:spTree>
    <p:extLst>
      <p:ext uri="{BB962C8B-B14F-4D97-AF65-F5344CB8AC3E}">
        <p14:creationId xmlns:p14="http://schemas.microsoft.com/office/powerpoint/2010/main" val="12063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lstStyle/>
          <a:p>
            <a:r>
              <a:rPr lang="en-US" dirty="0"/>
              <a:t>Types of Networks</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19724" y="1700213"/>
            <a:ext cx="4730908" cy="4478337"/>
          </a:xfrm>
        </p:spPr>
        <p:txBody>
          <a:bodyPr/>
          <a:lstStyle/>
          <a:p>
            <a:r>
              <a:rPr lang="en-US" dirty="0"/>
              <a:t>Personal Networks</a:t>
            </a:r>
          </a:p>
          <a:p>
            <a:pPr lvl="1"/>
            <a:r>
              <a:rPr lang="en-US" dirty="0"/>
              <a:t>School</a:t>
            </a:r>
          </a:p>
          <a:p>
            <a:pPr lvl="1"/>
            <a:r>
              <a:rPr lang="en-US" dirty="0"/>
              <a:t>Mutual Friends</a:t>
            </a:r>
          </a:p>
          <a:p>
            <a:pPr lvl="1"/>
            <a:r>
              <a:rPr lang="en-US" dirty="0"/>
              <a:t>Hobbies</a:t>
            </a:r>
          </a:p>
          <a:p>
            <a:pPr lvl="1"/>
            <a:endParaRPr lang="en-US" dirty="0"/>
          </a:p>
        </p:txBody>
      </p:sp>
      <p:sp>
        <p:nvSpPr>
          <p:cNvPr id="8" name="Text Placeholder 6">
            <a:extLst>
              <a:ext uri="{FF2B5EF4-FFF2-40B4-BE49-F238E27FC236}">
                <a16:creationId xmlns:a16="http://schemas.microsoft.com/office/drawing/2014/main" id="{9DB5896C-1403-49DD-B90F-E79F1D064174}"/>
              </a:ext>
            </a:extLst>
          </p:cNvPr>
          <p:cNvSpPr txBox="1">
            <a:spLocks/>
          </p:cNvSpPr>
          <p:nvPr/>
        </p:nvSpPr>
        <p:spPr>
          <a:xfrm>
            <a:off x="5158423" y="1243013"/>
            <a:ext cx="5776277" cy="4935537"/>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0000" lvl="1" indent="0">
              <a:buNone/>
            </a:pPr>
            <a:endParaRPr lang="en-US" dirty="0"/>
          </a:p>
          <a:p>
            <a:r>
              <a:rPr lang="en-US" dirty="0"/>
              <a:t>Professional Network</a:t>
            </a:r>
          </a:p>
          <a:p>
            <a:pPr lvl="1"/>
            <a:r>
              <a:rPr lang="en-US" dirty="0"/>
              <a:t>College</a:t>
            </a:r>
          </a:p>
          <a:p>
            <a:pPr lvl="1"/>
            <a:r>
              <a:rPr lang="en-US" dirty="0"/>
              <a:t>Coworkers</a:t>
            </a:r>
          </a:p>
          <a:p>
            <a:pPr lvl="1"/>
            <a:r>
              <a:rPr lang="en-US" dirty="0"/>
              <a:t>Customers/Clients</a:t>
            </a:r>
          </a:p>
          <a:p>
            <a:pPr lvl="1"/>
            <a:r>
              <a:rPr lang="en-US" dirty="0"/>
              <a:t>Suppliers/Vendors</a:t>
            </a:r>
          </a:p>
          <a:p>
            <a:pPr lvl="1"/>
            <a:r>
              <a:rPr lang="en-US" dirty="0"/>
              <a:t>Professional Societies </a:t>
            </a:r>
          </a:p>
        </p:txBody>
      </p:sp>
    </p:spTree>
    <p:extLst>
      <p:ext uri="{BB962C8B-B14F-4D97-AF65-F5344CB8AC3E}">
        <p14:creationId xmlns:p14="http://schemas.microsoft.com/office/powerpoint/2010/main" val="352416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3B10A6-F408-4732-8E01-D68FDA50287E}"/>
              </a:ext>
            </a:extLst>
          </p:cNvPr>
          <p:cNvSpPr>
            <a:spLocks noGrp="1"/>
          </p:cNvSpPr>
          <p:nvPr>
            <p:ph type="ctrTitle"/>
          </p:nvPr>
        </p:nvSpPr>
        <p:spPr/>
        <p:txBody>
          <a:bodyPr/>
          <a:lstStyle/>
          <a:p>
            <a:r>
              <a:rPr lang="en-US" dirty="0"/>
              <a:t>Virtual Networking Tools</a:t>
            </a:r>
          </a:p>
        </p:txBody>
      </p:sp>
      <p:sp>
        <p:nvSpPr>
          <p:cNvPr id="2" name="Subtitle 1">
            <a:extLst>
              <a:ext uri="{FF2B5EF4-FFF2-40B4-BE49-F238E27FC236}">
                <a16:creationId xmlns:a16="http://schemas.microsoft.com/office/drawing/2014/main" id="{D6AA37EE-4428-4588-B9F7-B9748A75E1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781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normAutofit/>
          </a:bodyPr>
          <a:lstStyle/>
          <a:p>
            <a:r>
              <a:rPr lang="en-US" sz="3000" dirty="0"/>
              <a:t>LinkedIn</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8</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a:xfrm>
            <a:off x="320039" y="1126875"/>
            <a:ext cx="11521440" cy="4935537"/>
          </a:xfrm>
        </p:spPr>
        <p:txBody>
          <a:bodyPr/>
          <a:lstStyle/>
          <a:p>
            <a:endParaRPr lang="en-US" sz="2600" dirty="0"/>
          </a:p>
          <a:p>
            <a:r>
              <a:rPr lang="en-US" sz="2600" dirty="0"/>
              <a:t>LinkedIn is a digital business card</a:t>
            </a:r>
          </a:p>
          <a:p>
            <a:pPr lvl="1"/>
            <a:r>
              <a:rPr lang="en-US" dirty="0"/>
              <a:t>Will be the first/last thing people see at networking event</a:t>
            </a:r>
          </a:p>
          <a:p>
            <a:pPr lvl="1"/>
            <a:endParaRPr lang="en-US" dirty="0"/>
          </a:p>
          <a:p>
            <a:r>
              <a:rPr lang="en-US" sz="2600" dirty="0"/>
              <a:t>LinkedIn Best Practices</a:t>
            </a:r>
          </a:p>
          <a:p>
            <a:pPr lvl="1"/>
            <a:r>
              <a:rPr lang="en-US" dirty="0"/>
              <a:t>Professional Profile Picture</a:t>
            </a:r>
          </a:p>
          <a:p>
            <a:pPr lvl="1"/>
            <a:r>
              <a:rPr lang="en-US" dirty="0"/>
              <a:t>Background Photo</a:t>
            </a:r>
          </a:p>
          <a:p>
            <a:pPr lvl="1"/>
            <a:r>
              <a:rPr lang="en-US" dirty="0"/>
              <a:t>Strong Headline</a:t>
            </a:r>
          </a:p>
          <a:p>
            <a:pPr lvl="1"/>
            <a:r>
              <a:rPr lang="en-US" dirty="0"/>
              <a:t>Use Summary to tell your story</a:t>
            </a:r>
          </a:p>
          <a:p>
            <a:pPr lvl="1"/>
            <a:r>
              <a:rPr lang="en-US" dirty="0"/>
              <a:t>Highlight your experience </a:t>
            </a:r>
          </a:p>
          <a:p>
            <a:pPr lvl="1"/>
            <a:endParaRPr lang="en-US" dirty="0"/>
          </a:p>
          <a:p>
            <a:pPr lvl="2"/>
            <a:endParaRPr lang="en-US" dirty="0"/>
          </a:p>
          <a:p>
            <a:pPr lvl="1"/>
            <a:endParaRPr lang="en-US" dirty="0"/>
          </a:p>
        </p:txBody>
      </p:sp>
      <p:pic>
        <p:nvPicPr>
          <p:cNvPr id="2" name="Picture 1">
            <a:extLst>
              <a:ext uri="{FF2B5EF4-FFF2-40B4-BE49-F238E27FC236}">
                <a16:creationId xmlns:a16="http://schemas.microsoft.com/office/drawing/2014/main" id="{BB76021C-24CA-474E-943C-3442C97F578A}"/>
              </a:ext>
            </a:extLst>
          </p:cNvPr>
          <p:cNvPicPr>
            <a:picLocks noChangeAspect="1"/>
          </p:cNvPicPr>
          <p:nvPr/>
        </p:nvPicPr>
        <p:blipFill>
          <a:blip r:embed="rId2"/>
          <a:stretch>
            <a:fillRect/>
          </a:stretch>
        </p:blipFill>
        <p:spPr>
          <a:xfrm>
            <a:off x="5519044" y="2388910"/>
            <a:ext cx="6322435" cy="3226077"/>
          </a:xfrm>
          <a:prstGeom prst="rect">
            <a:avLst/>
          </a:prstGeom>
        </p:spPr>
      </p:pic>
    </p:spTree>
    <p:extLst>
      <p:ext uri="{BB962C8B-B14F-4D97-AF65-F5344CB8AC3E}">
        <p14:creationId xmlns:p14="http://schemas.microsoft.com/office/powerpoint/2010/main" val="179444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D28B9-9062-41F0-9052-9D7B0EA4D5E7}"/>
              </a:ext>
            </a:extLst>
          </p:cNvPr>
          <p:cNvSpPr>
            <a:spLocks noGrp="1"/>
          </p:cNvSpPr>
          <p:nvPr>
            <p:ph type="title"/>
          </p:nvPr>
        </p:nvSpPr>
        <p:spPr/>
        <p:txBody>
          <a:bodyPr>
            <a:normAutofit/>
          </a:bodyPr>
          <a:lstStyle/>
          <a:p>
            <a:r>
              <a:rPr lang="en-US" sz="3000" dirty="0"/>
              <a:t>LinkedIn</a:t>
            </a:r>
          </a:p>
        </p:txBody>
      </p:sp>
      <p:sp>
        <p:nvSpPr>
          <p:cNvPr id="3" name="Footer Placeholder 2">
            <a:extLst>
              <a:ext uri="{FF2B5EF4-FFF2-40B4-BE49-F238E27FC236}">
                <a16:creationId xmlns:a16="http://schemas.microsoft.com/office/drawing/2014/main" id="{FEBD99B3-C1F5-46D1-89B0-36C6F9F3624B}"/>
              </a:ext>
            </a:extLst>
          </p:cNvPr>
          <p:cNvSpPr>
            <a:spLocks noGrp="1"/>
          </p:cNvSpPr>
          <p:nvPr>
            <p:ph type="ftr" sz="quarter" idx="10"/>
          </p:nvPr>
        </p:nvSpPr>
        <p:spPr/>
        <p:txBody>
          <a:bodyPr/>
          <a:lstStyle/>
          <a:p>
            <a:r>
              <a:rPr lang="en-AU" dirty="0"/>
              <a:t>©Jacobs 2020</a:t>
            </a:r>
          </a:p>
        </p:txBody>
      </p:sp>
      <p:sp>
        <p:nvSpPr>
          <p:cNvPr id="4" name="Slide Number Placeholder 3">
            <a:extLst>
              <a:ext uri="{FF2B5EF4-FFF2-40B4-BE49-F238E27FC236}">
                <a16:creationId xmlns:a16="http://schemas.microsoft.com/office/drawing/2014/main" id="{3B41B07F-284E-428A-B603-1B8EF80D38B5}"/>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7" name="Text Placeholder 6">
            <a:extLst>
              <a:ext uri="{FF2B5EF4-FFF2-40B4-BE49-F238E27FC236}">
                <a16:creationId xmlns:a16="http://schemas.microsoft.com/office/drawing/2014/main" id="{24540890-7E66-489C-9E4C-885876F61D8A}"/>
              </a:ext>
            </a:extLst>
          </p:cNvPr>
          <p:cNvSpPr>
            <a:spLocks noGrp="1"/>
          </p:cNvSpPr>
          <p:nvPr>
            <p:ph type="body" sz="quarter" idx="12"/>
          </p:nvPr>
        </p:nvSpPr>
        <p:spPr/>
        <p:txBody>
          <a:bodyPr/>
          <a:lstStyle/>
          <a:p>
            <a:pPr marL="270000" lvl="1" indent="0">
              <a:buNone/>
            </a:pPr>
            <a:endParaRPr lang="en-US" dirty="0"/>
          </a:p>
          <a:p>
            <a:r>
              <a:rPr lang="en-US" sz="2600" dirty="0"/>
              <a:t>Managing your Personal Brand</a:t>
            </a:r>
          </a:p>
          <a:p>
            <a:pPr lvl="1"/>
            <a:r>
              <a:rPr lang="en-US" sz="2400" dirty="0"/>
              <a:t>How others view your accomplishments, experience, capabilities, and potential</a:t>
            </a:r>
          </a:p>
          <a:p>
            <a:endParaRPr lang="en-US" dirty="0"/>
          </a:p>
          <a:p>
            <a:r>
              <a:rPr lang="en-US" sz="2600" dirty="0"/>
              <a:t>On LinkedIn</a:t>
            </a:r>
          </a:p>
          <a:p>
            <a:pPr lvl="1"/>
            <a:r>
              <a:rPr lang="en-US" sz="2400" dirty="0"/>
              <a:t>Be yourself</a:t>
            </a:r>
          </a:p>
          <a:p>
            <a:pPr lvl="1"/>
            <a:r>
              <a:rPr lang="en-US" sz="2400" dirty="0"/>
              <a:t>Be professional</a:t>
            </a:r>
          </a:p>
          <a:p>
            <a:pPr lvl="1"/>
            <a:r>
              <a:rPr lang="en-US" sz="2400" dirty="0"/>
              <a:t>Be relevant</a:t>
            </a:r>
          </a:p>
          <a:p>
            <a:pPr lvl="1"/>
            <a:r>
              <a:rPr lang="en-US" sz="2400" dirty="0"/>
              <a:t>Share what you are passionate about</a:t>
            </a:r>
          </a:p>
          <a:p>
            <a:pPr lvl="1"/>
            <a:r>
              <a:rPr lang="en-US" sz="2400" dirty="0"/>
              <a:t>Check your activity history </a:t>
            </a:r>
          </a:p>
          <a:p>
            <a:pPr lvl="1"/>
            <a:endParaRPr lang="en-US" dirty="0"/>
          </a:p>
        </p:txBody>
      </p:sp>
    </p:spTree>
    <p:extLst>
      <p:ext uri="{BB962C8B-B14F-4D97-AF65-F5344CB8AC3E}">
        <p14:creationId xmlns:p14="http://schemas.microsoft.com/office/powerpoint/2010/main" val="805425570"/>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Custom 1">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Jacobs PowerPoint">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5D34C-3B2B-4A35-8CD1-A71AD02BC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999B5B-9DD3-44F7-929E-78C1E941682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5EC268D-F9A6-4E58-A941-7AC7C1CDD0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1373</TotalTime>
  <Words>619</Words>
  <Application>Microsoft Office PowerPoint</Application>
  <PresentationFormat>Widescreen</PresentationFormat>
  <Paragraphs>178</Paragraphs>
  <Slides>20</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20</vt:i4>
      </vt:variant>
    </vt:vector>
  </HeadingPairs>
  <TitlesOfParts>
    <vt:vector size="40" baseType="lpstr">
      <vt:lpstr>Jacobs Chronos</vt:lpstr>
      <vt:lpstr>Calibri</vt:lpstr>
      <vt:lpstr>Jacobs Chronos Light</vt:lpstr>
      <vt:lpstr>Arial</vt:lpstr>
      <vt:lpstr>Wingdings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Jacobs PowerPoint</vt:lpstr>
      <vt:lpstr>Effective Networking in the Virtual Business World</vt:lpstr>
      <vt:lpstr>Agenda</vt:lpstr>
      <vt:lpstr>A Short Introduction</vt:lpstr>
      <vt:lpstr>What is Networking?</vt:lpstr>
      <vt:lpstr>What is Networking?</vt:lpstr>
      <vt:lpstr>Types of Networks</vt:lpstr>
      <vt:lpstr>Virtual Networking Tools</vt:lpstr>
      <vt:lpstr>LinkedIn</vt:lpstr>
      <vt:lpstr>LinkedIn</vt:lpstr>
      <vt:lpstr>Virtual Collaboration Platforms</vt:lpstr>
      <vt:lpstr>Virtual Networking Events</vt:lpstr>
      <vt:lpstr>Virtual Networking Events - Hosting</vt:lpstr>
      <vt:lpstr>Virtual Networking Events - Hosting</vt:lpstr>
      <vt:lpstr>Virtual Networking Events - Participating</vt:lpstr>
      <vt:lpstr>AIChE Resources</vt:lpstr>
      <vt:lpstr>Networking on a Smaller Scale</vt:lpstr>
      <vt:lpstr>Next Steps</vt:lpstr>
      <vt:lpstr>Looking Forward – After Covid </vt:lpstr>
      <vt:lpstr>Questions?</vt:lpstr>
      <vt:lpstr>Breakout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Clymer, Devon/GVL</cp:lastModifiedBy>
  <cp:revision>70</cp:revision>
  <dcterms:created xsi:type="dcterms:W3CDTF">2019-10-29T21:59:11Z</dcterms:created>
  <dcterms:modified xsi:type="dcterms:W3CDTF">2020-10-13T12:52:55Z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0x010100756184A5DB7DCF4789FD28FD9C0A9DE0</vt:lpwstr>
  </property>
  <property fmtid="{D5CDD505-2E9C-101B-9397-08002B2CF9AE}" pid="3" name="JiveObjectID">
    <vt:lpwstr>85685</vt:lpwstr>
  </property>
  <property fmtid="{D5CDD505-2E9C-101B-9397-08002B2CF9AE}" pid="4" name="Jive_LatestUserAccountName">
    <vt:lpwstr>devon.clymer@jacobs.com</vt:lpwstr>
  </property>
  <property fmtid="{D5CDD505-2E9C-101B-9397-08002B2CF9AE}" pid="5" name="Offisync_ServerID">
    <vt:lpwstr>9cccfa22-076e-4cdd-971e-89631ff06cda</vt:lpwstr>
  </property>
  <property fmtid="{D5CDD505-2E9C-101B-9397-08002B2CF9AE}" pid="6" name="Offisync_ProviderInitializationData">
    <vt:lpwstr>https://jacobsconnect.jacobs.com</vt:lpwstr>
  </property>
  <property fmtid="{D5CDD505-2E9C-101B-9397-08002B2CF9AE}" pid="7" name="Offisync_UniqueId">
    <vt:lpwstr>305709</vt:lpwstr>
  </property>
  <property fmtid="{D5CDD505-2E9C-101B-9397-08002B2CF9AE}" pid="8" name="Offisync_UpdateToken">
    <vt:lpwstr>3</vt:lpwstr>
  </property>
  <property fmtid="{D5CDD505-2E9C-101B-9397-08002B2CF9AE}" pid="9" name="Jive_VersionGuid">
    <vt:lpwstr>2133d49e-2e6f-4d1e-b6e9-5f086c834844</vt:lpwstr>
  </property>
</Properties>
</file>