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2" autoAdjust="0"/>
    <p:restoredTop sz="94660"/>
  </p:normalViewPr>
  <p:slideViewPr>
    <p:cSldViewPr snapToGrid="0">
      <p:cViewPr varScale="1">
        <p:scale>
          <a:sx n="86" d="100"/>
          <a:sy n="86" d="100"/>
        </p:scale>
        <p:origin x="32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iche.org/about/governance/elections/2020-board-directors-electio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iche.informz.net/informzdataservice/onlineversion/ind/bWFpbGluZ2luc3RhbmNlaWQ9MzEwNzgyNCZzdWJzY3JpYmVyaWQ9MzY5NTMwMDA0" TargetMode="External"/><Relationship Id="rId7" Type="http://schemas.openxmlformats.org/officeDocument/2006/relationships/image" Target="../media/image2.jpeg"/><Relationship Id="rId2" Type="http://schemas.openxmlformats.org/officeDocument/2006/relationships/hyperlink" Target="https://aiche.informz.net/informzdataservice/onlineversion/ind/bWFpbGluZ2luc3RhbmNlaWQ9MzEwNjc5MCZzdWJzY3JpYmVyaWQ9MzY5NTMwMDA0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ngage.aiche.org/communities/community-home/digestviewer?tab=digestviewer&amp;CommunityKey=de21ae11-bfdc-41b4-851d-84c7293f0d99&amp;ssopc=1" TargetMode="External"/><Relationship Id="rId5" Type="http://schemas.openxmlformats.org/officeDocument/2006/relationships/hyperlink" Target="https://aiche.informz.net/informzdataservice/onlineversion/ind/bWFpbGluZ2luc3RhbmNlaWQ9MzA5ODcwNSZzdWJzY3JpYmVyaWQ9MzY5NTMwMDA0" TargetMode="External"/><Relationship Id="rId4" Type="http://schemas.openxmlformats.org/officeDocument/2006/relationships/hyperlink" Target="https://aiche.informz.net/informzdataservice/onlineversion/ind/bWFpbGluZ2luc3RhbmNlaWQ9MzEwMDU4OCZzdWJzY3JpYmVyaWQ9MzY5NTMwMDA0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ngage.aiche.org/communities/community-home/digestviewer/viewthread?MessageKey=bc8551d7-7f9d-4168-9c79-7b9d2ed70f92&amp;CommunityKey=de21ae11-bfdc-41b4-851d-84c7293f0d99&amp;tab=digestviewer&amp;ssopc=1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engage.aiche.org/communities/community-home/digestviewer/viewthread?GroupId=13&amp;MessageKey=712be26c-268d-4c80-99cf-b8e040bb4438&amp;CommunityKey=de21ae11-bfdc-41b4-851d-84c7293f0d99&amp;tab=digestviewer&amp;ReturnUrl=%2fcommunities%2fcommunity-home%2fdigestviewer%3ftab%3ddigestviewer%26CommunityKey%3dde21ae11-bfdc-41b4-851d-84c7293f0d99" TargetMode="External"/><Relationship Id="rId2" Type="http://schemas.openxmlformats.org/officeDocument/2006/relationships/hyperlink" Target="https://engage.aiche.org/communities/community-home/digestviewer?tab=digestviewer&amp;CommunityKey=de21ae11-bfdc-41b4-851d-84c7293f0d99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ngage.aiche.org/communities/community-home/digestviewer/viewthread?GroupId=13&amp;MessageKey=68bd2cc8-8ad5-4b89-a68e-7ef9ebd6a09f&amp;CommunityKey=de21ae11-bfdc-41b4-851d-84c7293f0d99&amp;tab=digestviewer&amp;ReturnUrl=%2fcommunities%2fcommunity-home%2fdigestviewer%3ftab%3ddigestviewer%26CommunityKey%3dde21ae11-bfdc-41b4-851d-84c7293f0d99%26ssopc%3d1%26ct%3d1e87037f7bfbf48fc6e9c228efae69663e54456908d8622cc2650700b17724d58d8535ddbde48d732d92ac5b7dc1e2cd7125282007f01f7ff15fe19b0ea97dd3" TargetMode="External"/><Relationship Id="rId5" Type="http://schemas.openxmlformats.org/officeDocument/2006/relationships/hyperlink" Target="https://engage.aiche.org/communities/community-home/digestviewer/viewthread?GroupId=37&amp;MessageKey=b7dcb0f5-5b3d-47ba-86f7-30d0eba67433&amp;CommunityKey=4626b64c-240a-45b1-96b4-02661217f46c&amp;tab=digestviewer&amp;ReturnUrl=%2fbrowse%2fallrecentposts" TargetMode="External"/><Relationship Id="rId4" Type="http://schemas.openxmlformats.org/officeDocument/2006/relationships/hyperlink" Target="https://engage.aiche.org/communities/community-home/digestviewer/viewthread?GroupId=13&amp;MessageKey=33d9cd96-8a1e-410e-a111-6ede162699c7&amp;CommunityKey=de21ae11-bfdc-41b4-851d-84c7293f0d99&amp;tab=digestviewer&amp;ReturnUrl=%2fcommunities%2fcommunity-home%2fdigestviewer%3ftab%3ddigestviewer%26CommunityKey%3dde21ae11-bfdc-41b4-851d-84c7293f0d99%26ssopc%3d1%26ct%3d1e87037f7bfbf48fc6e9c228efae69663e54456908d8622cc2650700b17724d58d8535ddbde48d732d92ac5b7dc1e2cd7125282007f01f7ff15fe19b0ea97dd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B1133-45C4-4DB4-8502-F76429A5E1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3895" y="387020"/>
            <a:ext cx="7137647" cy="3368233"/>
          </a:xfrm>
        </p:spPr>
        <p:txBody>
          <a:bodyPr/>
          <a:lstStyle/>
          <a:p>
            <a:r>
              <a:rPr lang="en-US" dirty="0"/>
              <a:t>Stay</a:t>
            </a:r>
            <a:br>
              <a:rPr lang="en-US" dirty="0"/>
            </a:br>
            <a:r>
              <a:rPr lang="en-US" dirty="0"/>
              <a:t>Informed </a:t>
            </a:r>
            <a:br>
              <a:rPr lang="en-US" dirty="0"/>
            </a:br>
            <a:r>
              <a:rPr lang="en-US" dirty="0"/>
              <a:t>and Involved </a:t>
            </a:r>
            <a:br>
              <a:rPr lang="en-US" dirty="0"/>
            </a:br>
            <a:r>
              <a:rPr lang="en-US" dirty="0"/>
              <a:t>with WSC and </a:t>
            </a:r>
            <a:r>
              <a:rPr lang="en-US" dirty="0" err="1"/>
              <a:t>AIChE</a:t>
            </a:r>
            <a:r>
              <a:rPr lang="en-US" dirty="0"/>
              <a:t> </a:t>
            </a:r>
            <a:endParaRPr lang="de-D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DF649F-63B7-4BBB-979A-E3B4D4E1C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606" y="4124349"/>
            <a:ext cx="7766936" cy="1096899"/>
          </a:xfrm>
        </p:spPr>
        <p:txBody>
          <a:bodyPr>
            <a:normAutofit/>
          </a:bodyPr>
          <a:lstStyle/>
          <a:p>
            <a:r>
              <a:rPr lang="en-US" sz="3200" dirty="0"/>
              <a:t>Recommended WSC </a:t>
            </a:r>
            <a:r>
              <a:rPr lang="en-US" sz="3200" dirty="0" err="1"/>
              <a:t>AIChE</a:t>
            </a:r>
            <a:r>
              <a:rPr lang="en-US" sz="3200" dirty="0"/>
              <a:t> Links presented by Conny (Marlene) Walker</a:t>
            </a:r>
          </a:p>
          <a:p>
            <a:endParaRPr lang="de-DE" sz="3200" dirty="0"/>
          </a:p>
        </p:txBody>
      </p:sp>
    </p:spTree>
    <p:extLst>
      <p:ext uri="{BB962C8B-B14F-4D97-AF65-F5344CB8AC3E}">
        <p14:creationId xmlns:p14="http://schemas.microsoft.com/office/powerpoint/2010/main" val="340599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341D7-C102-4D72-90BB-CD0685ECA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Vote for National </a:t>
            </a:r>
            <a:r>
              <a:rPr lang="en-US" dirty="0" err="1"/>
              <a:t>AIChE</a:t>
            </a:r>
            <a:r>
              <a:rPr lang="en-US" dirty="0"/>
              <a:t> Board Members</a:t>
            </a:r>
            <a:br>
              <a:rPr lang="en-US" dirty="0"/>
            </a:br>
            <a:r>
              <a:rPr lang="en-US" dirty="0"/>
              <a:t>by October 19, 2020</a:t>
            </a:r>
            <a:endParaRPr lang="de-DE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F22A577-86A8-429E-9C70-D51B2FD2D49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991964" y="2160588"/>
            <a:ext cx="3554860" cy="3881437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D79945-9F29-45DC-8607-CF5783D373D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/>
              <a:t>AIChE</a:t>
            </a:r>
            <a:r>
              <a:rPr lang="en-US" dirty="0"/>
              <a:t> National Board Elections</a:t>
            </a:r>
          </a:p>
          <a:p>
            <a:r>
              <a:rPr lang="en-US" dirty="0"/>
              <a:t>See “details” </a:t>
            </a:r>
            <a:r>
              <a:rPr lang="en-US" dirty="0">
                <a:hlinkClick r:id="rId3"/>
              </a:rPr>
              <a:t>https://www.aiche.org/about/governance/elections/2020-board-directors-election</a:t>
            </a:r>
            <a:endParaRPr lang="en-US" dirty="0"/>
          </a:p>
          <a:p>
            <a:r>
              <a:rPr lang="en-US" dirty="0"/>
              <a:t>See Candidates </a:t>
            </a:r>
            <a:r>
              <a:rPr lang="en-US" dirty="0">
                <a:hlinkClick r:id="rId3"/>
              </a:rPr>
              <a:t>https://www.aiche.org/about/governance/elections/2020-board-directors-election</a:t>
            </a:r>
            <a:endParaRPr lang="en-US" dirty="0"/>
          </a:p>
          <a:p>
            <a:r>
              <a:rPr lang="en-US" dirty="0"/>
              <a:t>Get help if you have lost your email: election@aiche.org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4416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64D44-E2C0-4A10-91EF-C50522C4D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AIChE</a:t>
            </a:r>
            <a:r>
              <a:rPr lang="en-US" dirty="0"/>
              <a:t> Recent Topics</a:t>
            </a:r>
            <a:endParaRPr lang="de-D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D829AC-86FD-49F3-9135-2C66E884F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Out of my Inbox...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>
                <a:hlinkClick r:id="rId2"/>
              </a:rPr>
              <a:t>Education Division - Oct 2020</a:t>
            </a:r>
            <a:endParaRPr lang="en-US" dirty="0"/>
          </a:p>
          <a:p>
            <a:r>
              <a:rPr lang="en-US" dirty="0">
                <a:hlinkClick r:id="rId3"/>
              </a:rPr>
              <a:t>Waste Plastics Symposium - ongoing</a:t>
            </a:r>
            <a:endParaRPr lang="en-US" dirty="0"/>
          </a:p>
          <a:p>
            <a:r>
              <a:rPr lang="en-US" dirty="0">
                <a:hlinkClick r:id="rId4"/>
              </a:rPr>
              <a:t>Bioenergy </a:t>
            </a:r>
            <a:r>
              <a:rPr lang="en-US" dirty="0" err="1">
                <a:hlinkClick r:id="rId4"/>
              </a:rPr>
              <a:t>Susainability</a:t>
            </a:r>
            <a:r>
              <a:rPr lang="en-US" dirty="0">
                <a:hlinkClick r:id="rId4"/>
              </a:rPr>
              <a:t> Conference - ongoing</a:t>
            </a:r>
            <a:endParaRPr lang="en-US" dirty="0"/>
          </a:p>
          <a:p>
            <a:r>
              <a:rPr lang="en-US" dirty="0">
                <a:hlinkClick r:id="rId5"/>
              </a:rPr>
              <a:t>Center for Hydrogen Safety - Europe Conference - starts October 20, 2020</a:t>
            </a:r>
            <a:endParaRPr lang="en-US" dirty="0"/>
          </a:p>
          <a:p>
            <a:r>
              <a:rPr lang="en-US" dirty="0" err="1">
                <a:hlinkClick r:id="rId6"/>
              </a:rPr>
              <a:t>AIChE</a:t>
            </a:r>
            <a:r>
              <a:rPr lang="en-US" dirty="0">
                <a:hlinkClick r:id="rId6"/>
              </a:rPr>
              <a:t> Exchange (must log in)</a:t>
            </a:r>
            <a:endParaRPr lang="de-DE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6D1F7F1-AFAE-4F8D-8E53-1CA422E2F467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63" y="2367427"/>
            <a:ext cx="4183062" cy="3467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542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64D44-E2C0-4A10-91EF-C50522C4D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AIChE</a:t>
            </a:r>
            <a:r>
              <a:rPr lang="en-US" dirty="0"/>
              <a:t> Discussion Central Digest</a:t>
            </a:r>
            <a:endParaRPr lang="de-DE" dirty="0"/>
          </a:p>
        </p:txBody>
      </p:sp>
      <p:pic>
        <p:nvPicPr>
          <p:cNvPr id="6" name="Content Placeholder 5">
            <a:hlinkClick r:id="rId2"/>
            <a:extLst>
              <a:ext uri="{FF2B5EF4-FFF2-40B4-BE49-F238E27FC236}">
                <a16:creationId xmlns:a16="http://schemas.microsoft.com/office/drawing/2014/main" id="{034C666B-C210-4004-B1A8-608C60C8C18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77862" y="2160589"/>
            <a:ext cx="4449077" cy="3662453"/>
          </a:xfrm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D829AC-86FD-49F3-9135-2C66E884FD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r>
              <a:rPr lang="en-US" dirty="0" err="1"/>
              <a:t>AIChE</a:t>
            </a:r>
            <a:r>
              <a:rPr lang="en-US" dirty="0"/>
              <a:t> National Level Members only</a:t>
            </a:r>
          </a:p>
          <a:p>
            <a:r>
              <a:rPr lang="en-US" dirty="0">
                <a:hlinkClick r:id="rId4"/>
              </a:rPr>
              <a:t>Forum for engineers to ask questions and exchange ideas.</a:t>
            </a:r>
            <a:endParaRPr lang="en-US" dirty="0"/>
          </a:p>
          <a:p>
            <a:r>
              <a:rPr lang="en-US" dirty="0">
                <a:hlinkClick r:id="rId5"/>
              </a:rPr>
              <a:t>Engineers new to specific industries ask general questions</a:t>
            </a:r>
            <a:endParaRPr lang="en-US" dirty="0"/>
          </a:p>
          <a:p>
            <a:r>
              <a:rPr lang="en-US" dirty="0">
                <a:hlinkClick r:id="rId6"/>
              </a:rPr>
              <a:t>Engineers looking for specific design advice </a:t>
            </a:r>
            <a:endParaRPr lang="en-US" dirty="0"/>
          </a:p>
          <a:p>
            <a:r>
              <a:rPr lang="en-US" dirty="0">
                <a:hlinkClick r:id="rId7"/>
              </a:rPr>
              <a:t>Advice on manufacturing and industry best practices</a:t>
            </a:r>
            <a:endParaRPr lang="en-US" dirty="0"/>
          </a:p>
          <a:p>
            <a:r>
              <a:rPr lang="en-US" dirty="0">
                <a:hlinkClick r:id="rId8"/>
              </a:rPr>
              <a:t>Current issues (such as climate change, things in the media)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038239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184</Words>
  <Application>Microsoft Office PowerPoint</Application>
  <PresentationFormat>Widescreen</PresentationFormat>
  <Paragraphs>21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Stay Informed  and Involved  with WSC and AIChE </vt:lpstr>
      <vt:lpstr>Vote for National AIChE Board Members by October 19, 2020</vt:lpstr>
      <vt:lpstr>AIChE Recent Topics</vt:lpstr>
      <vt:lpstr>AIChE Discussion Central Digest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Stay Informed with WSC and AIChE </dc:title>
  <dc:creator>Conny Walker</dc:creator>
  <cp:lastModifiedBy>Conny Walker</cp:lastModifiedBy>
  <cp:revision>12</cp:revision>
  <dcterms:created xsi:type="dcterms:W3CDTF">2020-09-30T15:36:20Z</dcterms:created>
  <dcterms:modified xsi:type="dcterms:W3CDTF">2020-10-12T21:07:17Z</dcterms:modified>
</cp:coreProperties>
</file>