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56" r:id="rId2"/>
    <p:sldId id="270" r:id="rId3"/>
    <p:sldId id="263" r:id="rId4"/>
    <p:sldId id="266" r:id="rId5"/>
    <p:sldId id="258" r:id="rId6"/>
    <p:sldId id="262" r:id="rId7"/>
    <p:sldId id="259" r:id="rId8"/>
    <p:sldId id="260" r:id="rId9"/>
    <p:sldId id="271" r:id="rId10"/>
    <p:sldId id="264" r:id="rId11"/>
    <p:sldId id="265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6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DE6C8-AB1D-4204-BC9C-3366B0BF0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8426" y="889820"/>
            <a:ext cx="9989574" cy="3598606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7B9009-EE50-4EE5-B6EB-CD6EC83D3F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8426" y="4488426"/>
            <a:ext cx="6991776" cy="130277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8667E-058A-436F-B8EA-5B3A99D43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80305-1AD7-482D-BFFD-6CDB83AB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762A1-52E9-402D-B65E-DF193E44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359C1-C098-4BF4-A55D-782F4E606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343C7E-1E8B-4D38-9B81-1AA2A8978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70B00-53AE-4D3F-91BE-A8D789ED9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47FC7-8124-4F70-A849-B6BCC5189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7CEBE4-50DC-47DB-B699-CCC024336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B418279-D3B8-4C6A-AB74-9DE3777712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42322" y="997974"/>
            <a:ext cx="2349043" cy="49849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F733C-9309-4197-BACA-207CDC8935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997973"/>
            <a:ext cx="8404122" cy="49849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CD4D0-5BE6-412D-B08B-5DFFD5935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21651-B786-4A39-A10F-F5231D0A2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04D2D-9379-40DE-9F45-3004BE54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3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87CA6-BFD9-4CB1-8892-F6B062E82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DA8C3-9C0C-4E52-9A62-E4DB159E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3EC35-E02F-41FF-9232-F90692A90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13D38-5DF1-443B-8A12-71E834FD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E644A-4A37-4757-9809-5B035E28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8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578B-CD85-4BF1-A729-E8E8079B5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383" y="1709738"/>
            <a:ext cx="1063206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8448C1-C13F-4826-8347-EEB00A664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3" y="4589463"/>
            <a:ext cx="1063206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06546A-957F-4C4D-9744-1177AD258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B149C-CC63-4E3A-A83D-EF637EB51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B94775-7982-41EC-B584-D51224D38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1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E4BD8-507D-48E4-A624-F16A741C3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A07E4-3A39-457C-A059-7DFB6039D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5304417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141E17-47CE-4A78-B0FA-0E9786DA67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28684"/>
            <a:ext cx="5219700" cy="38444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02C13-D3ED-4044-9716-F29D79A18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334AD-FB29-4355-B5CF-85E61B4F3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5AA154-790C-4774-9C21-8C543E7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27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7DD35-7673-4F88-86B0-634883B5E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87" y="929148"/>
            <a:ext cx="10640005" cy="7615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820D7-3E0B-47C6-A583-C4C839C5A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384" y="1681163"/>
            <a:ext cx="5282192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39A7B-97D5-400F-B802-A0FF28FE9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384" y="2505075"/>
            <a:ext cx="5282192" cy="342377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E0ECA2-DBF1-4681-9DFA-93AFD1B371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657225"/>
          </a:xfrm>
        </p:spPr>
        <p:txBody>
          <a:bodyPr anchor="b">
            <a:normAutofit/>
          </a:bodyPr>
          <a:lstStyle>
            <a:lvl1pPr marL="0" indent="0">
              <a:buNone/>
              <a:defRPr sz="16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0EBBBB-517F-4ED7-9E51-CF0F7590B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377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11B5C7-1E37-478F-B4B0-C7202FFE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53F7EF-507C-4CB3-86C5-8B34FFFC1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E3DEA6-E4EB-4C2A-8B4F-55EC965B6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79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32964-A933-4B98-A141-A4B316DAF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684C9D-23DA-42B0-9DD3-7592F72E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BF8F05-876F-49D8-AE30-5BB2A91E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3D20DA-9260-4577-BB51-789570A2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63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2C1F24-E0A1-45A7-8EF5-92CD97993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021C19-210E-46B0-9036-5D8AECC92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80FEF-487E-44DF-8615-DF2210419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24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568EE-74C8-43A6-90BC-2DDD965C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426" y="781665"/>
            <a:ext cx="4093599" cy="122345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C35AC-CAE3-48CF-A3E4-A075C9FDD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9D03EA-5FAD-4609-A2B8-624E426847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258" y="2315497"/>
            <a:ext cx="4093599" cy="35534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8D2EA-2191-4216-B64D-067BDFE1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042128-DAB4-481C-BEE6-3523E8E88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50E382-C500-4A4C-A7C6-43860383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89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FE98B-EACF-4251-A8AF-0D9EDD17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342" y="1066800"/>
            <a:ext cx="4103431" cy="131752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05F473-761A-4002-AF70-9FF878D013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6172200" cy="47942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C2E6A-F834-4540-BB00-E13CB45DC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3342" y="2552700"/>
            <a:ext cx="4103431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C38EAB-AD63-415C-B263-BA1D8FBE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8B1C-86EF-43CF-8304-249481088644}" type="datetimeFigureOut">
              <a:rPr lang="en-US" smtClean="0"/>
              <a:t>10/14/2021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E5541-B6DE-45E8-BCFE-0DFC4F57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78D45-289B-46AF-8CB9-E6150BEA1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DB2ADC-AF19-4574-8C10-79B5B04FCA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2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A362AC-B59F-4AC7-B279-57DDD533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37103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042DB-75BD-4EC1-B6D9-8A72EF940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635" y="2293126"/>
            <a:ext cx="10691265" cy="3636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DD1378-7C96-4079-B44C-3D86B46575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9448" y="6356350"/>
            <a:ext cx="25925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fld id="{2F3E8B1C-86EF-43CF-8304-249481088644}" type="datetimeFigureOut">
              <a:rPr lang="en-US" smtClean="0"/>
              <a:pPr/>
              <a:t>10/14/2021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B6B78-577F-43F5-BAEE-BF72484C98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15383" y="6356350"/>
            <a:ext cx="45397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CC75B8-AF8F-4D8A-9B3D-D1951A64B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19012" y="6356350"/>
            <a:ext cx="6723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/>
                </a:solidFill>
              </a:defRPr>
            </a:lvl1pPr>
          </a:lstStyle>
          <a:p>
            <a:fld id="{C3DB2ADC-AF19-4574-8C10-79B5B04FCA2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64F9B95-9045-48D2-B9F3-2927E98F54AA}"/>
              </a:ext>
            </a:extLst>
          </p:cNvPr>
          <p:cNvCxnSpPr>
            <a:cxnSpLocks/>
          </p:cNvCxnSpPr>
          <p:nvPr/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85AA86F-6A4D-4BCB-A045-D992CDC2959B}"/>
              </a:ext>
            </a:extLst>
          </p:cNvPr>
          <p:cNvCxnSpPr>
            <a:cxnSpLocks/>
          </p:cNvCxnSpPr>
          <p:nvPr/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57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cap="all" spc="3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vent.com/" TargetMode="External"/><Relationship Id="rId2" Type="http://schemas.openxmlformats.org/officeDocument/2006/relationships/hyperlink" Target="http://www.imerys.com/business/applications/paper-boar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rtecinc.com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F36874-890F-426C-BB31-90457AB6D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04552" y="871758"/>
            <a:ext cx="5825448" cy="387114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CROSSFLOW MEMBRANE FILTRATION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3AF8D-0830-494E-9942-F5C4BA62A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19964" y="4785543"/>
            <a:ext cx="5322013" cy="100565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 COUPLE OF PRACTICAL APPLICATIONS</a:t>
            </a:r>
          </a:p>
        </p:txBody>
      </p:sp>
      <p:pic>
        <p:nvPicPr>
          <p:cNvPr id="18" name="Picture 3" descr="Oil drops floating in water with a red background">
            <a:extLst>
              <a:ext uri="{FF2B5EF4-FFF2-40B4-BE49-F238E27FC236}">
                <a16:creationId xmlns:a16="http://schemas.microsoft.com/office/drawing/2014/main" id="{C64ADD4E-C7B3-415C-B411-49F24E6906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97" r="30670"/>
          <a:stretch/>
        </p:blipFill>
        <p:spPr>
          <a:xfrm>
            <a:off x="1" y="10"/>
            <a:ext cx="4876799" cy="6857989"/>
          </a:xfrm>
          <a:prstGeom prst="rect">
            <a:avLst/>
          </a:prstGeom>
        </p:spPr>
      </p:pic>
      <p:cxnSp>
        <p:nvCxnSpPr>
          <p:cNvPr id="19" name="Straight Connector 10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723900"/>
            <a:ext cx="5706224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2">
            <a:extLst>
              <a:ext uri="{FF2B5EF4-FFF2-40B4-BE49-F238E27FC236}">
                <a16:creationId xmlns:a16="http://schemas.microsoft.com/office/drawing/2014/main" id="{2CF06E40-3ECB-4820-95B5-8A70B07D4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23776" y="6134100"/>
            <a:ext cx="566812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370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1FADC9-A0F4-4689-9608-959F3C23D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98C7C1-CCA9-4ED9-9968-BFDF3185C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8506"/>
          <a:stretch/>
        </p:blipFill>
        <p:spPr>
          <a:xfrm>
            <a:off x="800100" y="1066799"/>
            <a:ext cx="10591800" cy="472438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D41C16-52CF-47AA-A5C9-95D10CB80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33832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1FADC9-A0F4-4689-9608-959F3C23D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98DA7F-E54C-4782-A7C6-4E926320C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610" r="2" b="20318"/>
          <a:stretch/>
        </p:blipFill>
        <p:spPr>
          <a:xfrm>
            <a:off x="800100" y="1066799"/>
            <a:ext cx="10591800" cy="472438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D41C16-52CF-47AA-A5C9-95D10CB80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4655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1FADC9-A0F4-4689-9608-959F3C23D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23457C-6452-4356-80B2-77AF6475B3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0793"/>
          <a:stretch/>
        </p:blipFill>
        <p:spPr>
          <a:xfrm>
            <a:off x="800100" y="1066799"/>
            <a:ext cx="10591800" cy="472438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D41C16-52CF-47AA-A5C9-95D10CB80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038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9C0E6AB-EAB6-41E0-9D49-369643E87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A1FADC9-A0F4-4689-9608-959F3C23DD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D98B1C-B751-4CC8-8E57-11EB5F820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20705"/>
          <a:stretch/>
        </p:blipFill>
        <p:spPr>
          <a:xfrm>
            <a:off x="800100" y="1066799"/>
            <a:ext cx="10591800" cy="472438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D41C16-52CF-47AA-A5C9-95D10CB80D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995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583DA-FC98-4FCE-8308-7860BBBD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Crossflow membrane filtration</a:t>
            </a:r>
            <a:br>
              <a:rPr lang="en-US" dirty="0"/>
            </a:br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5E15B-5A2D-4B2F-A1B1-93B29FCD3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r>
              <a:rPr lang="en-US" dirty="0"/>
              <a:t>DESCRIPTION OF TECHNOLOGY</a:t>
            </a:r>
          </a:p>
          <a:p>
            <a:r>
              <a:rPr lang="en-US" dirty="0"/>
              <a:t>TYPICAL USES</a:t>
            </a:r>
          </a:p>
          <a:p>
            <a:r>
              <a:rPr lang="en-US" dirty="0"/>
              <a:t>KAOLIN CLAY SYSTEM</a:t>
            </a:r>
          </a:p>
          <a:p>
            <a:r>
              <a:rPr lang="en-US" dirty="0"/>
              <a:t>MONOMER PURIFICATION SYSTEM</a:t>
            </a:r>
          </a:p>
          <a:p>
            <a:r>
              <a:rPr lang="en-US" dirty="0"/>
              <a:t>QUESTIONS &amp; ANSWERS (MAYBE)</a:t>
            </a:r>
          </a:p>
        </p:txBody>
      </p:sp>
    </p:spTree>
    <p:extLst>
      <p:ext uri="{BB962C8B-B14F-4D97-AF65-F5344CB8AC3E}">
        <p14:creationId xmlns:p14="http://schemas.microsoft.com/office/powerpoint/2010/main" val="2859462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7E57B-E1BF-43FF-85D3-51C9EBACD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Crossflow membrane filtration</a:t>
            </a:r>
            <a:br>
              <a:rPr lang="en-US" dirty="0"/>
            </a:br>
            <a:r>
              <a:rPr lang="en-US" dirty="0"/>
              <a:t>personal 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CF114-5E32-4CE9-BA7A-3C1C7CF95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Bill Thompson – 1979 Clemson ChE graduate</a:t>
            </a:r>
          </a:p>
          <a:p>
            <a:r>
              <a:rPr lang="en-US" dirty="0"/>
              <a:t>Career:</a:t>
            </a:r>
          </a:p>
          <a:p>
            <a:pPr lvl="1"/>
            <a:r>
              <a:rPr lang="en-US" dirty="0"/>
              <a:t>DuPont – PET film for x-ray – 1979 to 1981</a:t>
            </a:r>
          </a:p>
          <a:p>
            <a:pPr lvl="1"/>
            <a:r>
              <a:rPr lang="en-US" dirty="0"/>
              <a:t>Texasgulf – phosphoric acid and phosphate fertilizers – 1981 to 1987</a:t>
            </a:r>
          </a:p>
          <a:p>
            <a:pPr lvl="1"/>
            <a:r>
              <a:rPr lang="en-US" dirty="0"/>
              <a:t>Georgia Kaolin Company – mineral processing – 1987 to 1993 (</a:t>
            </a:r>
            <a:r>
              <a:rPr lang="en-US" dirty="0">
                <a:hlinkClick r:id="rId2"/>
              </a:rPr>
              <a:t>www.imerys.com/business/applications/paper-board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FMC Lithium Division – lithium chemicals – 1993 to 2008  (</a:t>
            </a:r>
            <a:r>
              <a:rPr lang="en-US" dirty="0">
                <a:hlinkClick r:id="rId3"/>
              </a:rPr>
              <a:t>www.livent.com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Ortec, Inc. – specialty monomers and polymers – 2008 to date  (</a:t>
            </a:r>
            <a:r>
              <a:rPr lang="en-US" dirty="0">
                <a:hlinkClick r:id="rId4"/>
              </a:rPr>
              <a:t>www.ortecinc.com</a:t>
            </a:r>
            <a:r>
              <a:rPr lang="en-US" dirty="0"/>
              <a:t>) </a:t>
            </a:r>
          </a:p>
          <a:p>
            <a:r>
              <a:rPr lang="en-US" dirty="0"/>
              <a:t>Worked in Plant Support, Maintenance, Process R&amp;D, Process Scale-up, Technology Transfer, and Project Engineering</a:t>
            </a:r>
          </a:p>
          <a:p>
            <a:r>
              <a:rPr lang="en-US" dirty="0"/>
              <a:t>Built the first membrane filters in the kaolin industry to recover ultrafine kaolin</a:t>
            </a:r>
          </a:p>
          <a:p>
            <a:r>
              <a:rPr lang="en-US" dirty="0"/>
              <a:t>Demonstrated diafiltration for purifying lithium phosphate catalyst</a:t>
            </a:r>
          </a:p>
          <a:p>
            <a:r>
              <a:rPr lang="en-US" dirty="0"/>
              <a:t>Designed and built membrane filter for recovering contaminated monomer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98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44DDA-827B-4B5F-A4DF-4C3CCA350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Crossflow membrane filtration</a:t>
            </a:r>
            <a:br>
              <a:rPr lang="en-US" dirty="0"/>
            </a:br>
            <a:r>
              <a:rPr lang="en-US" dirty="0"/>
              <a:t>personal introduction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CF80424-239A-4227-9E72-FD3A6CB104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4259374" y="1656137"/>
            <a:ext cx="3821924" cy="509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51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D0268F-C563-4EDA-9825-EBC70F9D5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112793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 IS MEMBRANE FILTRATION?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897792-70B5-429C-92A2-2A483435B0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5383" y="2128684"/>
            <a:ext cx="3307977" cy="4003174"/>
          </a:xfrm>
          <a:ln w="25400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Membrane filtration (MF) is a pressure-driven separation process that employs a membrane for both mechanical and chemical sieving of particles and macromolecules </a:t>
            </a:r>
          </a:p>
          <a:p>
            <a:pPr marL="0" indent="0">
              <a:buNone/>
            </a:pPr>
            <a:r>
              <a:rPr lang="en-US" sz="1800" dirty="0"/>
              <a:t>(Benjamin and Lawler, 2013).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1DA47-9E10-466F-ACA3-E0E90B680A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38451" y="2075027"/>
            <a:ext cx="7253450" cy="405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30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DC9F9-A979-4600-8F1C-2743030D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35" y="922096"/>
            <a:ext cx="10691265" cy="6377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WHAT IS MEMBRANE FILTRATION?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5FA7EE-4721-4102-B345-913AFEF07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50777" y="1642177"/>
            <a:ext cx="6346212" cy="44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3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64F9B95-9045-48D2-B9F3-2927E98F54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05918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5AA86F-6A4D-4BCB-A045-D992CDC29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6142781"/>
            <a:ext cx="105918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3E93247-6229-44AB-A550-739E971E6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BDF42-49B2-4CEE-A721-AE8EDA6EC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899024"/>
            <a:ext cx="3076032" cy="391494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dirty="0"/>
              <a:t>WHAT IS CROSSFLOW</a:t>
            </a:r>
            <a:r>
              <a:rPr lang="en-US" sz="3700" dirty="0"/>
              <a:t>?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E2E603F-4A95-4FE8-BB06-211DFD75D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00100" y="723900"/>
            <a:ext cx="1371600" cy="0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B16C108-C3B8-4E5A-A17D-F33E8B6DF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2400" y="1363254"/>
            <a:ext cx="8179499" cy="459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56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0CE61-DE11-45DC-A6A8-5536B651C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Membrane filtration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0FBB3-DF23-4D63-A6F1-DFAFC53B36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PERMEATE – aka filtrate, what passes through the membrane</a:t>
            </a:r>
          </a:p>
          <a:p>
            <a:r>
              <a:rPr lang="en-US" dirty="0"/>
              <a:t>RETENTATE – what is held back by the membrane</a:t>
            </a:r>
          </a:p>
          <a:p>
            <a:r>
              <a:rPr lang="en-US" dirty="0"/>
              <a:t>PORE SIZE – size of the holes in the membrane surface</a:t>
            </a:r>
          </a:p>
          <a:p>
            <a:r>
              <a:rPr lang="en-US" dirty="0"/>
              <a:t>MOLECULAR WEIGHT CUT-OFF – another way to describe pore size, related to radius of gyration.</a:t>
            </a:r>
          </a:p>
          <a:p>
            <a:r>
              <a:rPr lang="en-US" dirty="0"/>
              <a:t>TRANSMEMBRANE PRESSURE – pressure between the inside of the membrane and discharge of the permeate side</a:t>
            </a:r>
          </a:p>
          <a:p>
            <a:r>
              <a:rPr lang="en-US" dirty="0"/>
              <a:t>FLUX RATE – flow rate per unit area per day per unit transmembrane pressure, usually gal/ft</a:t>
            </a:r>
            <a:r>
              <a:rPr lang="en-US" baseline="30000" dirty="0"/>
              <a:t>2</a:t>
            </a:r>
            <a:r>
              <a:rPr lang="en-US" dirty="0"/>
              <a:t>/day/psi or liters/m</a:t>
            </a:r>
            <a:r>
              <a:rPr lang="en-US" baseline="30000" dirty="0"/>
              <a:t>2</a:t>
            </a:r>
            <a:r>
              <a:rPr lang="en-US" dirty="0"/>
              <a:t>/hr/bar</a:t>
            </a:r>
          </a:p>
          <a:p>
            <a:r>
              <a:rPr lang="en-US" dirty="0"/>
              <a:t>GEL PERMEATION LAYER – high solids film that develops at the membrane surface</a:t>
            </a:r>
          </a:p>
          <a:p>
            <a:r>
              <a:rPr lang="en-US" dirty="0"/>
              <a:t>ASYMETRIC – in most cases the support structure pore size is larger than the membrane pore size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48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0CE2-31AE-4707-ADB9-0CC88EDF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MEMBRANE CONFIGURATIONS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8353B-20B6-4B4F-BFC8-50CE2BE807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alisto MT" panose="02040603050505030304" pitchFamily="18" charset="0"/>
              <a:buChar char="–"/>
            </a:pPr>
            <a:r>
              <a:rPr lang="en-US" dirty="0"/>
              <a:t>SPIRAL WOUND</a:t>
            </a:r>
          </a:p>
          <a:p>
            <a:pPr>
              <a:buFont typeface="Calisto MT" panose="02040603050505030304" pitchFamily="18" charset="0"/>
              <a:buChar char="–"/>
            </a:pPr>
            <a:r>
              <a:rPr lang="en-US" dirty="0"/>
              <a:t>TUBULAR</a:t>
            </a:r>
          </a:p>
          <a:p>
            <a:pPr>
              <a:buFont typeface="Calisto MT" panose="02040603050505030304" pitchFamily="18" charset="0"/>
              <a:buChar char="–"/>
            </a:pPr>
            <a:r>
              <a:rPr lang="en-US" dirty="0"/>
              <a:t>PLATE AND FRAME (FLAT SHEET)</a:t>
            </a:r>
          </a:p>
          <a:p>
            <a:pPr>
              <a:buFont typeface="Calisto MT" panose="02040603050505030304" pitchFamily="18" charset="0"/>
              <a:buChar char="–"/>
            </a:pPr>
            <a:r>
              <a:rPr lang="en-US" dirty="0"/>
              <a:t>VIBRATORY (FLAT SHEET)</a:t>
            </a:r>
          </a:p>
          <a:p>
            <a:pPr>
              <a:buFont typeface="Calisto MT" panose="02040603050505030304" pitchFamily="18" charset="0"/>
              <a:buChar char="–"/>
            </a:pPr>
            <a:r>
              <a:rPr lang="en-US" dirty="0"/>
              <a:t>HOLLOW FIBER</a:t>
            </a:r>
          </a:p>
        </p:txBody>
      </p:sp>
    </p:spTree>
    <p:extLst>
      <p:ext uri="{BB962C8B-B14F-4D97-AF65-F5344CB8AC3E}">
        <p14:creationId xmlns:p14="http://schemas.microsoft.com/office/powerpoint/2010/main" val="4150760800"/>
      </p:ext>
    </p:extLst>
  </p:cSld>
  <p:clrMapOvr>
    <a:masterClrMapping/>
  </p:clrMapOvr>
</p:sld>
</file>

<file path=ppt/theme/theme1.xml><?xml version="1.0" encoding="utf-8"?>
<a:theme xmlns:a="http://schemas.openxmlformats.org/drawingml/2006/main" name="ChronicleVTI">
  <a:themeElements>
    <a:clrScheme name="AnalogousFromDarkSeedLeftStep">
      <a:dk1>
        <a:srgbClr val="000000"/>
      </a:dk1>
      <a:lt1>
        <a:srgbClr val="FFFFFF"/>
      </a:lt1>
      <a:dk2>
        <a:srgbClr val="321C1D"/>
      </a:dk2>
      <a:lt2>
        <a:srgbClr val="F0F2F3"/>
      </a:lt2>
      <a:accent1>
        <a:srgbClr val="E76B29"/>
      </a:accent1>
      <a:accent2>
        <a:srgbClr val="D51725"/>
      </a:accent2>
      <a:accent3>
        <a:srgbClr val="E72985"/>
      </a:accent3>
      <a:accent4>
        <a:srgbClr val="D517C3"/>
      </a:accent4>
      <a:accent5>
        <a:srgbClr val="AA29E7"/>
      </a:accent5>
      <a:accent6>
        <a:srgbClr val="5526D8"/>
      </a:accent6>
      <a:hlink>
        <a:srgbClr val="AB3FBF"/>
      </a:hlink>
      <a:folHlink>
        <a:srgbClr val="7F7F7F"/>
      </a:folHlink>
    </a:clrScheme>
    <a:fontScheme name="Univers Calisto">
      <a:majorFont>
        <a:latin typeface="Univers Condensed"/>
        <a:ea typeface=""/>
        <a:cs typeface=""/>
      </a:majorFont>
      <a:minorFont>
        <a:latin typeface="Calisto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nicleVTI" id="{508E4D90-5116-4BF0-876B-3F422DD1F65F}" vid="{AA21DC3D-92A8-43A4-8358-ED428371CD5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374</Words>
  <Application>Microsoft Office PowerPoint</Application>
  <PresentationFormat>Widescreen</PresentationFormat>
  <Paragraphs>42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Calisto MT</vt:lpstr>
      <vt:lpstr>Univers Condensed</vt:lpstr>
      <vt:lpstr>ChronicleVTI</vt:lpstr>
      <vt:lpstr>CROSSFLOW MEMBRANE FILTRATION</vt:lpstr>
      <vt:lpstr>Crossflow membrane filtration agenda</vt:lpstr>
      <vt:lpstr>Crossflow membrane filtration personal introduction</vt:lpstr>
      <vt:lpstr>Crossflow membrane filtration personal introduction</vt:lpstr>
      <vt:lpstr>WHAT IS MEMBRANE FILTRATION?</vt:lpstr>
      <vt:lpstr>WHAT IS MEMBRANE FILTRATION?</vt:lpstr>
      <vt:lpstr>WHAT IS CROSSFLOW?</vt:lpstr>
      <vt:lpstr>Membrane filtration terms</vt:lpstr>
      <vt:lpstr>MEMBRANE CONFIGURATIONS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CROSSFLOW MEMBRANE FILTRATION</dc:title>
  <dc:creator>Bill Thompson</dc:creator>
  <cp:lastModifiedBy>Conny Walker</cp:lastModifiedBy>
  <cp:revision>23</cp:revision>
  <dcterms:created xsi:type="dcterms:W3CDTF">2021-09-21T17:19:32Z</dcterms:created>
  <dcterms:modified xsi:type="dcterms:W3CDTF">2021-10-15T02:44:03Z</dcterms:modified>
</cp:coreProperties>
</file>