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9"/>
  </p:notesMasterIdLst>
  <p:sldIdLst>
    <p:sldId id="257" r:id="rId2"/>
    <p:sldId id="317" r:id="rId3"/>
    <p:sldId id="327" r:id="rId4"/>
    <p:sldId id="275" r:id="rId5"/>
    <p:sldId id="279" r:id="rId6"/>
    <p:sldId id="282" r:id="rId7"/>
    <p:sldId id="280" r:id="rId8"/>
    <p:sldId id="281" r:id="rId9"/>
    <p:sldId id="325" r:id="rId10"/>
    <p:sldId id="287" r:id="rId11"/>
    <p:sldId id="341" r:id="rId12"/>
    <p:sldId id="312" r:id="rId13"/>
    <p:sldId id="265" r:id="rId14"/>
    <p:sldId id="339" r:id="rId15"/>
    <p:sldId id="273" r:id="rId16"/>
    <p:sldId id="350" r:id="rId17"/>
    <p:sldId id="36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DCC6F4"/>
    <a:srgbClr val="FF7E79"/>
    <a:srgbClr val="FF9300"/>
    <a:srgbClr val="FFFFFF"/>
    <a:srgbClr val="941100"/>
    <a:srgbClr val="FFE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2"/>
    <p:restoredTop sz="80141"/>
  </p:normalViewPr>
  <p:slideViewPr>
    <p:cSldViewPr snapToGrid="0" snapToObjects="1" showGuides="1">
      <p:cViewPr varScale="1">
        <p:scale>
          <a:sx n="79" d="100"/>
          <a:sy n="79" d="100"/>
        </p:scale>
        <p:origin x="1483"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19559-3847-264D-A85B-F13FA21D87AA}" type="doc">
      <dgm:prSet loTypeId="urn:microsoft.com/office/officeart/2005/8/layout/hierarchy3" loCatId="icon" qsTypeId="urn:microsoft.com/office/officeart/2005/8/quickstyle/simple1" qsCatId="simple" csTypeId="urn:microsoft.com/office/officeart/2005/8/colors/accent2_2" csCatId="accent2" phldr="1"/>
      <dgm:spPr/>
      <dgm:t>
        <a:bodyPr/>
        <a:lstStyle/>
        <a:p>
          <a:endParaRPr lang="en-US"/>
        </a:p>
      </dgm:t>
    </dgm:pt>
    <dgm:pt modelId="{255AA0F7-45CE-3C49-B03F-5C829BFF8CF9}">
      <dgm:prSet phldrT="[Text]"/>
      <dgm:spPr/>
      <dgm:t>
        <a:bodyPr/>
        <a:lstStyle/>
        <a:p>
          <a:r>
            <a:rPr lang="en-US" dirty="0"/>
            <a:t>Hemostasis</a:t>
          </a:r>
        </a:p>
      </dgm:t>
    </dgm:pt>
    <dgm:pt modelId="{4E816EDC-C9CE-9C47-8009-0BA01116FC7D}" type="parTrans" cxnId="{E1B1F119-1A34-1F45-AEC0-489BF2E45012}">
      <dgm:prSet/>
      <dgm:spPr/>
      <dgm:t>
        <a:bodyPr/>
        <a:lstStyle/>
        <a:p>
          <a:endParaRPr lang="en-US"/>
        </a:p>
      </dgm:t>
    </dgm:pt>
    <dgm:pt modelId="{E712C19D-2D06-6243-993E-F8F3DE9168E8}" type="sibTrans" cxnId="{E1B1F119-1A34-1F45-AEC0-489BF2E45012}">
      <dgm:prSet/>
      <dgm:spPr/>
      <dgm:t>
        <a:bodyPr/>
        <a:lstStyle/>
        <a:p>
          <a:endParaRPr lang="en-US"/>
        </a:p>
      </dgm:t>
    </dgm:pt>
    <dgm:pt modelId="{43CD6F64-B787-8C4A-A68C-FF1B51195E86}">
      <dgm:prSet phldrT="[Text]"/>
      <dgm:spPr/>
      <dgm:t>
        <a:bodyPr/>
        <a:lstStyle/>
        <a:p>
          <a:r>
            <a:rPr lang="en-US" dirty="0"/>
            <a:t>Platelets and fibrinogen combine to form platelet “plug”</a:t>
          </a:r>
        </a:p>
      </dgm:t>
    </dgm:pt>
    <dgm:pt modelId="{94FE7EC3-1E6D-5845-A40F-167FFF28AB0E}" type="parTrans" cxnId="{A33F0D11-04CA-0943-8D52-21E6042E89F6}">
      <dgm:prSet/>
      <dgm:spPr/>
      <dgm:t>
        <a:bodyPr/>
        <a:lstStyle/>
        <a:p>
          <a:endParaRPr lang="en-US"/>
        </a:p>
      </dgm:t>
    </dgm:pt>
    <dgm:pt modelId="{026718D3-0838-6948-86D3-6846140477B8}" type="sibTrans" cxnId="{A33F0D11-04CA-0943-8D52-21E6042E89F6}">
      <dgm:prSet/>
      <dgm:spPr/>
      <dgm:t>
        <a:bodyPr/>
        <a:lstStyle/>
        <a:p>
          <a:endParaRPr lang="en-US"/>
        </a:p>
      </dgm:t>
    </dgm:pt>
    <dgm:pt modelId="{CD50835B-1CFF-E342-879E-2446B7EA5806}">
      <dgm:prSet phldrT="[Text]"/>
      <dgm:spPr/>
      <dgm:t>
        <a:bodyPr/>
        <a:lstStyle/>
        <a:p>
          <a:r>
            <a:rPr lang="en-US" dirty="0"/>
            <a:t>Secreted clotting factors stabilize fibrin network formation</a:t>
          </a:r>
        </a:p>
      </dgm:t>
    </dgm:pt>
    <dgm:pt modelId="{ADAC5625-8181-C145-8B24-09781CAED049}" type="parTrans" cxnId="{B21D73C8-ACF9-6D44-8E02-6CBEC8906C3F}">
      <dgm:prSet/>
      <dgm:spPr/>
      <dgm:t>
        <a:bodyPr/>
        <a:lstStyle/>
        <a:p>
          <a:endParaRPr lang="en-US"/>
        </a:p>
      </dgm:t>
    </dgm:pt>
    <dgm:pt modelId="{80B77584-8DC1-B04C-A320-F405A1142BBE}" type="sibTrans" cxnId="{B21D73C8-ACF9-6D44-8E02-6CBEC8906C3F}">
      <dgm:prSet/>
      <dgm:spPr/>
      <dgm:t>
        <a:bodyPr/>
        <a:lstStyle/>
        <a:p>
          <a:endParaRPr lang="en-US"/>
        </a:p>
      </dgm:t>
    </dgm:pt>
    <dgm:pt modelId="{0BD840A1-7BEF-EC42-83F4-9A15E0BCD46F}">
      <dgm:prSet phldrT="[Text]"/>
      <dgm:spPr/>
      <dgm:t>
        <a:bodyPr/>
        <a:lstStyle/>
        <a:p>
          <a:r>
            <a:rPr lang="en-US" dirty="0"/>
            <a:t>Inflammatory Response</a:t>
          </a:r>
        </a:p>
      </dgm:t>
    </dgm:pt>
    <dgm:pt modelId="{49965CA1-AA20-624C-914D-1798ECEDAC99}" type="parTrans" cxnId="{6A88346D-0E57-F849-8964-84D1FEB3C93A}">
      <dgm:prSet/>
      <dgm:spPr/>
      <dgm:t>
        <a:bodyPr/>
        <a:lstStyle/>
        <a:p>
          <a:endParaRPr lang="en-US"/>
        </a:p>
      </dgm:t>
    </dgm:pt>
    <dgm:pt modelId="{91CD3208-5983-2A4F-B465-A78F13ED1076}" type="sibTrans" cxnId="{6A88346D-0E57-F849-8964-84D1FEB3C93A}">
      <dgm:prSet/>
      <dgm:spPr/>
      <dgm:t>
        <a:bodyPr/>
        <a:lstStyle/>
        <a:p>
          <a:endParaRPr lang="en-US"/>
        </a:p>
      </dgm:t>
    </dgm:pt>
    <dgm:pt modelId="{5D53FA71-A499-1F43-8796-951D77AF4102}">
      <dgm:prSet phldrT="[Text]"/>
      <dgm:spPr/>
      <dgm:t>
        <a:bodyPr/>
        <a:lstStyle/>
        <a:p>
          <a:r>
            <a:rPr lang="en-US" dirty="0"/>
            <a:t>Cytokine activation</a:t>
          </a:r>
        </a:p>
      </dgm:t>
    </dgm:pt>
    <dgm:pt modelId="{F614D41B-0472-8449-AAB4-A0D819D7E23F}" type="parTrans" cxnId="{694B3C8F-A7F6-044B-95C3-BB58CF111C67}">
      <dgm:prSet/>
      <dgm:spPr/>
      <dgm:t>
        <a:bodyPr/>
        <a:lstStyle/>
        <a:p>
          <a:endParaRPr lang="en-US"/>
        </a:p>
      </dgm:t>
    </dgm:pt>
    <dgm:pt modelId="{E77FD36B-ADB5-404D-A4BE-84F79AE7F60F}" type="sibTrans" cxnId="{694B3C8F-A7F6-044B-95C3-BB58CF111C67}">
      <dgm:prSet/>
      <dgm:spPr/>
      <dgm:t>
        <a:bodyPr/>
        <a:lstStyle/>
        <a:p>
          <a:endParaRPr lang="en-US"/>
        </a:p>
      </dgm:t>
    </dgm:pt>
    <dgm:pt modelId="{993570B4-83B5-B040-A8FD-8703BDF3BE01}">
      <dgm:prSet phldrT="[Text]"/>
      <dgm:spPr/>
      <dgm:t>
        <a:bodyPr/>
        <a:lstStyle/>
        <a:p>
          <a:r>
            <a:rPr lang="en-US" dirty="0"/>
            <a:t>Leukocyte migration</a:t>
          </a:r>
        </a:p>
      </dgm:t>
    </dgm:pt>
    <dgm:pt modelId="{33E1B972-ABE6-0C49-B8A1-81C40577FC52}" type="parTrans" cxnId="{EB980AAF-46F8-BA42-A1D8-F76926A1805B}">
      <dgm:prSet/>
      <dgm:spPr/>
      <dgm:t>
        <a:bodyPr/>
        <a:lstStyle/>
        <a:p>
          <a:endParaRPr lang="en-US"/>
        </a:p>
      </dgm:t>
    </dgm:pt>
    <dgm:pt modelId="{B989D2DF-7D09-2740-87EA-4B01997E45A2}" type="sibTrans" cxnId="{EB980AAF-46F8-BA42-A1D8-F76926A1805B}">
      <dgm:prSet/>
      <dgm:spPr/>
      <dgm:t>
        <a:bodyPr/>
        <a:lstStyle/>
        <a:p>
          <a:endParaRPr lang="en-US"/>
        </a:p>
      </dgm:t>
    </dgm:pt>
    <dgm:pt modelId="{5B4AFC0A-A165-FF48-A27E-9BFD367788DD}">
      <dgm:prSet phldrT="[Text]"/>
      <dgm:spPr/>
      <dgm:t>
        <a:bodyPr/>
        <a:lstStyle/>
        <a:p>
          <a:r>
            <a:rPr lang="en-US" dirty="0"/>
            <a:t>Cell migration and proliferation</a:t>
          </a:r>
        </a:p>
      </dgm:t>
    </dgm:pt>
    <dgm:pt modelId="{D54C14AE-D930-5A41-B20D-E024783E717C}" type="parTrans" cxnId="{5788765C-AE4E-3D4D-9075-6A580E000806}">
      <dgm:prSet/>
      <dgm:spPr/>
      <dgm:t>
        <a:bodyPr/>
        <a:lstStyle/>
        <a:p>
          <a:endParaRPr lang="en-US"/>
        </a:p>
      </dgm:t>
    </dgm:pt>
    <dgm:pt modelId="{A06DDC16-74A4-034A-AA2B-89A3116DD2F9}" type="sibTrans" cxnId="{5788765C-AE4E-3D4D-9075-6A580E000806}">
      <dgm:prSet/>
      <dgm:spPr/>
      <dgm:t>
        <a:bodyPr/>
        <a:lstStyle/>
        <a:p>
          <a:endParaRPr lang="en-US"/>
        </a:p>
      </dgm:t>
    </dgm:pt>
    <dgm:pt modelId="{C3A632A9-56C3-8647-A0EB-37A34572B1F3}">
      <dgm:prSet phldrT="[Text]"/>
      <dgm:spPr/>
      <dgm:t>
        <a:bodyPr/>
        <a:lstStyle/>
        <a:p>
          <a:r>
            <a:rPr lang="en-US" dirty="0"/>
            <a:t>Fibroblasts synthesize new matrix</a:t>
          </a:r>
        </a:p>
      </dgm:t>
    </dgm:pt>
    <dgm:pt modelId="{6F4126E3-946C-7B42-9527-355C2D9E363F}" type="parTrans" cxnId="{22C56765-6B45-F340-9918-7221B8936EE1}">
      <dgm:prSet/>
      <dgm:spPr/>
      <dgm:t>
        <a:bodyPr/>
        <a:lstStyle/>
        <a:p>
          <a:endParaRPr lang="en-US"/>
        </a:p>
      </dgm:t>
    </dgm:pt>
    <dgm:pt modelId="{9BEA59D8-025C-DB4F-ABC9-74C2E9E00235}" type="sibTrans" cxnId="{22C56765-6B45-F340-9918-7221B8936EE1}">
      <dgm:prSet/>
      <dgm:spPr/>
      <dgm:t>
        <a:bodyPr/>
        <a:lstStyle/>
        <a:p>
          <a:endParaRPr lang="en-US"/>
        </a:p>
      </dgm:t>
    </dgm:pt>
    <dgm:pt modelId="{B4F3940F-E8B4-554A-A9A2-056E50699AF0}">
      <dgm:prSet phldrT="[Text]"/>
      <dgm:spPr/>
      <dgm:t>
        <a:bodyPr/>
        <a:lstStyle/>
        <a:p>
          <a:r>
            <a:rPr lang="en-US" dirty="0"/>
            <a:t>Keratinocytes differentiate to form new epithelial layer</a:t>
          </a:r>
        </a:p>
      </dgm:t>
    </dgm:pt>
    <dgm:pt modelId="{F6D78F8C-7F3F-E24B-B54B-AFD44FEDB601}" type="parTrans" cxnId="{B2614773-C40E-FC48-AB08-7A5EAD620BEB}">
      <dgm:prSet/>
      <dgm:spPr/>
      <dgm:t>
        <a:bodyPr/>
        <a:lstStyle/>
        <a:p>
          <a:endParaRPr lang="en-US"/>
        </a:p>
      </dgm:t>
    </dgm:pt>
    <dgm:pt modelId="{9E43C0FD-9547-1E45-A06E-AA9E8BA905C0}" type="sibTrans" cxnId="{B2614773-C40E-FC48-AB08-7A5EAD620BEB}">
      <dgm:prSet/>
      <dgm:spPr/>
      <dgm:t>
        <a:bodyPr/>
        <a:lstStyle/>
        <a:p>
          <a:endParaRPr lang="en-US"/>
        </a:p>
      </dgm:t>
    </dgm:pt>
    <dgm:pt modelId="{4A160C9B-B560-3F42-B99D-1584BAC2F809}">
      <dgm:prSet/>
      <dgm:spPr/>
      <dgm:t>
        <a:bodyPr/>
        <a:lstStyle/>
        <a:p>
          <a:r>
            <a:rPr lang="en-US" dirty="0"/>
            <a:t>Tissue remodeling</a:t>
          </a:r>
        </a:p>
      </dgm:t>
    </dgm:pt>
    <dgm:pt modelId="{BB7A3B88-6FE9-134E-A5AE-80BFB846A5B8}" type="parTrans" cxnId="{C9D28F5D-75DB-A44C-86B2-5224F1D78179}">
      <dgm:prSet/>
      <dgm:spPr/>
      <dgm:t>
        <a:bodyPr/>
        <a:lstStyle/>
        <a:p>
          <a:endParaRPr lang="en-US"/>
        </a:p>
      </dgm:t>
    </dgm:pt>
    <dgm:pt modelId="{BEACB9BF-3A47-A146-AD9A-FD2FD3D89FD3}" type="sibTrans" cxnId="{C9D28F5D-75DB-A44C-86B2-5224F1D78179}">
      <dgm:prSet/>
      <dgm:spPr/>
      <dgm:t>
        <a:bodyPr/>
        <a:lstStyle/>
        <a:p>
          <a:endParaRPr lang="en-US"/>
        </a:p>
      </dgm:t>
    </dgm:pt>
    <dgm:pt modelId="{05E2224D-D10B-0E45-9CAB-A1C26BA3CEA5}">
      <dgm:prSet phldrT="[Text]"/>
      <dgm:spPr/>
      <dgm:t>
        <a:bodyPr/>
        <a:lstStyle/>
        <a:p>
          <a:r>
            <a:rPr lang="en-US" dirty="0"/>
            <a:t>Complement system activation</a:t>
          </a:r>
        </a:p>
      </dgm:t>
    </dgm:pt>
    <dgm:pt modelId="{43872FFC-3628-3C42-82ED-4DBD8C46AF7C}" type="parTrans" cxnId="{97536DC6-6FCF-4F4D-A7B1-744E3967A33A}">
      <dgm:prSet/>
      <dgm:spPr/>
      <dgm:t>
        <a:bodyPr/>
        <a:lstStyle/>
        <a:p>
          <a:endParaRPr lang="en-US"/>
        </a:p>
      </dgm:t>
    </dgm:pt>
    <dgm:pt modelId="{74CC887D-56D0-2B48-97AB-042C86975B54}" type="sibTrans" cxnId="{97536DC6-6FCF-4F4D-A7B1-744E3967A33A}">
      <dgm:prSet/>
      <dgm:spPr/>
      <dgm:t>
        <a:bodyPr/>
        <a:lstStyle/>
        <a:p>
          <a:endParaRPr lang="en-US"/>
        </a:p>
      </dgm:t>
    </dgm:pt>
    <dgm:pt modelId="{B75B5B8F-DD48-244D-9B49-F33D9E217C02}">
      <dgm:prSet/>
      <dgm:spPr/>
      <dgm:t>
        <a:bodyPr/>
        <a:lstStyle/>
        <a:p>
          <a:r>
            <a:rPr lang="en-US" dirty="0"/>
            <a:t>Months to years</a:t>
          </a:r>
        </a:p>
      </dgm:t>
    </dgm:pt>
    <dgm:pt modelId="{BC393469-1A30-C94A-9863-6729A226ABEE}" type="parTrans" cxnId="{533BDBE8-09CD-C24D-AC7D-E6FC4B1942B2}">
      <dgm:prSet/>
      <dgm:spPr/>
      <dgm:t>
        <a:bodyPr/>
        <a:lstStyle/>
        <a:p>
          <a:endParaRPr lang="en-US"/>
        </a:p>
      </dgm:t>
    </dgm:pt>
    <dgm:pt modelId="{B7BA7205-A7EB-2E4A-90D6-23D1172CC59F}" type="sibTrans" cxnId="{533BDBE8-09CD-C24D-AC7D-E6FC4B1942B2}">
      <dgm:prSet/>
      <dgm:spPr/>
      <dgm:t>
        <a:bodyPr/>
        <a:lstStyle/>
        <a:p>
          <a:endParaRPr lang="en-US"/>
        </a:p>
      </dgm:t>
    </dgm:pt>
    <dgm:pt modelId="{1C65D140-EB6C-794B-B4B7-F9646F4E4727}">
      <dgm:prSet/>
      <dgm:spPr/>
      <dgm:t>
        <a:bodyPr/>
        <a:lstStyle/>
        <a:p>
          <a:r>
            <a:rPr lang="en-US" dirty="0"/>
            <a:t>Type III collagen ⟶ Type I collagen</a:t>
          </a:r>
        </a:p>
      </dgm:t>
    </dgm:pt>
    <dgm:pt modelId="{79781F45-BD98-A24D-ABC4-D67BF617D105}" type="parTrans" cxnId="{9ADBBC87-DF28-E74B-9FCB-69BBD0E49789}">
      <dgm:prSet/>
      <dgm:spPr/>
      <dgm:t>
        <a:bodyPr/>
        <a:lstStyle/>
        <a:p>
          <a:endParaRPr lang="en-US"/>
        </a:p>
      </dgm:t>
    </dgm:pt>
    <dgm:pt modelId="{3025192C-BC59-DF44-BCDC-B9A7DE74EB01}" type="sibTrans" cxnId="{9ADBBC87-DF28-E74B-9FCB-69BBD0E49789}">
      <dgm:prSet/>
      <dgm:spPr/>
      <dgm:t>
        <a:bodyPr/>
        <a:lstStyle/>
        <a:p>
          <a:endParaRPr lang="en-US"/>
        </a:p>
      </dgm:t>
    </dgm:pt>
    <dgm:pt modelId="{AAD9756C-A9D1-6C4D-A1B9-789E4B398296}" type="pres">
      <dgm:prSet presAssocID="{28619559-3847-264D-A85B-F13FA21D87AA}" presName="diagram" presStyleCnt="0">
        <dgm:presLayoutVars>
          <dgm:chPref val="1"/>
          <dgm:dir/>
          <dgm:animOne val="branch"/>
          <dgm:animLvl val="lvl"/>
          <dgm:resizeHandles/>
        </dgm:presLayoutVars>
      </dgm:prSet>
      <dgm:spPr/>
    </dgm:pt>
    <dgm:pt modelId="{89D27C07-C67C-034B-931F-A185D4AAD0C3}" type="pres">
      <dgm:prSet presAssocID="{255AA0F7-45CE-3C49-B03F-5C829BFF8CF9}" presName="root" presStyleCnt="0"/>
      <dgm:spPr/>
    </dgm:pt>
    <dgm:pt modelId="{C1AAAADD-4D8C-734F-A3AF-F5F9DB395D9D}" type="pres">
      <dgm:prSet presAssocID="{255AA0F7-45CE-3C49-B03F-5C829BFF8CF9}" presName="rootComposite" presStyleCnt="0"/>
      <dgm:spPr/>
    </dgm:pt>
    <dgm:pt modelId="{A9BAD07E-03F5-A841-9539-BD74A81C4C50}" type="pres">
      <dgm:prSet presAssocID="{255AA0F7-45CE-3C49-B03F-5C829BFF8CF9}" presName="rootText" presStyleLbl="node1" presStyleIdx="0" presStyleCnt="4" custLinFactNeighborX="-38783" custLinFactNeighborY="2096"/>
      <dgm:spPr/>
    </dgm:pt>
    <dgm:pt modelId="{DC173CCE-2DAB-1742-9D6B-0DFC4C4FE862}" type="pres">
      <dgm:prSet presAssocID="{255AA0F7-45CE-3C49-B03F-5C829BFF8CF9}" presName="rootConnector" presStyleLbl="node1" presStyleIdx="0" presStyleCnt="4"/>
      <dgm:spPr/>
    </dgm:pt>
    <dgm:pt modelId="{209197A0-AAC0-C24B-B009-CAAF18798D69}" type="pres">
      <dgm:prSet presAssocID="{255AA0F7-45CE-3C49-B03F-5C829BFF8CF9}" presName="childShape" presStyleCnt="0"/>
      <dgm:spPr/>
    </dgm:pt>
    <dgm:pt modelId="{BB705A27-4AF4-3A42-9D25-120701D7BAB7}" type="pres">
      <dgm:prSet presAssocID="{94FE7EC3-1E6D-5845-A40F-167FFF28AB0E}" presName="Name13" presStyleLbl="parChTrans1D2" presStyleIdx="0" presStyleCnt="9"/>
      <dgm:spPr/>
    </dgm:pt>
    <dgm:pt modelId="{85B23655-4999-E54E-9C84-E02A641DFCCB}" type="pres">
      <dgm:prSet presAssocID="{43CD6F64-B787-8C4A-A68C-FF1B51195E86}" presName="childText" presStyleLbl="bgAcc1" presStyleIdx="0" presStyleCnt="9">
        <dgm:presLayoutVars>
          <dgm:bulletEnabled val="1"/>
        </dgm:presLayoutVars>
      </dgm:prSet>
      <dgm:spPr/>
    </dgm:pt>
    <dgm:pt modelId="{61888B3B-A5A9-3B48-B9E9-9D02154B9F45}" type="pres">
      <dgm:prSet presAssocID="{ADAC5625-8181-C145-8B24-09781CAED049}" presName="Name13" presStyleLbl="parChTrans1D2" presStyleIdx="1" presStyleCnt="9"/>
      <dgm:spPr/>
    </dgm:pt>
    <dgm:pt modelId="{818FDB48-6CCE-B640-8064-E25C68828ACA}" type="pres">
      <dgm:prSet presAssocID="{CD50835B-1CFF-E342-879E-2446B7EA5806}" presName="childText" presStyleLbl="bgAcc1" presStyleIdx="1" presStyleCnt="9">
        <dgm:presLayoutVars>
          <dgm:bulletEnabled val="1"/>
        </dgm:presLayoutVars>
      </dgm:prSet>
      <dgm:spPr/>
    </dgm:pt>
    <dgm:pt modelId="{2109C4D3-8716-304A-AC4F-62AFC5765643}" type="pres">
      <dgm:prSet presAssocID="{0BD840A1-7BEF-EC42-83F4-9A15E0BCD46F}" presName="root" presStyleCnt="0"/>
      <dgm:spPr/>
    </dgm:pt>
    <dgm:pt modelId="{E33D3E7B-E286-BE4A-ABBE-C454A0B18C62}" type="pres">
      <dgm:prSet presAssocID="{0BD840A1-7BEF-EC42-83F4-9A15E0BCD46F}" presName="rootComposite" presStyleCnt="0"/>
      <dgm:spPr/>
    </dgm:pt>
    <dgm:pt modelId="{C3F058C3-1F8D-1548-8192-2896B0EE0B72}" type="pres">
      <dgm:prSet presAssocID="{0BD840A1-7BEF-EC42-83F4-9A15E0BCD46F}" presName="rootText" presStyleLbl="node1" presStyleIdx="1" presStyleCnt="4"/>
      <dgm:spPr/>
    </dgm:pt>
    <dgm:pt modelId="{86A9415D-3BB2-744E-8A1B-D5FA36DD073E}" type="pres">
      <dgm:prSet presAssocID="{0BD840A1-7BEF-EC42-83F4-9A15E0BCD46F}" presName="rootConnector" presStyleLbl="node1" presStyleIdx="1" presStyleCnt="4"/>
      <dgm:spPr/>
    </dgm:pt>
    <dgm:pt modelId="{067E3765-41F8-2144-9BB4-6B09D971A03D}" type="pres">
      <dgm:prSet presAssocID="{0BD840A1-7BEF-EC42-83F4-9A15E0BCD46F}" presName="childShape" presStyleCnt="0"/>
      <dgm:spPr/>
    </dgm:pt>
    <dgm:pt modelId="{DF051126-F5B5-0747-923C-A7CE439BB189}" type="pres">
      <dgm:prSet presAssocID="{F614D41B-0472-8449-AAB4-A0D819D7E23F}" presName="Name13" presStyleLbl="parChTrans1D2" presStyleIdx="2" presStyleCnt="9"/>
      <dgm:spPr/>
    </dgm:pt>
    <dgm:pt modelId="{512796D1-913B-5641-B104-11C1826EB64D}" type="pres">
      <dgm:prSet presAssocID="{5D53FA71-A499-1F43-8796-951D77AF4102}" presName="childText" presStyleLbl="bgAcc1" presStyleIdx="2" presStyleCnt="9">
        <dgm:presLayoutVars>
          <dgm:bulletEnabled val="1"/>
        </dgm:presLayoutVars>
      </dgm:prSet>
      <dgm:spPr/>
    </dgm:pt>
    <dgm:pt modelId="{52A14E0F-7AAB-EE40-B6AC-8F8C4703A76E}" type="pres">
      <dgm:prSet presAssocID="{33E1B972-ABE6-0C49-B8A1-81C40577FC52}" presName="Name13" presStyleLbl="parChTrans1D2" presStyleIdx="3" presStyleCnt="9"/>
      <dgm:spPr/>
    </dgm:pt>
    <dgm:pt modelId="{BB8C54B3-ECE3-BC4E-B112-CBC90E6F1DAB}" type="pres">
      <dgm:prSet presAssocID="{993570B4-83B5-B040-A8FD-8703BDF3BE01}" presName="childText" presStyleLbl="bgAcc1" presStyleIdx="3" presStyleCnt="9">
        <dgm:presLayoutVars>
          <dgm:bulletEnabled val="1"/>
        </dgm:presLayoutVars>
      </dgm:prSet>
      <dgm:spPr/>
    </dgm:pt>
    <dgm:pt modelId="{AF7445BE-D7EA-4442-A132-2FC2BE907A8B}" type="pres">
      <dgm:prSet presAssocID="{43872FFC-3628-3C42-82ED-4DBD8C46AF7C}" presName="Name13" presStyleLbl="parChTrans1D2" presStyleIdx="4" presStyleCnt="9"/>
      <dgm:spPr/>
    </dgm:pt>
    <dgm:pt modelId="{8F6C0295-8396-4E47-96B2-7F7342965DBF}" type="pres">
      <dgm:prSet presAssocID="{05E2224D-D10B-0E45-9CAB-A1C26BA3CEA5}" presName="childText" presStyleLbl="bgAcc1" presStyleIdx="4" presStyleCnt="9">
        <dgm:presLayoutVars>
          <dgm:bulletEnabled val="1"/>
        </dgm:presLayoutVars>
      </dgm:prSet>
      <dgm:spPr/>
    </dgm:pt>
    <dgm:pt modelId="{31B83D40-89DD-5249-852D-5FED74945CF9}" type="pres">
      <dgm:prSet presAssocID="{5B4AFC0A-A165-FF48-A27E-9BFD367788DD}" presName="root" presStyleCnt="0"/>
      <dgm:spPr/>
    </dgm:pt>
    <dgm:pt modelId="{67CBB0AB-B258-7F46-A663-E92256D3CBB8}" type="pres">
      <dgm:prSet presAssocID="{5B4AFC0A-A165-FF48-A27E-9BFD367788DD}" presName="rootComposite" presStyleCnt="0"/>
      <dgm:spPr/>
    </dgm:pt>
    <dgm:pt modelId="{C6B43E69-5CD0-7547-A6D6-D2B8C8148B67}" type="pres">
      <dgm:prSet presAssocID="{5B4AFC0A-A165-FF48-A27E-9BFD367788DD}" presName="rootText" presStyleLbl="node1" presStyleIdx="2" presStyleCnt="4"/>
      <dgm:spPr/>
    </dgm:pt>
    <dgm:pt modelId="{2B60F1C0-4638-9845-A383-8BB871845A3C}" type="pres">
      <dgm:prSet presAssocID="{5B4AFC0A-A165-FF48-A27E-9BFD367788DD}" presName="rootConnector" presStyleLbl="node1" presStyleIdx="2" presStyleCnt="4"/>
      <dgm:spPr/>
    </dgm:pt>
    <dgm:pt modelId="{E459B98E-C72E-5E46-A785-6C765028CB69}" type="pres">
      <dgm:prSet presAssocID="{5B4AFC0A-A165-FF48-A27E-9BFD367788DD}" presName="childShape" presStyleCnt="0"/>
      <dgm:spPr/>
    </dgm:pt>
    <dgm:pt modelId="{5BBC7547-7C01-0448-9A30-9383DDD68312}" type="pres">
      <dgm:prSet presAssocID="{6F4126E3-946C-7B42-9527-355C2D9E363F}" presName="Name13" presStyleLbl="parChTrans1D2" presStyleIdx="5" presStyleCnt="9"/>
      <dgm:spPr/>
    </dgm:pt>
    <dgm:pt modelId="{BE4EABBB-3FD3-9A4B-9B7D-256EE9824075}" type="pres">
      <dgm:prSet presAssocID="{C3A632A9-56C3-8647-A0EB-37A34572B1F3}" presName="childText" presStyleLbl="bgAcc1" presStyleIdx="5" presStyleCnt="9">
        <dgm:presLayoutVars>
          <dgm:bulletEnabled val="1"/>
        </dgm:presLayoutVars>
      </dgm:prSet>
      <dgm:spPr/>
    </dgm:pt>
    <dgm:pt modelId="{C70107B0-584D-8748-9BD5-A1BC6C7E091F}" type="pres">
      <dgm:prSet presAssocID="{F6D78F8C-7F3F-E24B-B54B-AFD44FEDB601}" presName="Name13" presStyleLbl="parChTrans1D2" presStyleIdx="6" presStyleCnt="9"/>
      <dgm:spPr/>
    </dgm:pt>
    <dgm:pt modelId="{B7B8113A-A654-DA43-A461-442473082B7E}" type="pres">
      <dgm:prSet presAssocID="{B4F3940F-E8B4-554A-A9A2-056E50699AF0}" presName="childText" presStyleLbl="bgAcc1" presStyleIdx="6" presStyleCnt="9">
        <dgm:presLayoutVars>
          <dgm:bulletEnabled val="1"/>
        </dgm:presLayoutVars>
      </dgm:prSet>
      <dgm:spPr/>
    </dgm:pt>
    <dgm:pt modelId="{EEA10B62-C17F-DC4D-9C86-1769469B3552}" type="pres">
      <dgm:prSet presAssocID="{4A160C9B-B560-3F42-B99D-1584BAC2F809}" presName="root" presStyleCnt="0"/>
      <dgm:spPr/>
    </dgm:pt>
    <dgm:pt modelId="{1F7A45D2-9623-744C-AB9A-3E56905EB527}" type="pres">
      <dgm:prSet presAssocID="{4A160C9B-B560-3F42-B99D-1584BAC2F809}" presName="rootComposite" presStyleCnt="0"/>
      <dgm:spPr/>
    </dgm:pt>
    <dgm:pt modelId="{7C497759-147B-1F4B-9851-DED3D6DBAD12}" type="pres">
      <dgm:prSet presAssocID="{4A160C9B-B560-3F42-B99D-1584BAC2F809}" presName="rootText" presStyleLbl="node1" presStyleIdx="3" presStyleCnt="4"/>
      <dgm:spPr/>
    </dgm:pt>
    <dgm:pt modelId="{37EC0AA1-6B4A-6146-8EED-47AF60D2A64A}" type="pres">
      <dgm:prSet presAssocID="{4A160C9B-B560-3F42-B99D-1584BAC2F809}" presName="rootConnector" presStyleLbl="node1" presStyleIdx="3" presStyleCnt="4"/>
      <dgm:spPr/>
    </dgm:pt>
    <dgm:pt modelId="{E88763CE-FE67-3544-8825-2502BDDD64C5}" type="pres">
      <dgm:prSet presAssocID="{4A160C9B-B560-3F42-B99D-1584BAC2F809}" presName="childShape" presStyleCnt="0"/>
      <dgm:spPr/>
    </dgm:pt>
    <dgm:pt modelId="{5690C93B-DE66-CB4B-841C-EE003C72D858}" type="pres">
      <dgm:prSet presAssocID="{BC393469-1A30-C94A-9863-6729A226ABEE}" presName="Name13" presStyleLbl="parChTrans1D2" presStyleIdx="7" presStyleCnt="9"/>
      <dgm:spPr/>
    </dgm:pt>
    <dgm:pt modelId="{FB23097A-4B50-DE4B-85AB-B03F00CC41E8}" type="pres">
      <dgm:prSet presAssocID="{B75B5B8F-DD48-244D-9B49-F33D9E217C02}" presName="childText" presStyleLbl="bgAcc1" presStyleIdx="7" presStyleCnt="9">
        <dgm:presLayoutVars>
          <dgm:bulletEnabled val="1"/>
        </dgm:presLayoutVars>
      </dgm:prSet>
      <dgm:spPr/>
    </dgm:pt>
    <dgm:pt modelId="{C2BA00DA-FBE8-4242-8E09-E1BFDABEA4BC}" type="pres">
      <dgm:prSet presAssocID="{79781F45-BD98-A24D-ABC4-D67BF617D105}" presName="Name13" presStyleLbl="parChTrans1D2" presStyleIdx="8" presStyleCnt="9"/>
      <dgm:spPr/>
    </dgm:pt>
    <dgm:pt modelId="{313D2C26-07FD-C749-AB32-39664F7E62B0}" type="pres">
      <dgm:prSet presAssocID="{1C65D140-EB6C-794B-B4B7-F9646F4E4727}" presName="childText" presStyleLbl="bgAcc1" presStyleIdx="8" presStyleCnt="9">
        <dgm:presLayoutVars>
          <dgm:bulletEnabled val="1"/>
        </dgm:presLayoutVars>
      </dgm:prSet>
      <dgm:spPr/>
    </dgm:pt>
  </dgm:ptLst>
  <dgm:cxnLst>
    <dgm:cxn modelId="{2A230D06-8D9B-F446-A51C-77E094C66754}" type="presOf" srcId="{43872FFC-3628-3C42-82ED-4DBD8C46AF7C}" destId="{AF7445BE-D7EA-4442-A132-2FC2BE907A8B}" srcOrd="0" destOrd="0" presId="urn:microsoft.com/office/officeart/2005/8/layout/hierarchy3"/>
    <dgm:cxn modelId="{7F944E10-7A65-4746-B203-FF3A107B51AE}" type="presOf" srcId="{255AA0F7-45CE-3C49-B03F-5C829BFF8CF9}" destId="{DC173CCE-2DAB-1742-9D6B-0DFC4C4FE862}" srcOrd="1" destOrd="0" presId="urn:microsoft.com/office/officeart/2005/8/layout/hierarchy3"/>
    <dgm:cxn modelId="{A33F0D11-04CA-0943-8D52-21E6042E89F6}" srcId="{255AA0F7-45CE-3C49-B03F-5C829BFF8CF9}" destId="{43CD6F64-B787-8C4A-A68C-FF1B51195E86}" srcOrd="0" destOrd="0" parTransId="{94FE7EC3-1E6D-5845-A40F-167FFF28AB0E}" sibTransId="{026718D3-0838-6948-86D3-6846140477B8}"/>
    <dgm:cxn modelId="{12A6F013-5B14-DA4F-8165-E3373F26BDF1}" type="presOf" srcId="{B75B5B8F-DD48-244D-9B49-F33D9E217C02}" destId="{FB23097A-4B50-DE4B-85AB-B03F00CC41E8}" srcOrd="0" destOrd="0" presId="urn:microsoft.com/office/officeart/2005/8/layout/hierarchy3"/>
    <dgm:cxn modelId="{E1B1F119-1A34-1F45-AEC0-489BF2E45012}" srcId="{28619559-3847-264D-A85B-F13FA21D87AA}" destId="{255AA0F7-45CE-3C49-B03F-5C829BFF8CF9}" srcOrd="0" destOrd="0" parTransId="{4E816EDC-C9CE-9C47-8009-0BA01116FC7D}" sibTransId="{E712C19D-2D06-6243-993E-F8F3DE9168E8}"/>
    <dgm:cxn modelId="{DF0B6521-7CC2-4540-9B1B-EFDD9CF9A888}" type="presOf" srcId="{6F4126E3-946C-7B42-9527-355C2D9E363F}" destId="{5BBC7547-7C01-0448-9A30-9383DDD68312}" srcOrd="0" destOrd="0" presId="urn:microsoft.com/office/officeart/2005/8/layout/hierarchy3"/>
    <dgm:cxn modelId="{DE74892A-A7A5-0D48-A206-761671088D40}" type="presOf" srcId="{B4F3940F-E8B4-554A-A9A2-056E50699AF0}" destId="{B7B8113A-A654-DA43-A461-442473082B7E}" srcOrd="0" destOrd="0" presId="urn:microsoft.com/office/officeart/2005/8/layout/hierarchy3"/>
    <dgm:cxn modelId="{7FED3130-143F-3748-A36D-41F7B81E6948}" type="presOf" srcId="{CD50835B-1CFF-E342-879E-2446B7EA5806}" destId="{818FDB48-6CCE-B640-8064-E25C68828ACA}" srcOrd="0" destOrd="0" presId="urn:microsoft.com/office/officeart/2005/8/layout/hierarchy3"/>
    <dgm:cxn modelId="{DF16F93B-4822-3344-8D59-D60C727E8A75}" type="presOf" srcId="{94FE7EC3-1E6D-5845-A40F-167FFF28AB0E}" destId="{BB705A27-4AF4-3A42-9D25-120701D7BAB7}" srcOrd="0" destOrd="0" presId="urn:microsoft.com/office/officeart/2005/8/layout/hierarchy3"/>
    <dgm:cxn modelId="{5788765C-AE4E-3D4D-9075-6A580E000806}" srcId="{28619559-3847-264D-A85B-F13FA21D87AA}" destId="{5B4AFC0A-A165-FF48-A27E-9BFD367788DD}" srcOrd="2" destOrd="0" parTransId="{D54C14AE-D930-5A41-B20D-E024783E717C}" sibTransId="{A06DDC16-74A4-034A-AA2B-89A3116DD2F9}"/>
    <dgm:cxn modelId="{C9D28F5D-75DB-A44C-86B2-5224F1D78179}" srcId="{28619559-3847-264D-A85B-F13FA21D87AA}" destId="{4A160C9B-B560-3F42-B99D-1584BAC2F809}" srcOrd="3" destOrd="0" parTransId="{BB7A3B88-6FE9-134E-A5AE-80BFB846A5B8}" sibTransId="{BEACB9BF-3A47-A146-AD9A-FD2FD3D89FD3}"/>
    <dgm:cxn modelId="{74069F41-E67A-AA45-8E6C-252A4762110C}" type="presOf" srcId="{33E1B972-ABE6-0C49-B8A1-81C40577FC52}" destId="{52A14E0F-7AAB-EE40-B6AC-8F8C4703A76E}" srcOrd="0" destOrd="0" presId="urn:microsoft.com/office/officeart/2005/8/layout/hierarchy3"/>
    <dgm:cxn modelId="{22C56765-6B45-F340-9918-7221B8936EE1}" srcId="{5B4AFC0A-A165-FF48-A27E-9BFD367788DD}" destId="{C3A632A9-56C3-8647-A0EB-37A34572B1F3}" srcOrd="0" destOrd="0" parTransId="{6F4126E3-946C-7B42-9527-355C2D9E363F}" sibTransId="{9BEA59D8-025C-DB4F-ABC9-74C2E9E00235}"/>
    <dgm:cxn modelId="{E1806347-0DC8-704F-A393-401B6C85F200}" type="presOf" srcId="{4A160C9B-B560-3F42-B99D-1584BAC2F809}" destId="{37EC0AA1-6B4A-6146-8EED-47AF60D2A64A}" srcOrd="1" destOrd="0" presId="urn:microsoft.com/office/officeart/2005/8/layout/hierarchy3"/>
    <dgm:cxn modelId="{BCCC3668-A7CD-8444-8395-C9CB2F9E32F9}" type="presOf" srcId="{0BD840A1-7BEF-EC42-83F4-9A15E0BCD46F}" destId="{C3F058C3-1F8D-1548-8192-2896B0EE0B72}" srcOrd="0" destOrd="0" presId="urn:microsoft.com/office/officeart/2005/8/layout/hierarchy3"/>
    <dgm:cxn modelId="{A4529C6A-0AE9-0B44-AB63-4089EF05BC33}" type="presOf" srcId="{C3A632A9-56C3-8647-A0EB-37A34572B1F3}" destId="{BE4EABBB-3FD3-9A4B-9B7D-256EE9824075}" srcOrd="0" destOrd="0" presId="urn:microsoft.com/office/officeart/2005/8/layout/hierarchy3"/>
    <dgm:cxn modelId="{6A88346D-0E57-F849-8964-84D1FEB3C93A}" srcId="{28619559-3847-264D-A85B-F13FA21D87AA}" destId="{0BD840A1-7BEF-EC42-83F4-9A15E0BCD46F}" srcOrd="1" destOrd="0" parTransId="{49965CA1-AA20-624C-914D-1798ECEDAC99}" sibTransId="{91CD3208-5983-2A4F-B465-A78F13ED1076}"/>
    <dgm:cxn modelId="{B2614773-C40E-FC48-AB08-7A5EAD620BEB}" srcId="{5B4AFC0A-A165-FF48-A27E-9BFD367788DD}" destId="{B4F3940F-E8B4-554A-A9A2-056E50699AF0}" srcOrd="1" destOrd="0" parTransId="{F6D78F8C-7F3F-E24B-B54B-AFD44FEDB601}" sibTransId="{9E43C0FD-9547-1E45-A06E-AA9E8BA905C0}"/>
    <dgm:cxn modelId="{AB2DA153-4A3E-584A-9B50-1E6C35B8A8AF}" type="presOf" srcId="{1C65D140-EB6C-794B-B4B7-F9646F4E4727}" destId="{313D2C26-07FD-C749-AB32-39664F7E62B0}" srcOrd="0" destOrd="0" presId="urn:microsoft.com/office/officeart/2005/8/layout/hierarchy3"/>
    <dgm:cxn modelId="{66235D78-D627-EC44-A68F-4AAEA9E09E6E}" type="presOf" srcId="{F6D78F8C-7F3F-E24B-B54B-AFD44FEDB601}" destId="{C70107B0-584D-8748-9BD5-A1BC6C7E091F}" srcOrd="0" destOrd="0" presId="urn:microsoft.com/office/officeart/2005/8/layout/hierarchy3"/>
    <dgm:cxn modelId="{EFC7B17E-F478-9F41-88A7-4F21294E6879}" type="presOf" srcId="{28619559-3847-264D-A85B-F13FA21D87AA}" destId="{AAD9756C-A9D1-6C4D-A1B9-789E4B398296}" srcOrd="0" destOrd="0" presId="urn:microsoft.com/office/officeart/2005/8/layout/hierarchy3"/>
    <dgm:cxn modelId="{A81BA883-B271-F44F-86E9-239472847E65}" type="presOf" srcId="{ADAC5625-8181-C145-8B24-09781CAED049}" destId="{61888B3B-A5A9-3B48-B9E9-9D02154B9F45}" srcOrd="0" destOrd="0" presId="urn:microsoft.com/office/officeart/2005/8/layout/hierarchy3"/>
    <dgm:cxn modelId="{A24CB287-A6AB-2942-A8DB-2E122BC875B9}" type="presOf" srcId="{5D53FA71-A499-1F43-8796-951D77AF4102}" destId="{512796D1-913B-5641-B104-11C1826EB64D}" srcOrd="0" destOrd="0" presId="urn:microsoft.com/office/officeart/2005/8/layout/hierarchy3"/>
    <dgm:cxn modelId="{9ADBBC87-DF28-E74B-9FCB-69BBD0E49789}" srcId="{4A160C9B-B560-3F42-B99D-1584BAC2F809}" destId="{1C65D140-EB6C-794B-B4B7-F9646F4E4727}" srcOrd="1" destOrd="0" parTransId="{79781F45-BD98-A24D-ABC4-D67BF617D105}" sibTransId="{3025192C-BC59-DF44-BCDC-B9A7DE74EB01}"/>
    <dgm:cxn modelId="{E2984C8C-072A-8C4C-9832-EF39AC8B7969}" type="presOf" srcId="{255AA0F7-45CE-3C49-B03F-5C829BFF8CF9}" destId="{A9BAD07E-03F5-A841-9539-BD74A81C4C50}" srcOrd="0" destOrd="0" presId="urn:microsoft.com/office/officeart/2005/8/layout/hierarchy3"/>
    <dgm:cxn modelId="{694B3C8F-A7F6-044B-95C3-BB58CF111C67}" srcId="{0BD840A1-7BEF-EC42-83F4-9A15E0BCD46F}" destId="{5D53FA71-A499-1F43-8796-951D77AF4102}" srcOrd="0" destOrd="0" parTransId="{F614D41B-0472-8449-AAB4-A0D819D7E23F}" sibTransId="{E77FD36B-ADB5-404D-A4BE-84F79AE7F60F}"/>
    <dgm:cxn modelId="{B1AA7F96-51B2-4C43-A1AD-81217121A500}" type="presOf" srcId="{0BD840A1-7BEF-EC42-83F4-9A15E0BCD46F}" destId="{86A9415D-3BB2-744E-8A1B-D5FA36DD073E}" srcOrd="1" destOrd="0" presId="urn:microsoft.com/office/officeart/2005/8/layout/hierarchy3"/>
    <dgm:cxn modelId="{F4425397-1070-7046-9438-BCE5A87FA6E8}" type="presOf" srcId="{4A160C9B-B560-3F42-B99D-1584BAC2F809}" destId="{7C497759-147B-1F4B-9851-DED3D6DBAD12}" srcOrd="0" destOrd="0" presId="urn:microsoft.com/office/officeart/2005/8/layout/hierarchy3"/>
    <dgm:cxn modelId="{204A26A9-CB2C-3A47-AF2D-A0366C358E9C}" type="presOf" srcId="{993570B4-83B5-B040-A8FD-8703BDF3BE01}" destId="{BB8C54B3-ECE3-BC4E-B112-CBC90E6F1DAB}" srcOrd="0" destOrd="0" presId="urn:microsoft.com/office/officeart/2005/8/layout/hierarchy3"/>
    <dgm:cxn modelId="{EB980AAF-46F8-BA42-A1D8-F76926A1805B}" srcId="{0BD840A1-7BEF-EC42-83F4-9A15E0BCD46F}" destId="{993570B4-83B5-B040-A8FD-8703BDF3BE01}" srcOrd="1" destOrd="0" parTransId="{33E1B972-ABE6-0C49-B8A1-81C40577FC52}" sibTransId="{B989D2DF-7D09-2740-87EA-4B01997E45A2}"/>
    <dgm:cxn modelId="{0C32E0B8-283A-1D4B-8383-81DE3EBF8557}" type="presOf" srcId="{BC393469-1A30-C94A-9863-6729A226ABEE}" destId="{5690C93B-DE66-CB4B-841C-EE003C72D858}" srcOrd="0" destOrd="0" presId="urn:microsoft.com/office/officeart/2005/8/layout/hierarchy3"/>
    <dgm:cxn modelId="{407841C0-F10A-7644-B593-35C32748FD81}" type="presOf" srcId="{05E2224D-D10B-0E45-9CAB-A1C26BA3CEA5}" destId="{8F6C0295-8396-4E47-96B2-7F7342965DBF}" srcOrd="0" destOrd="0" presId="urn:microsoft.com/office/officeart/2005/8/layout/hierarchy3"/>
    <dgm:cxn modelId="{900F66C2-0BC5-EC4F-8FDF-D5BA0BC83645}" type="presOf" srcId="{79781F45-BD98-A24D-ABC4-D67BF617D105}" destId="{C2BA00DA-FBE8-4242-8E09-E1BFDABEA4BC}" srcOrd="0" destOrd="0" presId="urn:microsoft.com/office/officeart/2005/8/layout/hierarchy3"/>
    <dgm:cxn modelId="{A2FD26C3-DE9D-0E46-BA69-1ACAFE5D471F}" type="presOf" srcId="{5B4AFC0A-A165-FF48-A27E-9BFD367788DD}" destId="{C6B43E69-5CD0-7547-A6D6-D2B8C8148B67}" srcOrd="0" destOrd="0" presId="urn:microsoft.com/office/officeart/2005/8/layout/hierarchy3"/>
    <dgm:cxn modelId="{97536DC6-6FCF-4F4D-A7B1-744E3967A33A}" srcId="{0BD840A1-7BEF-EC42-83F4-9A15E0BCD46F}" destId="{05E2224D-D10B-0E45-9CAB-A1C26BA3CEA5}" srcOrd="2" destOrd="0" parTransId="{43872FFC-3628-3C42-82ED-4DBD8C46AF7C}" sibTransId="{74CC887D-56D0-2B48-97AB-042C86975B54}"/>
    <dgm:cxn modelId="{B21D73C8-ACF9-6D44-8E02-6CBEC8906C3F}" srcId="{255AA0F7-45CE-3C49-B03F-5C829BFF8CF9}" destId="{CD50835B-1CFF-E342-879E-2446B7EA5806}" srcOrd="1" destOrd="0" parTransId="{ADAC5625-8181-C145-8B24-09781CAED049}" sibTransId="{80B77584-8DC1-B04C-A320-F405A1142BBE}"/>
    <dgm:cxn modelId="{533BDBE8-09CD-C24D-AC7D-E6FC4B1942B2}" srcId="{4A160C9B-B560-3F42-B99D-1584BAC2F809}" destId="{B75B5B8F-DD48-244D-9B49-F33D9E217C02}" srcOrd="0" destOrd="0" parTransId="{BC393469-1A30-C94A-9863-6729A226ABEE}" sibTransId="{B7BA7205-A7EB-2E4A-90D6-23D1172CC59F}"/>
    <dgm:cxn modelId="{BA47CFE9-5442-374C-8EAE-1C4436405415}" type="presOf" srcId="{5B4AFC0A-A165-FF48-A27E-9BFD367788DD}" destId="{2B60F1C0-4638-9845-A383-8BB871845A3C}" srcOrd="1" destOrd="0" presId="urn:microsoft.com/office/officeart/2005/8/layout/hierarchy3"/>
    <dgm:cxn modelId="{9570D5F3-94DA-D743-A470-4E7AF6263412}" type="presOf" srcId="{F614D41B-0472-8449-AAB4-A0D819D7E23F}" destId="{DF051126-F5B5-0747-923C-A7CE439BB189}" srcOrd="0" destOrd="0" presId="urn:microsoft.com/office/officeart/2005/8/layout/hierarchy3"/>
    <dgm:cxn modelId="{579359FC-5384-7641-B92B-D447DE9AD238}" type="presOf" srcId="{43CD6F64-B787-8C4A-A68C-FF1B51195E86}" destId="{85B23655-4999-E54E-9C84-E02A641DFCCB}" srcOrd="0" destOrd="0" presId="urn:microsoft.com/office/officeart/2005/8/layout/hierarchy3"/>
    <dgm:cxn modelId="{E7D0E9B8-75C4-274E-A218-66C61491E43C}" type="presParOf" srcId="{AAD9756C-A9D1-6C4D-A1B9-789E4B398296}" destId="{89D27C07-C67C-034B-931F-A185D4AAD0C3}" srcOrd="0" destOrd="0" presId="urn:microsoft.com/office/officeart/2005/8/layout/hierarchy3"/>
    <dgm:cxn modelId="{8513ED2A-E5E0-D944-A0E7-3A2ED8169987}" type="presParOf" srcId="{89D27C07-C67C-034B-931F-A185D4AAD0C3}" destId="{C1AAAADD-4D8C-734F-A3AF-F5F9DB395D9D}" srcOrd="0" destOrd="0" presId="urn:microsoft.com/office/officeart/2005/8/layout/hierarchy3"/>
    <dgm:cxn modelId="{6FCC69F1-5A8C-A24C-9288-110F4CEB3B5C}" type="presParOf" srcId="{C1AAAADD-4D8C-734F-A3AF-F5F9DB395D9D}" destId="{A9BAD07E-03F5-A841-9539-BD74A81C4C50}" srcOrd="0" destOrd="0" presId="urn:microsoft.com/office/officeart/2005/8/layout/hierarchy3"/>
    <dgm:cxn modelId="{BB10A526-3EA0-5442-BD60-046CC006BE2F}" type="presParOf" srcId="{C1AAAADD-4D8C-734F-A3AF-F5F9DB395D9D}" destId="{DC173CCE-2DAB-1742-9D6B-0DFC4C4FE862}" srcOrd="1" destOrd="0" presId="urn:microsoft.com/office/officeart/2005/8/layout/hierarchy3"/>
    <dgm:cxn modelId="{98742E4F-3193-724B-ACFB-4BDD21FEA915}" type="presParOf" srcId="{89D27C07-C67C-034B-931F-A185D4AAD0C3}" destId="{209197A0-AAC0-C24B-B009-CAAF18798D69}" srcOrd="1" destOrd="0" presId="urn:microsoft.com/office/officeart/2005/8/layout/hierarchy3"/>
    <dgm:cxn modelId="{D418D20B-59C6-5049-AC15-9D1D6492C37A}" type="presParOf" srcId="{209197A0-AAC0-C24B-B009-CAAF18798D69}" destId="{BB705A27-4AF4-3A42-9D25-120701D7BAB7}" srcOrd="0" destOrd="0" presId="urn:microsoft.com/office/officeart/2005/8/layout/hierarchy3"/>
    <dgm:cxn modelId="{8DF79A6E-8635-2043-9E6E-FF2898AC5131}" type="presParOf" srcId="{209197A0-AAC0-C24B-B009-CAAF18798D69}" destId="{85B23655-4999-E54E-9C84-E02A641DFCCB}" srcOrd="1" destOrd="0" presId="urn:microsoft.com/office/officeart/2005/8/layout/hierarchy3"/>
    <dgm:cxn modelId="{057012F3-69AA-B941-97E1-5B8C3448795C}" type="presParOf" srcId="{209197A0-AAC0-C24B-B009-CAAF18798D69}" destId="{61888B3B-A5A9-3B48-B9E9-9D02154B9F45}" srcOrd="2" destOrd="0" presId="urn:microsoft.com/office/officeart/2005/8/layout/hierarchy3"/>
    <dgm:cxn modelId="{71A53434-53D8-0D4C-9BCB-1BE1A9F8AF06}" type="presParOf" srcId="{209197A0-AAC0-C24B-B009-CAAF18798D69}" destId="{818FDB48-6CCE-B640-8064-E25C68828ACA}" srcOrd="3" destOrd="0" presId="urn:microsoft.com/office/officeart/2005/8/layout/hierarchy3"/>
    <dgm:cxn modelId="{C8F9CD02-DD12-3041-AABC-FECA966AF03E}" type="presParOf" srcId="{AAD9756C-A9D1-6C4D-A1B9-789E4B398296}" destId="{2109C4D3-8716-304A-AC4F-62AFC5765643}" srcOrd="1" destOrd="0" presId="urn:microsoft.com/office/officeart/2005/8/layout/hierarchy3"/>
    <dgm:cxn modelId="{C9C97F62-F3E2-3F46-A648-EE03B9F3DFA5}" type="presParOf" srcId="{2109C4D3-8716-304A-AC4F-62AFC5765643}" destId="{E33D3E7B-E286-BE4A-ABBE-C454A0B18C62}" srcOrd="0" destOrd="0" presId="urn:microsoft.com/office/officeart/2005/8/layout/hierarchy3"/>
    <dgm:cxn modelId="{D19828E4-B619-A749-A4E6-9CEEBDA237A5}" type="presParOf" srcId="{E33D3E7B-E286-BE4A-ABBE-C454A0B18C62}" destId="{C3F058C3-1F8D-1548-8192-2896B0EE0B72}" srcOrd="0" destOrd="0" presId="urn:microsoft.com/office/officeart/2005/8/layout/hierarchy3"/>
    <dgm:cxn modelId="{6EB62430-F536-E24D-93E1-8DF48FA06B5D}" type="presParOf" srcId="{E33D3E7B-E286-BE4A-ABBE-C454A0B18C62}" destId="{86A9415D-3BB2-744E-8A1B-D5FA36DD073E}" srcOrd="1" destOrd="0" presId="urn:microsoft.com/office/officeart/2005/8/layout/hierarchy3"/>
    <dgm:cxn modelId="{B83BF120-C78B-DA43-94CA-7F4F3393ED6A}" type="presParOf" srcId="{2109C4D3-8716-304A-AC4F-62AFC5765643}" destId="{067E3765-41F8-2144-9BB4-6B09D971A03D}" srcOrd="1" destOrd="0" presId="urn:microsoft.com/office/officeart/2005/8/layout/hierarchy3"/>
    <dgm:cxn modelId="{DEDB9A11-3455-3F40-8339-DFC6608D09F8}" type="presParOf" srcId="{067E3765-41F8-2144-9BB4-6B09D971A03D}" destId="{DF051126-F5B5-0747-923C-A7CE439BB189}" srcOrd="0" destOrd="0" presId="urn:microsoft.com/office/officeart/2005/8/layout/hierarchy3"/>
    <dgm:cxn modelId="{6AB6089F-56D1-2140-B568-4959BA9A55EC}" type="presParOf" srcId="{067E3765-41F8-2144-9BB4-6B09D971A03D}" destId="{512796D1-913B-5641-B104-11C1826EB64D}" srcOrd="1" destOrd="0" presId="urn:microsoft.com/office/officeart/2005/8/layout/hierarchy3"/>
    <dgm:cxn modelId="{7BE88284-17C5-F246-8779-B7225370CA8A}" type="presParOf" srcId="{067E3765-41F8-2144-9BB4-6B09D971A03D}" destId="{52A14E0F-7AAB-EE40-B6AC-8F8C4703A76E}" srcOrd="2" destOrd="0" presId="urn:microsoft.com/office/officeart/2005/8/layout/hierarchy3"/>
    <dgm:cxn modelId="{5D27E365-FB46-0641-941F-06749F8ACC8C}" type="presParOf" srcId="{067E3765-41F8-2144-9BB4-6B09D971A03D}" destId="{BB8C54B3-ECE3-BC4E-B112-CBC90E6F1DAB}" srcOrd="3" destOrd="0" presId="urn:microsoft.com/office/officeart/2005/8/layout/hierarchy3"/>
    <dgm:cxn modelId="{250C1654-5992-A748-A301-ED673CBE6831}" type="presParOf" srcId="{067E3765-41F8-2144-9BB4-6B09D971A03D}" destId="{AF7445BE-D7EA-4442-A132-2FC2BE907A8B}" srcOrd="4" destOrd="0" presId="urn:microsoft.com/office/officeart/2005/8/layout/hierarchy3"/>
    <dgm:cxn modelId="{0116D726-F898-2F47-AC04-0992033319D5}" type="presParOf" srcId="{067E3765-41F8-2144-9BB4-6B09D971A03D}" destId="{8F6C0295-8396-4E47-96B2-7F7342965DBF}" srcOrd="5" destOrd="0" presId="urn:microsoft.com/office/officeart/2005/8/layout/hierarchy3"/>
    <dgm:cxn modelId="{0B57FCA4-D6D3-B743-913B-EA30D492A264}" type="presParOf" srcId="{AAD9756C-A9D1-6C4D-A1B9-789E4B398296}" destId="{31B83D40-89DD-5249-852D-5FED74945CF9}" srcOrd="2" destOrd="0" presId="urn:microsoft.com/office/officeart/2005/8/layout/hierarchy3"/>
    <dgm:cxn modelId="{4293423C-8510-CF4A-821C-F67295E11A87}" type="presParOf" srcId="{31B83D40-89DD-5249-852D-5FED74945CF9}" destId="{67CBB0AB-B258-7F46-A663-E92256D3CBB8}" srcOrd="0" destOrd="0" presId="urn:microsoft.com/office/officeart/2005/8/layout/hierarchy3"/>
    <dgm:cxn modelId="{DDBF6310-5059-B840-981A-AA500C786283}" type="presParOf" srcId="{67CBB0AB-B258-7F46-A663-E92256D3CBB8}" destId="{C6B43E69-5CD0-7547-A6D6-D2B8C8148B67}" srcOrd="0" destOrd="0" presId="urn:microsoft.com/office/officeart/2005/8/layout/hierarchy3"/>
    <dgm:cxn modelId="{2044A4D3-3BF7-764C-9463-8B8BAE480EDB}" type="presParOf" srcId="{67CBB0AB-B258-7F46-A663-E92256D3CBB8}" destId="{2B60F1C0-4638-9845-A383-8BB871845A3C}" srcOrd="1" destOrd="0" presId="urn:microsoft.com/office/officeart/2005/8/layout/hierarchy3"/>
    <dgm:cxn modelId="{6B40ECC4-F205-9343-9B4F-8CF926231FDB}" type="presParOf" srcId="{31B83D40-89DD-5249-852D-5FED74945CF9}" destId="{E459B98E-C72E-5E46-A785-6C765028CB69}" srcOrd="1" destOrd="0" presId="urn:microsoft.com/office/officeart/2005/8/layout/hierarchy3"/>
    <dgm:cxn modelId="{D9805B51-1AEC-4F4E-97E8-C71C291378F8}" type="presParOf" srcId="{E459B98E-C72E-5E46-A785-6C765028CB69}" destId="{5BBC7547-7C01-0448-9A30-9383DDD68312}" srcOrd="0" destOrd="0" presId="urn:microsoft.com/office/officeart/2005/8/layout/hierarchy3"/>
    <dgm:cxn modelId="{A58C34BC-6378-6041-BE5F-D08951541A54}" type="presParOf" srcId="{E459B98E-C72E-5E46-A785-6C765028CB69}" destId="{BE4EABBB-3FD3-9A4B-9B7D-256EE9824075}" srcOrd="1" destOrd="0" presId="urn:microsoft.com/office/officeart/2005/8/layout/hierarchy3"/>
    <dgm:cxn modelId="{6AAA73D3-38E9-0E46-A285-4214C0A87866}" type="presParOf" srcId="{E459B98E-C72E-5E46-A785-6C765028CB69}" destId="{C70107B0-584D-8748-9BD5-A1BC6C7E091F}" srcOrd="2" destOrd="0" presId="urn:microsoft.com/office/officeart/2005/8/layout/hierarchy3"/>
    <dgm:cxn modelId="{A969538F-2482-D048-9188-D62E72FD88CE}" type="presParOf" srcId="{E459B98E-C72E-5E46-A785-6C765028CB69}" destId="{B7B8113A-A654-DA43-A461-442473082B7E}" srcOrd="3" destOrd="0" presId="urn:microsoft.com/office/officeart/2005/8/layout/hierarchy3"/>
    <dgm:cxn modelId="{8C333A2D-FD7F-7B40-B8D6-BE4DB20C5145}" type="presParOf" srcId="{AAD9756C-A9D1-6C4D-A1B9-789E4B398296}" destId="{EEA10B62-C17F-DC4D-9C86-1769469B3552}" srcOrd="3" destOrd="0" presId="urn:microsoft.com/office/officeart/2005/8/layout/hierarchy3"/>
    <dgm:cxn modelId="{AFF99D4E-37DB-9240-ABDA-13FB122AA2B1}" type="presParOf" srcId="{EEA10B62-C17F-DC4D-9C86-1769469B3552}" destId="{1F7A45D2-9623-744C-AB9A-3E56905EB527}" srcOrd="0" destOrd="0" presId="urn:microsoft.com/office/officeart/2005/8/layout/hierarchy3"/>
    <dgm:cxn modelId="{7FA0C32B-6153-4247-8192-5C59DDFD80A1}" type="presParOf" srcId="{1F7A45D2-9623-744C-AB9A-3E56905EB527}" destId="{7C497759-147B-1F4B-9851-DED3D6DBAD12}" srcOrd="0" destOrd="0" presId="urn:microsoft.com/office/officeart/2005/8/layout/hierarchy3"/>
    <dgm:cxn modelId="{D72D6C51-33A1-A542-B402-B7216C9BFA6C}" type="presParOf" srcId="{1F7A45D2-9623-744C-AB9A-3E56905EB527}" destId="{37EC0AA1-6B4A-6146-8EED-47AF60D2A64A}" srcOrd="1" destOrd="0" presId="urn:microsoft.com/office/officeart/2005/8/layout/hierarchy3"/>
    <dgm:cxn modelId="{78F84898-2197-5E4E-AA96-CD0377C3E51E}" type="presParOf" srcId="{EEA10B62-C17F-DC4D-9C86-1769469B3552}" destId="{E88763CE-FE67-3544-8825-2502BDDD64C5}" srcOrd="1" destOrd="0" presId="urn:microsoft.com/office/officeart/2005/8/layout/hierarchy3"/>
    <dgm:cxn modelId="{4F39A861-13D3-BC4D-B79A-63D2709D4E79}" type="presParOf" srcId="{E88763CE-FE67-3544-8825-2502BDDD64C5}" destId="{5690C93B-DE66-CB4B-841C-EE003C72D858}" srcOrd="0" destOrd="0" presId="urn:microsoft.com/office/officeart/2005/8/layout/hierarchy3"/>
    <dgm:cxn modelId="{0195F81A-DE3C-C349-8356-EF6A490AC1FD}" type="presParOf" srcId="{E88763CE-FE67-3544-8825-2502BDDD64C5}" destId="{FB23097A-4B50-DE4B-85AB-B03F00CC41E8}" srcOrd="1" destOrd="0" presId="urn:microsoft.com/office/officeart/2005/8/layout/hierarchy3"/>
    <dgm:cxn modelId="{AD24704E-43C8-5445-A504-02809799D51A}" type="presParOf" srcId="{E88763CE-FE67-3544-8825-2502BDDD64C5}" destId="{C2BA00DA-FBE8-4242-8E09-E1BFDABEA4BC}" srcOrd="2" destOrd="0" presId="urn:microsoft.com/office/officeart/2005/8/layout/hierarchy3"/>
    <dgm:cxn modelId="{7DE2EA98-C76A-7842-8BFF-B626BFD9D5EF}" type="presParOf" srcId="{E88763CE-FE67-3544-8825-2502BDDD64C5}" destId="{313D2C26-07FD-C749-AB32-39664F7E62B0}"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42DDC-3C16-6344-AAAE-C7313759DB81}" type="doc">
      <dgm:prSet loTypeId="urn:microsoft.com/office/officeart/2005/8/layout/hierarchy2" loCatId="icon" qsTypeId="urn:microsoft.com/office/officeart/2005/8/quickstyle/simple1" qsCatId="simple" csTypeId="urn:microsoft.com/office/officeart/2005/8/colors/accent2_2" csCatId="accent2" phldr="1"/>
      <dgm:spPr/>
      <dgm:t>
        <a:bodyPr/>
        <a:lstStyle/>
        <a:p>
          <a:endParaRPr lang="en-US"/>
        </a:p>
      </dgm:t>
    </dgm:pt>
    <dgm:pt modelId="{CDB8D230-A6B6-CF49-A63E-93B99039E424}">
      <dgm:prSet phldrT="[Text]"/>
      <dgm:spPr/>
      <dgm:t>
        <a:bodyPr/>
        <a:lstStyle/>
        <a:p>
          <a:r>
            <a:rPr lang="en-US" dirty="0"/>
            <a:t>Clinical Problems</a:t>
          </a:r>
        </a:p>
      </dgm:t>
    </dgm:pt>
    <dgm:pt modelId="{A5042AC2-A5ED-854D-A293-28185BEE5D30}" type="parTrans" cxnId="{F4000DFA-91F8-2843-AE43-2DF0D19CA014}">
      <dgm:prSet/>
      <dgm:spPr/>
      <dgm:t>
        <a:bodyPr/>
        <a:lstStyle/>
        <a:p>
          <a:endParaRPr lang="en-US"/>
        </a:p>
      </dgm:t>
    </dgm:pt>
    <dgm:pt modelId="{0F56CC30-5C6B-3347-B479-4B68942A6830}" type="sibTrans" cxnId="{F4000DFA-91F8-2843-AE43-2DF0D19CA014}">
      <dgm:prSet/>
      <dgm:spPr/>
      <dgm:t>
        <a:bodyPr/>
        <a:lstStyle/>
        <a:p>
          <a:endParaRPr lang="en-US"/>
        </a:p>
      </dgm:t>
    </dgm:pt>
    <dgm:pt modelId="{B9911856-9763-274A-A6D8-D04E2E00269E}">
      <dgm:prSet phldrT="[Text]"/>
      <dgm:spPr/>
      <dgm:t>
        <a:bodyPr/>
        <a:lstStyle/>
        <a:p>
          <a:r>
            <a:rPr lang="en-US" dirty="0"/>
            <a:t>Chronic Wounds</a:t>
          </a:r>
        </a:p>
      </dgm:t>
    </dgm:pt>
    <dgm:pt modelId="{DF3EB62E-1821-7248-B703-041227734400}" type="parTrans" cxnId="{02083592-36BC-8948-8FE5-F1647F9CEFA6}">
      <dgm:prSet/>
      <dgm:spPr/>
      <dgm:t>
        <a:bodyPr/>
        <a:lstStyle/>
        <a:p>
          <a:endParaRPr lang="en-US"/>
        </a:p>
      </dgm:t>
    </dgm:pt>
    <dgm:pt modelId="{F68B9634-4A04-114F-ABFB-0983C3549B25}" type="sibTrans" cxnId="{02083592-36BC-8948-8FE5-F1647F9CEFA6}">
      <dgm:prSet/>
      <dgm:spPr/>
      <dgm:t>
        <a:bodyPr/>
        <a:lstStyle/>
        <a:p>
          <a:endParaRPr lang="en-US"/>
        </a:p>
      </dgm:t>
    </dgm:pt>
    <dgm:pt modelId="{4F598D24-BD45-A547-902B-AC2913A57BAD}">
      <dgm:prSet phldrT="[Text]"/>
      <dgm:spPr/>
      <dgm:t>
        <a:bodyPr/>
        <a:lstStyle/>
        <a:p>
          <a:r>
            <a:rPr lang="en-US" dirty="0"/>
            <a:t>Coagulopathies</a:t>
          </a:r>
        </a:p>
      </dgm:t>
    </dgm:pt>
    <dgm:pt modelId="{84479F2C-5954-AD41-B81D-63DBD62936E9}" type="parTrans" cxnId="{6A73265A-13D4-A64C-81E4-E57ED5CD656A}">
      <dgm:prSet/>
      <dgm:spPr/>
      <dgm:t>
        <a:bodyPr/>
        <a:lstStyle/>
        <a:p>
          <a:endParaRPr lang="en-US"/>
        </a:p>
      </dgm:t>
    </dgm:pt>
    <dgm:pt modelId="{1BB1C2AF-649F-1740-ACA3-9B54DB74ED80}" type="sibTrans" cxnId="{6A73265A-13D4-A64C-81E4-E57ED5CD656A}">
      <dgm:prSet/>
      <dgm:spPr/>
      <dgm:t>
        <a:bodyPr/>
        <a:lstStyle/>
        <a:p>
          <a:endParaRPr lang="en-US"/>
        </a:p>
      </dgm:t>
    </dgm:pt>
    <dgm:pt modelId="{A9C0DFBF-0F49-5B4D-9A69-531711607274}" type="pres">
      <dgm:prSet presAssocID="{99742DDC-3C16-6344-AAAE-C7313759DB81}" presName="diagram" presStyleCnt="0">
        <dgm:presLayoutVars>
          <dgm:chPref val="1"/>
          <dgm:dir/>
          <dgm:animOne val="branch"/>
          <dgm:animLvl val="lvl"/>
          <dgm:resizeHandles val="exact"/>
        </dgm:presLayoutVars>
      </dgm:prSet>
      <dgm:spPr/>
    </dgm:pt>
    <dgm:pt modelId="{E1CB7A2E-03A9-8C42-AFAD-AF7E78ADD514}" type="pres">
      <dgm:prSet presAssocID="{CDB8D230-A6B6-CF49-A63E-93B99039E424}" presName="root1" presStyleCnt="0"/>
      <dgm:spPr/>
    </dgm:pt>
    <dgm:pt modelId="{5D2B3A26-BE5B-3243-B9F1-E25E982E2AC3}" type="pres">
      <dgm:prSet presAssocID="{CDB8D230-A6B6-CF49-A63E-93B99039E424}" presName="LevelOneTextNode" presStyleLbl="node0" presStyleIdx="0" presStyleCnt="1">
        <dgm:presLayoutVars>
          <dgm:chPref val="3"/>
        </dgm:presLayoutVars>
      </dgm:prSet>
      <dgm:spPr/>
    </dgm:pt>
    <dgm:pt modelId="{CCFB8B31-97C7-BC4D-AEE1-E1D29E4B7011}" type="pres">
      <dgm:prSet presAssocID="{CDB8D230-A6B6-CF49-A63E-93B99039E424}" presName="level2hierChild" presStyleCnt="0"/>
      <dgm:spPr/>
    </dgm:pt>
    <dgm:pt modelId="{6C632F94-46B0-F746-B244-929F531ECEC4}" type="pres">
      <dgm:prSet presAssocID="{DF3EB62E-1821-7248-B703-041227734400}" presName="conn2-1" presStyleLbl="parChTrans1D2" presStyleIdx="0" presStyleCnt="2"/>
      <dgm:spPr/>
    </dgm:pt>
    <dgm:pt modelId="{81AB1785-611A-F646-B2E2-F7FA55D8704E}" type="pres">
      <dgm:prSet presAssocID="{DF3EB62E-1821-7248-B703-041227734400}" presName="connTx" presStyleLbl="parChTrans1D2" presStyleIdx="0" presStyleCnt="2"/>
      <dgm:spPr/>
    </dgm:pt>
    <dgm:pt modelId="{29219B79-BEC9-C149-97C7-B3FF87883A68}" type="pres">
      <dgm:prSet presAssocID="{B9911856-9763-274A-A6D8-D04E2E00269E}" presName="root2" presStyleCnt="0"/>
      <dgm:spPr/>
    </dgm:pt>
    <dgm:pt modelId="{6D9B38F3-ECF3-B341-95AB-AE3AAB5F90EB}" type="pres">
      <dgm:prSet presAssocID="{B9911856-9763-274A-A6D8-D04E2E00269E}" presName="LevelTwoTextNode" presStyleLbl="node2" presStyleIdx="0" presStyleCnt="2" custLinFactY="-48190" custLinFactNeighborY="-100000">
        <dgm:presLayoutVars>
          <dgm:chPref val="3"/>
        </dgm:presLayoutVars>
      </dgm:prSet>
      <dgm:spPr/>
    </dgm:pt>
    <dgm:pt modelId="{2D276ACE-A285-474F-9E2E-A0ACEBFA8334}" type="pres">
      <dgm:prSet presAssocID="{B9911856-9763-274A-A6D8-D04E2E00269E}" presName="level3hierChild" presStyleCnt="0"/>
      <dgm:spPr/>
    </dgm:pt>
    <dgm:pt modelId="{4886F126-AE86-BC42-8B03-1C30BC884D69}" type="pres">
      <dgm:prSet presAssocID="{84479F2C-5954-AD41-B81D-63DBD62936E9}" presName="conn2-1" presStyleLbl="parChTrans1D2" presStyleIdx="1" presStyleCnt="2"/>
      <dgm:spPr/>
    </dgm:pt>
    <dgm:pt modelId="{3DD8195B-EFC0-1743-9177-6CCD1ED876F5}" type="pres">
      <dgm:prSet presAssocID="{84479F2C-5954-AD41-B81D-63DBD62936E9}" presName="connTx" presStyleLbl="parChTrans1D2" presStyleIdx="1" presStyleCnt="2"/>
      <dgm:spPr/>
    </dgm:pt>
    <dgm:pt modelId="{7EE27799-8C86-504E-BCAE-97265941D168}" type="pres">
      <dgm:prSet presAssocID="{4F598D24-BD45-A547-902B-AC2913A57BAD}" presName="root2" presStyleCnt="0"/>
      <dgm:spPr/>
    </dgm:pt>
    <dgm:pt modelId="{8597422C-A40B-0349-8428-4530A32E7462}" type="pres">
      <dgm:prSet presAssocID="{4F598D24-BD45-A547-902B-AC2913A57BAD}" presName="LevelTwoTextNode" presStyleLbl="node2" presStyleIdx="1" presStyleCnt="2" custLinFactY="39155" custLinFactNeighborY="100000">
        <dgm:presLayoutVars>
          <dgm:chPref val="3"/>
        </dgm:presLayoutVars>
      </dgm:prSet>
      <dgm:spPr/>
    </dgm:pt>
    <dgm:pt modelId="{52B433B6-60F7-A440-A259-B28CEBEE88CD}" type="pres">
      <dgm:prSet presAssocID="{4F598D24-BD45-A547-902B-AC2913A57BAD}" presName="level3hierChild" presStyleCnt="0"/>
      <dgm:spPr/>
    </dgm:pt>
  </dgm:ptLst>
  <dgm:cxnLst>
    <dgm:cxn modelId="{0240B724-6D6C-E345-B0F3-7DAD3F00FF4E}" type="presOf" srcId="{84479F2C-5954-AD41-B81D-63DBD62936E9}" destId="{3DD8195B-EFC0-1743-9177-6CCD1ED876F5}" srcOrd="1" destOrd="0" presId="urn:microsoft.com/office/officeart/2005/8/layout/hierarchy2"/>
    <dgm:cxn modelId="{352F4D30-21F4-604F-8229-ACEFCE232FA6}" type="presOf" srcId="{DF3EB62E-1821-7248-B703-041227734400}" destId="{81AB1785-611A-F646-B2E2-F7FA55D8704E}" srcOrd="1" destOrd="0" presId="urn:microsoft.com/office/officeart/2005/8/layout/hierarchy2"/>
    <dgm:cxn modelId="{D8E7E476-6BA4-F545-B380-55D4E0B4755F}" type="presOf" srcId="{99742DDC-3C16-6344-AAAE-C7313759DB81}" destId="{A9C0DFBF-0F49-5B4D-9A69-531711607274}" srcOrd="0" destOrd="0" presId="urn:microsoft.com/office/officeart/2005/8/layout/hierarchy2"/>
    <dgm:cxn modelId="{6A73265A-13D4-A64C-81E4-E57ED5CD656A}" srcId="{CDB8D230-A6B6-CF49-A63E-93B99039E424}" destId="{4F598D24-BD45-A547-902B-AC2913A57BAD}" srcOrd="1" destOrd="0" parTransId="{84479F2C-5954-AD41-B81D-63DBD62936E9}" sibTransId="{1BB1C2AF-649F-1740-ACA3-9B54DB74ED80}"/>
    <dgm:cxn modelId="{02083592-36BC-8948-8FE5-F1647F9CEFA6}" srcId="{CDB8D230-A6B6-CF49-A63E-93B99039E424}" destId="{B9911856-9763-274A-A6D8-D04E2E00269E}" srcOrd="0" destOrd="0" parTransId="{DF3EB62E-1821-7248-B703-041227734400}" sibTransId="{F68B9634-4A04-114F-ABFB-0983C3549B25}"/>
    <dgm:cxn modelId="{8B62BFC8-C969-164D-81F8-08642CA61DDE}" type="presOf" srcId="{84479F2C-5954-AD41-B81D-63DBD62936E9}" destId="{4886F126-AE86-BC42-8B03-1C30BC884D69}" srcOrd="0" destOrd="0" presId="urn:microsoft.com/office/officeart/2005/8/layout/hierarchy2"/>
    <dgm:cxn modelId="{8EB238E7-AC36-654F-B26A-08C0618019A0}" type="presOf" srcId="{4F598D24-BD45-A547-902B-AC2913A57BAD}" destId="{8597422C-A40B-0349-8428-4530A32E7462}" srcOrd="0" destOrd="0" presId="urn:microsoft.com/office/officeart/2005/8/layout/hierarchy2"/>
    <dgm:cxn modelId="{5170CEEE-773B-6446-B801-6690A473E5DC}" type="presOf" srcId="{CDB8D230-A6B6-CF49-A63E-93B99039E424}" destId="{5D2B3A26-BE5B-3243-B9F1-E25E982E2AC3}" srcOrd="0" destOrd="0" presId="urn:microsoft.com/office/officeart/2005/8/layout/hierarchy2"/>
    <dgm:cxn modelId="{75D9DAF3-FE94-0742-8A64-8179FAAA9EE6}" type="presOf" srcId="{DF3EB62E-1821-7248-B703-041227734400}" destId="{6C632F94-46B0-F746-B244-929F531ECEC4}" srcOrd="0" destOrd="0" presId="urn:microsoft.com/office/officeart/2005/8/layout/hierarchy2"/>
    <dgm:cxn modelId="{F4000DFA-91F8-2843-AE43-2DF0D19CA014}" srcId="{99742DDC-3C16-6344-AAAE-C7313759DB81}" destId="{CDB8D230-A6B6-CF49-A63E-93B99039E424}" srcOrd="0" destOrd="0" parTransId="{A5042AC2-A5ED-854D-A293-28185BEE5D30}" sibTransId="{0F56CC30-5C6B-3347-B479-4B68942A6830}"/>
    <dgm:cxn modelId="{B01859FA-5622-744E-80C8-43D7D36C064D}" type="presOf" srcId="{B9911856-9763-274A-A6D8-D04E2E00269E}" destId="{6D9B38F3-ECF3-B341-95AB-AE3AAB5F90EB}" srcOrd="0" destOrd="0" presId="urn:microsoft.com/office/officeart/2005/8/layout/hierarchy2"/>
    <dgm:cxn modelId="{D8E33464-F6F7-C84D-AEDE-1AF1232DC5B2}" type="presParOf" srcId="{A9C0DFBF-0F49-5B4D-9A69-531711607274}" destId="{E1CB7A2E-03A9-8C42-AFAD-AF7E78ADD514}" srcOrd="0" destOrd="0" presId="urn:microsoft.com/office/officeart/2005/8/layout/hierarchy2"/>
    <dgm:cxn modelId="{2A178DCF-618E-8740-A730-4381EEBC1A0C}" type="presParOf" srcId="{E1CB7A2E-03A9-8C42-AFAD-AF7E78ADD514}" destId="{5D2B3A26-BE5B-3243-B9F1-E25E982E2AC3}" srcOrd="0" destOrd="0" presId="urn:microsoft.com/office/officeart/2005/8/layout/hierarchy2"/>
    <dgm:cxn modelId="{06DDA4A0-419D-A44C-838E-64D7B6915492}" type="presParOf" srcId="{E1CB7A2E-03A9-8C42-AFAD-AF7E78ADD514}" destId="{CCFB8B31-97C7-BC4D-AEE1-E1D29E4B7011}" srcOrd="1" destOrd="0" presId="urn:microsoft.com/office/officeart/2005/8/layout/hierarchy2"/>
    <dgm:cxn modelId="{044BA979-0E64-7147-9B12-7E09164381CE}" type="presParOf" srcId="{CCFB8B31-97C7-BC4D-AEE1-E1D29E4B7011}" destId="{6C632F94-46B0-F746-B244-929F531ECEC4}" srcOrd="0" destOrd="0" presId="urn:microsoft.com/office/officeart/2005/8/layout/hierarchy2"/>
    <dgm:cxn modelId="{CED1F428-5F96-534D-A2F5-A88A6509D75C}" type="presParOf" srcId="{6C632F94-46B0-F746-B244-929F531ECEC4}" destId="{81AB1785-611A-F646-B2E2-F7FA55D8704E}" srcOrd="0" destOrd="0" presId="urn:microsoft.com/office/officeart/2005/8/layout/hierarchy2"/>
    <dgm:cxn modelId="{B0D46528-D9A4-B446-8068-22350355B25C}" type="presParOf" srcId="{CCFB8B31-97C7-BC4D-AEE1-E1D29E4B7011}" destId="{29219B79-BEC9-C149-97C7-B3FF87883A68}" srcOrd="1" destOrd="0" presId="urn:microsoft.com/office/officeart/2005/8/layout/hierarchy2"/>
    <dgm:cxn modelId="{4511ECC8-85C9-2B42-84B5-9C9B5F7C04B4}" type="presParOf" srcId="{29219B79-BEC9-C149-97C7-B3FF87883A68}" destId="{6D9B38F3-ECF3-B341-95AB-AE3AAB5F90EB}" srcOrd="0" destOrd="0" presId="urn:microsoft.com/office/officeart/2005/8/layout/hierarchy2"/>
    <dgm:cxn modelId="{420E7F63-F48B-084F-B934-D4C936DDE14A}" type="presParOf" srcId="{29219B79-BEC9-C149-97C7-B3FF87883A68}" destId="{2D276ACE-A285-474F-9E2E-A0ACEBFA8334}" srcOrd="1" destOrd="0" presId="urn:microsoft.com/office/officeart/2005/8/layout/hierarchy2"/>
    <dgm:cxn modelId="{EDE2352D-F949-274F-916F-D4CF560ED4DF}" type="presParOf" srcId="{CCFB8B31-97C7-BC4D-AEE1-E1D29E4B7011}" destId="{4886F126-AE86-BC42-8B03-1C30BC884D69}" srcOrd="2" destOrd="0" presId="urn:microsoft.com/office/officeart/2005/8/layout/hierarchy2"/>
    <dgm:cxn modelId="{DEAE2C0D-7923-3242-852B-BF7EC7F3DBCE}" type="presParOf" srcId="{4886F126-AE86-BC42-8B03-1C30BC884D69}" destId="{3DD8195B-EFC0-1743-9177-6CCD1ED876F5}" srcOrd="0" destOrd="0" presId="urn:microsoft.com/office/officeart/2005/8/layout/hierarchy2"/>
    <dgm:cxn modelId="{A5060570-4747-854B-B346-C0DF16928B18}" type="presParOf" srcId="{CCFB8B31-97C7-BC4D-AEE1-E1D29E4B7011}" destId="{7EE27799-8C86-504E-BCAE-97265941D168}" srcOrd="3" destOrd="0" presId="urn:microsoft.com/office/officeart/2005/8/layout/hierarchy2"/>
    <dgm:cxn modelId="{0927868C-1506-0F42-80F2-3413A3CBB066}" type="presParOf" srcId="{7EE27799-8C86-504E-BCAE-97265941D168}" destId="{8597422C-A40B-0349-8428-4530A32E7462}" srcOrd="0" destOrd="0" presId="urn:microsoft.com/office/officeart/2005/8/layout/hierarchy2"/>
    <dgm:cxn modelId="{073F233C-B968-7941-AEF7-F7771A5961AE}" type="presParOf" srcId="{7EE27799-8C86-504E-BCAE-97265941D168}" destId="{52B433B6-60F7-A440-A259-B28CEBEE88C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B302CF-D7E9-1B4A-84B4-DAFEC7EB054D}" type="doc">
      <dgm:prSet loTypeId="urn:microsoft.com/office/officeart/2005/8/layout/list1" loCatId="icon" qsTypeId="urn:microsoft.com/office/officeart/2005/8/quickstyle/simple1" qsCatId="simple" csTypeId="urn:microsoft.com/office/officeart/2005/8/colors/accent2_2" csCatId="accent2" phldr="1"/>
      <dgm:spPr/>
      <dgm:t>
        <a:bodyPr/>
        <a:lstStyle/>
        <a:p>
          <a:endParaRPr lang="en-US"/>
        </a:p>
      </dgm:t>
    </dgm:pt>
    <dgm:pt modelId="{7B02F758-F8F2-2543-8B71-1DE107EC860F}">
      <dgm:prSet phldrT="[Text]" custT="1"/>
      <dgm:spPr/>
      <dgm:t>
        <a:bodyPr/>
        <a:lstStyle/>
        <a:p>
          <a:r>
            <a:rPr lang="en-US" sz="2800" dirty="0"/>
            <a:t>Traumatic injury</a:t>
          </a:r>
        </a:p>
      </dgm:t>
    </dgm:pt>
    <dgm:pt modelId="{FD7E2520-714E-8D40-ACB3-592E763873A9}" type="parTrans" cxnId="{B7535152-8596-2D4E-B23E-797CFE88ADF6}">
      <dgm:prSet/>
      <dgm:spPr/>
      <dgm:t>
        <a:bodyPr/>
        <a:lstStyle/>
        <a:p>
          <a:endParaRPr lang="en-US"/>
        </a:p>
      </dgm:t>
    </dgm:pt>
    <dgm:pt modelId="{AEBFE13A-571D-DE4F-8333-8D49FCCA071A}" type="sibTrans" cxnId="{B7535152-8596-2D4E-B23E-797CFE88ADF6}">
      <dgm:prSet/>
      <dgm:spPr/>
      <dgm:t>
        <a:bodyPr/>
        <a:lstStyle/>
        <a:p>
          <a:endParaRPr lang="en-US"/>
        </a:p>
      </dgm:t>
    </dgm:pt>
    <dgm:pt modelId="{27538356-A9F5-404F-A278-A4E88E6D291E}">
      <dgm:prSet phldrT="[Text]" custT="1"/>
      <dgm:spPr/>
      <dgm:t>
        <a:bodyPr/>
        <a:lstStyle/>
        <a:p>
          <a:r>
            <a:rPr lang="en-US" sz="2800" dirty="0"/>
            <a:t>Disease</a:t>
          </a:r>
          <a:endParaRPr lang="en-US" sz="2500" dirty="0"/>
        </a:p>
      </dgm:t>
    </dgm:pt>
    <dgm:pt modelId="{2E0DE770-E4A2-D948-BEBF-2AD50C80CEFF}" type="parTrans" cxnId="{1D54163C-9782-AA41-AD31-621BA64D52BA}">
      <dgm:prSet/>
      <dgm:spPr/>
      <dgm:t>
        <a:bodyPr/>
        <a:lstStyle/>
        <a:p>
          <a:endParaRPr lang="en-US"/>
        </a:p>
      </dgm:t>
    </dgm:pt>
    <dgm:pt modelId="{E579318F-96D6-8143-AA00-BB0E67EF0550}" type="sibTrans" cxnId="{1D54163C-9782-AA41-AD31-621BA64D52BA}">
      <dgm:prSet/>
      <dgm:spPr/>
      <dgm:t>
        <a:bodyPr/>
        <a:lstStyle/>
        <a:p>
          <a:endParaRPr lang="en-US"/>
        </a:p>
      </dgm:t>
    </dgm:pt>
    <dgm:pt modelId="{A915C217-4A8C-B64E-9BA6-BCDE9884AD62}">
      <dgm:prSet phldrT="[Text]"/>
      <dgm:spPr/>
      <dgm:t>
        <a:bodyPr/>
        <a:lstStyle/>
        <a:p>
          <a:r>
            <a:rPr lang="en-US" dirty="0"/>
            <a:t>Low platelet count</a:t>
          </a:r>
        </a:p>
      </dgm:t>
    </dgm:pt>
    <dgm:pt modelId="{965F7F12-CF8B-D848-BF69-B93CF16F0ACC}" type="parTrans" cxnId="{BFB25EA3-B15B-E544-913E-FA54C9F675AF}">
      <dgm:prSet/>
      <dgm:spPr/>
      <dgm:t>
        <a:bodyPr/>
        <a:lstStyle/>
        <a:p>
          <a:endParaRPr lang="en-US"/>
        </a:p>
      </dgm:t>
    </dgm:pt>
    <dgm:pt modelId="{7F89CEE7-8B48-4D4A-856D-E2CDC7704815}" type="sibTrans" cxnId="{BFB25EA3-B15B-E544-913E-FA54C9F675AF}">
      <dgm:prSet/>
      <dgm:spPr/>
      <dgm:t>
        <a:bodyPr/>
        <a:lstStyle/>
        <a:p>
          <a:endParaRPr lang="en-US"/>
        </a:p>
      </dgm:t>
    </dgm:pt>
    <dgm:pt modelId="{2A5DBC3B-147D-3C4F-858E-97E4260DE34B}">
      <dgm:prSet phldrT="[Text]"/>
      <dgm:spPr/>
      <dgm:t>
        <a:bodyPr/>
        <a:lstStyle/>
        <a:p>
          <a:r>
            <a:rPr lang="en-US" dirty="0"/>
            <a:t>Insufficient coagulation factors</a:t>
          </a:r>
        </a:p>
      </dgm:t>
    </dgm:pt>
    <dgm:pt modelId="{91CD9C4E-B6FD-E542-8915-7B2F221AEB68}" type="parTrans" cxnId="{CF3A1D07-C35A-A74D-BA65-850602DEF97D}">
      <dgm:prSet/>
      <dgm:spPr/>
      <dgm:t>
        <a:bodyPr/>
        <a:lstStyle/>
        <a:p>
          <a:endParaRPr lang="en-US"/>
        </a:p>
      </dgm:t>
    </dgm:pt>
    <dgm:pt modelId="{D646980B-28E2-1C4B-8524-62B73268B893}" type="sibTrans" cxnId="{CF3A1D07-C35A-A74D-BA65-850602DEF97D}">
      <dgm:prSet/>
      <dgm:spPr/>
      <dgm:t>
        <a:bodyPr/>
        <a:lstStyle/>
        <a:p>
          <a:endParaRPr lang="en-US"/>
        </a:p>
      </dgm:t>
    </dgm:pt>
    <dgm:pt modelId="{A054CC50-003A-9E46-AC26-C28587B8C735}">
      <dgm:prSet/>
      <dgm:spPr/>
      <dgm:t>
        <a:bodyPr/>
        <a:lstStyle/>
        <a:p>
          <a:r>
            <a:rPr lang="en-US" dirty="0"/>
            <a:t>Insufficient coagulation factors</a:t>
          </a:r>
        </a:p>
      </dgm:t>
    </dgm:pt>
    <dgm:pt modelId="{14F22205-B45B-9346-8E75-276F6FFDDDDB}" type="parTrans" cxnId="{3F4D92D3-8776-114F-8B6A-D878870F646A}">
      <dgm:prSet/>
      <dgm:spPr/>
      <dgm:t>
        <a:bodyPr/>
        <a:lstStyle/>
        <a:p>
          <a:endParaRPr lang="en-US"/>
        </a:p>
      </dgm:t>
    </dgm:pt>
    <dgm:pt modelId="{95AE1DB9-C4A3-3547-9C69-0713CB8B6F6A}" type="sibTrans" cxnId="{3F4D92D3-8776-114F-8B6A-D878870F646A}">
      <dgm:prSet/>
      <dgm:spPr/>
      <dgm:t>
        <a:bodyPr/>
        <a:lstStyle/>
        <a:p>
          <a:endParaRPr lang="en-US"/>
        </a:p>
      </dgm:t>
    </dgm:pt>
    <dgm:pt modelId="{44105F2D-85FC-8A4B-8F17-ABA6005B3F0D}" type="pres">
      <dgm:prSet presAssocID="{4AB302CF-D7E9-1B4A-84B4-DAFEC7EB054D}" presName="linear" presStyleCnt="0">
        <dgm:presLayoutVars>
          <dgm:dir/>
          <dgm:animLvl val="lvl"/>
          <dgm:resizeHandles val="exact"/>
        </dgm:presLayoutVars>
      </dgm:prSet>
      <dgm:spPr/>
    </dgm:pt>
    <dgm:pt modelId="{4A7279D1-9BCC-1443-ACCB-E1D152D4F6A7}" type="pres">
      <dgm:prSet presAssocID="{7B02F758-F8F2-2543-8B71-1DE107EC860F}" presName="parentLin" presStyleCnt="0"/>
      <dgm:spPr/>
    </dgm:pt>
    <dgm:pt modelId="{F720C3A6-E7A2-BD4C-AC00-9C0B40531E98}" type="pres">
      <dgm:prSet presAssocID="{7B02F758-F8F2-2543-8B71-1DE107EC860F}" presName="parentLeftMargin" presStyleLbl="node1" presStyleIdx="0" presStyleCnt="2"/>
      <dgm:spPr/>
    </dgm:pt>
    <dgm:pt modelId="{813C2E68-D59A-FF4D-8B9D-77F10123341C}" type="pres">
      <dgm:prSet presAssocID="{7B02F758-F8F2-2543-8B71-1DE107EC860F}" presName="parentText" presStyleLbl="node1" presStyleIdx="0" presStyleCnt="2">
        <dgm:presLayoutVars>
          <dgm:chMax val="0"/>
          <dgm:bulletEnabled val="1"/>
        </dgm:presLayoutVars>
      </dgm:prSet>
      <dgm:spPr/>
    </dgm:pt>
    <dgm:pt modelId="{37029659-B0F4-DD48-A710-4BA5E0E641C2}" type="pres">
      <dgm:prSet presAssocID="{7B02F758-F8F2-2543-8B71-1DE107EC860F}" presName="negativeSpace" presStyleCnt="0"/>
      <dgm:spPr/>
    </dgm:pt>
    <dgm:pt modelId="{67264F38-B12A-DA48-86B0-26EDEC7B788E}" type="pres">
      <dgm:prSet presAssocID="{7B02F758-F8F2-2543-8B71-1DE107EC860F}" presName="childText" presStyleLbl="conFgAcc1" presStyleIdx="0" presStyleCnt="2">
        <dgm:presLayoutVars>
          <dgm:bulletEnabled val="1"/>
        </dgm:presLayoutVars>
      </dgm:prSet>
      <dgm:spPr/>
    </dgm:pt>
    <dgm:pt modelId="{0C71AA0A-23C9-FD40-9918-355BEBB03DE5}" type="pres">
      <dgm:prSet presAssocID="{AEBFE13A-571D-DE4F-8333-8D49FCCA071A}" presName="spaceBetweenRectangles" presStyleCnt="0"/>
      <dgm:spPr/>
    </dgm:pt>
    <dgm:pt modelId="{162703FD-F4FD-1D4E-B4C3-8E184F882ACF}" type="pres">
      <dgm:prSet presAssocID="{27538356-A9F5-404F-A278-A4E88E6D291E}" presName="parentLin" presStyleCnt="0"/>
      <dgm:spPr/>
    </dgm:pt>
    <dgm:pt modelId="{78537708-62DA-0D4F-B734-E5E106D4FDCA}" type="pres">
      <dgm:prSet presAssocID="{27538356-A9F5-404F-A278-A4E88E6D291E}" presName="parentLeftMargin" presStyleLbl="node1" presStyleIdx="0" presStyleCnt="2"/>
      <dgm:spPr/>
    </dgm:pt>
    <dgm:pt modelId="{F07B6052-EDA5-AA40-B590-F7424FEA8329}" type="pres">
      <dgm:prSet presAssocID="{27538356-A9F5-404F-A278-A4E88E6D291E}" presName="parentText" presStyleLbl="node1" presStyleIdx="1" presStyleCnt="2">
        <dgm:presLayoutVars>
          <dgm:chMax val="0"/>
          <dgm:bulletEnabled val="1"/>
        </dgm:presLayoutVars>
      </dgm:prSet>
      <dgm:spPr/>
    </dgm:pt>
    <dgm:pt modelId="{F3ADAB07-1F7B-B948-81EA-48F1F27D8545}" type="pres">
      <dgm:prSet presAssocID="{27538356-A9F5-404F-A278-A4E88E6D291E}" presName="negativeSpace" presStyleCnt="0"/>
      <dgm:spPr/>
    </dgm:pt>
    <dgm:pt modelId="{C01CFB76-B336-1E48-A656-086584D5D391}" type="pres">
      <dgm:prSet presAssocID="{27538356-A9F5-404F-A278-A4E88E6D291E}" presName="childText" presStyleLbl="conFgAcc1" presStyleIdx="1" presStyleCnt="2">
        <dgm:presLayoutVars>
          <dgm:bulletEnabled val="1"/>
        </dgm:presLayoutVars>
      </dgm:prSet>
      <dgm:spPr/>
    </dgm:pt>
  </dgm:ptLst>
  <dgm:cxnLst>
    <dgm:cxn modelId="{CF3A1D07-C35A-A74D-BA65-850602DEF97D}" srcId="{27538356-A9F5-404F-A278-A4E88E6D291E}" destId="{2A5DBC3B-147D-3C4F-858E-97E4260DE34B}" srcOrd="1" destOrd="0" parTransId="{91CD9C4E-B6FD-E542-8915-7B2F221AEB68}" sibTransId="{D646980B-28E2-1C4B-8524-62B73268B893}"/>
    <dgm:cxn modelId="{7FCBDD08-8E3D-604D-ACE7-5245259C179D}" type="presOf" srcId="{27538356-A9F5-404F-A278-A4E88E6D291E}" destId="{F07B6052-EDA5-AA40-B590-F7424FEA8329}" srcOrd="1" destOrd="0" presId="urn:microsoft.com/office/officeart/2005/8/layout/list1"/>
    <dgm:cxn modelId="{3DE61622-E744-2C4B-BCC0-A97F721BCD87}" type="presOf" srcId="{2A5DBC3B-147D-3C4F-858E-97E4260DE34B}" destId="{C01CFB76-B336-1E48-A656-086584D5D391}" srcOrd="0" destOrd="1" presId="urn:microsoft.com/office/officeart/2005/8/layout/list1"/>
    <dgm:cxn modelId="{0D39182B-B05A-8947-AED0-45E5481A2CE4}" type="presOf" srcId="{27538356-A9F5-404F-A278-A4E88E6D291E}" destId="{78537708-62DA-0D4F-B734-E5E106D4FDCA}" srcOrd="0" destOrd="0" presId="urn:microsoft.com/office/officeart/2005/8/layout/list1"/>
    <dgm:cxn modelId="{1D54163C-9782-AA41-AD31-621BA64D52BA}" srcId="{4AB302CF-D7E9-1B4A-84B4-DAFEC7EB054D}" destId="{27538356-A9F5-404F-A278-A4E88E6D291E}" srcOrd="1" destOrd="0" parTransId="{2E0DE770-E4A2-D948-BEBF-2AD50C80CEFF}" sibTransId="{E579318F-96D6-8143-AA00-BB0E67EF0550}"/>
    <dgm:cxn modelId="{EC3B9F65-B860-7541-9DED-3F886490FDBB}" type="presOf" srcId="{A054CC50-003A-9E46-AC26-C28587B8C735}" destId="{67264F38-B12A-DA48-86B0-26EDEC7B788E}" srcOrd="0" destOrd="0" presId="urn:microsoft.com/office/officeart/2005/8/layout/list1"/>
    <dgm:cxn modelId="{450A7250-D596-B248-828A-8C32257D75FA}" type="presOf" srcId="{A915C217-4A8C-B64E-9BA6-BCDE9884AD62}" destId="{C01CFB76-B336-1E48-A656-086584D5D391}" srcOrd="0" destOrd="0" presId="urn:microsoft.com/office/officeart/2005/8/layout/list1"/>
    <dgm:cxn modelId="{31225450-FB1C-F746-B60D-41D4E20D6AAD}" type="presOf" srcId="{7B02F758-F8F2-2543-8B71-1DE107EC860F}" destId="{813C2E68-D59A-FF4D-8B9D-77F10123341C}" srcOrd="1" destOrd="0" presId="urn:microsoft.com/office/officeart/2005/8/layout/list1"/>
    <dgm:cxn modelId="{B7535152-8596-2D4E-B23E-797CFE88ADF6}" srcId="{4AB302CF-D7E9-1B4A-84B4-DAFEC7EB054D}" destId="{7B02F758-F8F2-2543-8B71-1DE107EC860F}" srcOrd="0" destOrd="0" parTransId="{FD7E2520-714E-8D40-ACB3-592E763873A9}" sibTransId="{AEBFE13A-571D-DE4F-8333-8D49FCCA071A}"/>
    <dgm:cxn modelId="{30D6C37C-965E-E341-AE03-7C99507D5453}" type="presOf" srcId="{7B02F758-F8F2-2543-8B71-1DE107EC860F}" destId="{F720C3A6-E7A2-BD4C-AC00-9C0B40531E98}" srcOrd="0" destOrd="0" presId="urn:microsoft.com/office/officeart/2005/8/layout/list1"/>
    <dgm:cxn modelId="{BFB25EA3-B15B-E544-913E-FA54C9F675AF}" srcId="{27538356-A9F5-404F-A278-A4E88E6D291E}" destId="{A915C217-4A8C-B64E-9BA6-BCDE9884AD62}" srcOrd="0" destOrd="0" parTransId="{965F7F12-CF8B-D848-BF69-B93CF16F0ACC}" sibTransId="{7F89CEE7-8B48-4D4A-856D-E2CDC7704815}"/>
    <dgm:cxn modelId="{0F8E14D3-A277-104B-ABD8-E8757DD3328B}" type="presOf" srcId="{4AB302CF-D7E9-1B4A-84B4-DAFEC7EB054D}" destId="{44105F2D-85FC-8A4B-8F17-ABA6005B3F0D}" srcOrd="0" destOrd="0" presId="urn:microsoft.com/office/officeart/2005/8/layout/list1"/>
    <dgm:cxn modelId="{3F4D92D3-8776-114F-8B6A-D878870F646A}" srcId="{7B02F758-F8F2-2543-8B71-1DE107EC860F}" destId="{A054CC50-003A-9E46-AC26-C28587B8C735}" srcOrd="0" destOrd="0" parTransId="{14F22205-B45B-9346-8E75-276F6FFDDDDB}" sibTransId="{95AE1DB9-C4A3-3547-9C69-0713CB8B6F6A}"/>
    <dgm:cxn modelId="{0746F68D-13D5-1E44-9ABF-A2D529801DE1}" type="presParOf" srcId="{44105F2D-85FC-8A4B-8F17-ABA6005B3F0D}" destId="{4A7279D1-9BCC-1443-ACCB-E1D152D4F6A7}" srcOrd="0" destOrd="0" presId="urn:microsoft.com/office/officeart/2005/8/layout/list1"/>
    <dgm:cxn modelId="{3EF0806C-5DAC-884C-A235-4368518C5C23}" type="presParOf" srcId="{4A7279D1-9BCC-1443-ACCB-E1D152D4F6A7}" destId="{F720C3A6-E7A2-BD4C-AC00-9C0B40531E98}" srcOrd="0" destOrd="0" presId="urn:microsoft.com/office/officeart/2005/8/layout/list1"/>
    <dgm:cxn modelId="{CBBABB05-4D86-884C-9E70-7319C72094DE}" type="presParOf" srcId="{4A7279D1-9BCC-1443-ACCB-E1D152D4F6A7}" destId="{813C2E68-D59A-FF4D-8B9D-77F10123341C}" srcOrd="1" destOrd="0" presId="urn:microsoft.com/office/officeart/2005/8/layout/list1"/>
    <dgm:cxn modelId="{2C1405CF-1397-C545-A1A2-65C308B7553B}" type="presParOf" srcId="{44105F2D-85FC-8A4B-8F17-ABA6005B3F0D}" destId="{37029659-B0F4-DD48-A710-4BA5E0E641C2}" srcOrd="1" destOrd="0" presId="urn:microsoft.com/office/officeart/2005/8/layout/list1"/>
    <dgm:cxn modelId="{1EE533A3-3C6D-1342-86B7-30B35F2033DA}" type="presParOf" srcId="{44105F2D-85FC-8A4B-8F17-ABA6005B3F0D}" destId="{67264F38-B12A-DA48-86B0-26EDEC7B788E}" srcOrd="2" destOrd="0" presId="urn:microsoft.com/office/officeart/2005/8/layout/list1"/>
    <dgm:cxn modelId="{04418257-7CA9-064B-9067-6DC9A9EEDCBE}" type="presParOf" srcId="{44105F2D-85FC-8A4B-8F17-ABA6005B3F0D}" destId="{0C71AA0A-23C9-FD40-9918-355BEBB03DE5}" srcOrd="3" destOrd="0" presId="urn:microsoft.com/office/officeart/2005/8/layout/list1"/>
    <dgm:cxn modelId="{52D9C44F-8AE8-B546-806C-0AD10A38A1AD}" type="presParOf" srcId="{44105F2D-85FC-8A4B-8F17-ABA6005B3F0D}" destId="{162703FD-F4FD-1D4E-B4C3-8E184F882ACF}" srcOrd="4" destOrd="0" presId="urn:microsoft.com/office/officeart/2005/8/layout/list1"/>
    <dgm:cxn modelId="{DAFBF4B3-06FC-7148-BF80-0C8AA64F84C9}" type="presParOf" srcId="{162703FD-F4FD-1D4E-B4C3-8E184F882ACF}" destId="{78537708-62DA-0D4F-B734-E5E106D4FDCA}" srcOrd="0" destOrd="0" presId="urn:microsoft.com/office/officeart/2005/8/layout/list1"/>
    <dgm:cxn modelId="{72C374E6-6564-874D-864E-83C94A7D550C}" type="presParOf" srcId="{162703FD-F4FD-1D4E-B4C3-8E184F882ACF}" destId="{F07B6052-EDA5-AA40-B590-F7424FEA8329}" srcOrd="1" destOrd="0" presId="urn:microsoft.com/office/officeart/2005/8/layout/list1"/>
    <dgm:cxn modelId="{AE63236C-E242-C544-87CD-BBD4791D3B49}" type="presParOf" srcId="{44105F2D-85FC-8A4B-8F17-ABA6005B3F0D}" destId="{F3ADAB07-1F7B-B948-81EA-48F1F27D8545}" srcOrd="5" destOrd="0" presId="urn:microsoft.com/office/officeart/2005/8/layout/list1"/>
    <dgm:cxn modelId="{8C0D3AF4-7193-2C48-A1A1-BC654A8F9DC5}" type="presParOf" srcId="{44105F2D-85FC-8A4B-8F17-ABA6005B3F0D}" destId="{C01CFB76-B336-1E48-A656-086584D5D391}"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A829E75-D6EE-5346-878E-348F840C5063}" type="doc">
      <dgm:prSet loTypeId="urn:microsoft.com/office/officeart/2005/8/layout/hierarchy4" loCatId="icon" qsTypeId="urn:microsoft.com/office/officeart/2005/8/quickstyle/simple1" qsCatId="simple" csTypeId="urn:microsoft.com/office/officeart/2005/8/colors/accent2_3" csCatId="accent2" phldr="1"/>
      <dgm:spPr/>
      <dgm:t>
        <a:bodyPr/>
        <a:lstStyle/>
        <a:p>
          <a:endParaRPr lang="en-US"/>
        </a:p>
      </dgm:t>
    </dgm:pt>
    <dgm:pt modelId="{D909BB93-CD4D-9947-9DA3-FFFAFDFF26BC}">
      <dgm:prSet custT="1"/>
      <dgm:spPr/>
      <dgm:t>
        <a:bodyPr/>
        <a:lstStyle/>
        <a:p>
          <a:r>
            <a:rPr lang="en-US" sz="2400" dirty="0" err="1"/>
            <a:t>pNIPAM</a:t>
          </a:r>
          <a:r>
            <a:rPr lang="en-US" sz="2400" dirty="0"/>
            <a:t>-</a:t>
          </a:r>
          <a:r>
            <a:rPr lang="en-US" sz="2400" i="1" dirty="0"/>
            <a:t>co-</a:t>
          </a:r>
          <a:r>
            <a:rPr lang="en-US" sz="2400" dirty="0" err="1"/>
            <a:t>AAc</a:t>
          </a:r>
          <a:r>
            <a:rPr lang="en-US" sz="2400" dirty="0"/>
            <a:t> microgels </a:t>
          </a:r>
        </a:p>
      </dgm:t>
    </dgm:pt>
    <dgm:pt modelId="{9157D8E2-D14D-8446-B2DB-686E1537D644}" type="parTrans" cxnId="{3474FBFD-7265-4449-B0A1-E9F2E0ECBE50}">
      <dgm:prSet/>
      <dgm:spPr/>
      <dgm:t>
        <a:bodyPr/>
        <a:lstStyle/>
        <a:p>
          <a:endParaRPr lang="en-US"/>
        </a:p>
      </dgm:t>
    </dgm:pt>
    <dgm:pt modelId="{0BFBC637-36A1-6749-84C0-051763E6F4FB}" type="sibTrans" cxnId="{3474FBFD-7265-4449-B0A1-E9F2E0ECBE50}">
      <dgm:prSet/>
      <dgm:spPr/>
      <dgm:t>
        <a:bodyPr/>
        <a:lstStyle/>
        <a:p>
          <a:endParaRPr lang="en-US"/>
        </a:p>
      </dgm:t>
    </dgm:pt>
    <dgm:pt modelId="{301C01D5-04CC-034D-9FFD-B999575D9A8E}">
      <dgm:prSet custT="1"/>
      <dgm:spPr>
        <a:solidFill>
          <a:schemeClr val="accent2">
            <a:lumMod val="20000"/>
            <a:lumOff val="80000"/>
          </a:schemeClr>
        </a:solidFill>
      </dgm:spPr>
      <dgm:t>
        <a:bodyPr/>
        <a:lstStyle/>
        <a:p>
          <a:r>
            <a:rPr lang="en-US" sz="1800">
              <a:solidFill>
                <a:schemeClr val="tx1"/>
              </a:solidFill>
            </a:rPr>
            <a:t>Highly deformable</a:t>
          </a:r>
          <a:endParaRPr lang="en-US" sz="1800" dirty="0">
            <a:solidFill>
              <a:schemeClr val="tx1"/>
            </a:solidFill>
          </a:endParaRPr>
        </a:p>
      </dgm:t>
    </dgm:pt>
    <dgm:pt modelId="{864C2C0B-0963-B549-BA8C-4C864CC66A36}" type="parTrans" cxnId="{FE911F43-D25C-A64C-A544-752E0CE3B8F6}">
      <dgm:prSet/>
      <dgm:spPr/>
      <dgm:t>
        <a:bodyPr/>
        <a:lstStyle/>
        <a:p>
          <a:endParaRPr lang="en-US"/>
        </a:p>
      </dgm:t>
    </dgm:pt>
    <dgm:pt modelId="{FC17760B-DD66-E64C-996F-871D1933DACF}" type="sibTrans" cxnId="{FE911F43-D25C-A64C-A544-752E0CE3B8F6}">
      <dgm:prSet/>
      <dgm:spPr/>
      <dgm:t>
        <a:bodyPr/>
        <a:lstStyle/>
        <a:p>
          <a:endParaRPr lang="en-US"/>
        </a:p>
      </dgm:t>
    </dgm:pt>
    <dgm:pt modelId="{88029441-1274-AB42-B1A1-7B8192BE3274}">
      <dgm:prSet custT="1"/>
      <dgm:spPr>
        <a:solidFill>
          <a:schemeClr val="accent2">
            <a:lumMod val="20000"/>
            <a:lumOff val="80000"/>
          </a:schemeClr>
        </a:solidFill>
      </dgm:spPr>
      <dgm:t>
        <a:bodyPr/>
        <a:lstStyle/>
        <a:p>
          <a:r>
            <a:rPr lang="en-US" sz="1800">
              <a:solidFill>
                <a:schemeClr val="tx1"/>
              </a:solidFill>
            </a:rPr>
            <a:t>Mimic spreading and contraction of platelet body</a:t>
          </a:r>
          <a:endParaRPr lang="en-US" sz="1800" dirty="0">
            <a:solidFill>
              <a:schemeClr val="tx1"/>
            </a:solidFill>
          </a:endParaRPr>
        </a:p>
      </dgm:t>
    </dgm:pt>
    <dgm:pt modelId="{26DC50D9-C2C7-2B41-B865-C2597535C9D3}" type="parTrans" cxnId="{897B67A3-129A-8740-A8A6-97433A7B96FE}">
      <dgm:prSet/>
      <dgm:spPr/>
      <dgm:t>
        <a:bodyPr/>
        <a:lstStyle/>
        <a:p>
          <a:endParaRPr lang="en-US"/>
        </a:p>
      </dgm:t>
    </dgm:pt>
    <dgm:pt modelId="{5216FFBA-7A16-5C44-858E-DEF23A32B0AA}" type="sibTrans" cxnId="{897B67A3-129A-8740-A8A6-97433A7B96FE}">
      <dgm:prSet/>
      <dgm:spPr/>
      <dgm:t>
        <a:bodyPr/>
        <a:lstStyle/>
        <a:p>
          <a:endParaRPr lang="en-US"/>
        </a:p>
      </dgm:t>
    </dgm:pt>
    <dgm:pt modelId="{40F5E301-1CA2-A745-904F-D8564D487B46}" type="pres">
      <dgm:prSet presAssocID="{2A829E75-D6EE-5346-878E-348F840C5063}" presName="Name0" presStyleCnt="0">
        <dgm:presLayoutVars>
          <dgm:chPref val="1"/>
          <dgm:dir/>
          <dgm:animOne val="branch"/>
          <dgm:animLvl val="lvl"/>
          <dgm:resizeHandles/>
        </dgm:presLayoutVars>
      </dgm:prSet>
      <dgm:spPr/>
    </dgm:pt>
    <dgm:pt modelId="{4C8E3738-23F0-C54C-84DC-B19B8CE492D9}" type="pres">
      <dgm:prSet presAssocID="{D909BB93-CD4D-9947-9DA3-FFFAFDFF26BC}" presName="vertOne" presStyleCnt="0"/>
      <dgm:spPr/>
    </dgm:pt>
    <dgm:pt modelId="{B9FF5474-3888-8F4C-948C-A85276DB6C1E}" type="pres">
      <dgm:prSet presAssocID="{D909BB93-CD4D-9947-9DA3-FFFAFDFF26BC}" presName="txOne" presStyleLbl="node0" presStyleIdx="0" presStyleCnt="1" custScaleY="26052">
        <dgm:presLayoutVars>
          <dgm:chPref val="3"/>
        </dgm:presLayoutVars>
      </dgm:prSet>
      <dgm:spPr/>
    </dgm:pt>
    <dgm:pt modelId="{57C3E8CF-FA66-6040-8601-C016A934F25B}" type="pres">
      <dgm:prSet presAssocID="{D909BB93-CD4D-9947-9DA3-FFFAFDFF26BC}" presName="parTransOne" presStyleCnt="0"/>
      <dgm:spPr/>
    </dgm:pt>
    <dgm:pt modelId="{AE319D0B-F375-9448-ABF9-ACC314053729}" type="pres">
      <dgm:prSet presAssocID="{D909BB93-CD4D-9947-9DA3-FFFAFDFF26BC}" presName="horzOne" presStyleCnt="0"/>
      <dgm:spPr/>
    </dgm:pt>
    <dgm:pt modelId="{6A155964-EB3F-A249-99DB-ED06B8FD4F73}" type="pres">
      <dgm:prSet presAssocID="{301C01D5-04CC-034D-9FFD-B999575D9A8E}" presName="vertTwo" presStyleCnt="0"/>
      <dgm:spPr/>
    </dgm:pt>
    <dgm:pt modelId="{E3F64E85-680A-B145-8CA4-B8D8605F1958}" type="pres">
      <dgm:prSet presAssocID="{301C01D5-04CC-034D-9FFD-B999575D9A8E}" presName="txTwo" presStyleLbl="node2" presStyleIdx="0" presStyleCnt="2" custScaleY="52619" custLinFactNeighborY="-6545">
        <dgm:presLayoutVars>
          <dgm:chPref val="3"/>
        </dgm:presLayoutVars>
      </dgm:prSet>
      <dgm:spPr/>
    </dgm:pt>
    <dgm:pt modelId="{C1D1FEBF-9B47-5143-9549-94427BB21144}" type="pres">
      <dgm:prSet presAssocID="{301C01D5-04CC-034D-9FFD-B999575D9A8E}" presName="horzTwo" presStyleCnt="0"/>
      <dgm:spPr/>
    </dgm:pt>
    <dgm:pt modelId="{9EA47E11-1720-6449-8B09-AE5828D2E9F5}" type="pres">
      <dgm:prSet presAssocID="{FC17760B-DD66-E64C-996F-871D1933DACF}" presName="sibSpaceTwo" presStyleCnt="0"/>
      <dgm:spPr/>
    </dgm:pt>
    <dgm:pt modelId="{38E843FB-760A-CF41-8C52-3CFCA86D91E6}" type="pres">
      <dgm:prSet presAssocID="{88029441-1274-AB42-B1A1-7B8192BE3274}" presName="vertTwo" presStyleCnt="0"/>
      <dgm:spPr/>
    </dgm:pt>
    <dgm:pt modelId="{AD70D26E-4F5B-7D47-8C4C-603961CF9F4C}" type="pres">
      <dgm:prSet presAssocID="{88029441-1274-AB42-B1A1-7B8192BE3274}" presName="txTwo" presStyleLbl="node2" presStyleIdx="1" presStyleCnt="2" custScaleY="52619" custLinFactNeighborY="-6545">
        <dgm:presLayoutVars>
          <dgm:chPref val="3"/>
        </dgm:presLayoutVars>
      </dgm:prSet>
      <dgm:spPr/>
    </dgm:pt>
    <dgm:pt modelId="{D632F38B-D26B-5E4C-8387-59E19CE7A3CF}" type="pres">
      <dgm:prSet presAssocID="{88029441-1274-AB42-B1A1-7B8192BE3274}" presName="horzTwo" presStyleCnt="0"/>
      <dgm:spPr/>
    </dgm:pt>
  </dgm:ptLst>
  <dgm:cxnLst>
    <dgm:cxn modelId="{679AD312-7388-254B-A051-812A653D77D2}" type="presOf" srcId="{2A829E75-D6EE-5346-878E-348F840C5063}" destId="{40F5E301-1CA2-A745-904F-D8564D487B46}" srcOrd="0" destOrd="0" presId="urn:microsoft.com/office/officeart/2005/8/layout/hierarchy4"/>
    <dgm:cxn modelId="{5327BD33-E927-DA4C-8C40-DD69B7460A60}" type="presOf" srcId="{88029441-1274-AB42-B1A1-7B8192BE3274}" destId="{AD70D26E-4F5B-7D47-8C4C-603961CF9F4C}" srcOrd="0" destOrd="0" presId="urn:microsoft.com/office/officeart/2005/8/layout/hierarchy4"/>
    <dgm:cxn modelId="{FE911F43-D25C-A64C-A544-752E0CE3B8F6}" srcId="{D909BB93-CD4D-9947-9DA3-FFFAFDFF26BC}" destId="{301C01D5-04CC-034D-9FFD-B999575D9A8E}" srcOrd="0" destOrd="0" parTransId="{864C2C0B-0963-B549-BA8C-4C864CC66A36}" sibTransId="{FC17760B-DD66-E64C-996F-871D1933DACF}"/>
    <dgm:cxn modelId="{46B48F7E-E0E1-4C42-9907-A2AD1538EC21}" type="presOf" srcId="{D909BB93-CD4D-9947-9DA3-FFFAFDFF26BC}" destId="{B9FF5474-3888-8F4C-948C-A85276DB6C1E}" srcOrd="0" destOrd="0" presId="urn:microsoft.com/office/officeart/2005/8/layout/hierarchy4"/>
    <dgm:cxn modelId="{897B67A3-129A-8740-A8A6-97433A7B96FE}" srcId="{D909BB93-CD4D-9947-9DA3-FFFAFDFF26BC}" destId="{88029441-1274-AB42-B1A1-7B8192BE3274}" srcOrd="1" destOrd="0" parTransId="{26DC50D9-C2C7-2B41-B865-C2597535C9D3}" sibTransId="{5216FFBA-7A16-5C44-858E-DEF23A32B0AA}"/>
    <dgm:cxn modelId="{C83F3ED8-AD72-8F49-9E1C-41AA8C8A0095}" type="presOf" srcId="{301C01D5-04CC-034D-9FFD-B999575D9A8E}" destId="{E3F64E85-680A-B145-8CA4-B8D8605F1958}" srcOrd="0" destOrd="0" presId="urn:microsoft.com/office/officeart/2005/8/layout/hierarchy4"/>
    <dgm:cxn modelId="{3474FBFD-7265-4449-B0A1-E9F2E0ECBE50}" srcId="{2A829E75-D6EE-5346-878E-348F840C5063}" destId="{D909BB93-CD4D-9947-9DA3-FFFAFDFF26BC}" srcOrd="0" destOrd="0" parTransId="{9157D8E2-D14D-8446-B2DB-686E1537D644}" sibTransId="{0BFBC637-36A1-6749-84C0-051763E6F4FB}"/>
    <dgm:cxn modelId="{35A44468-D488-A944-AF33-BBF190ABD88A}" type="presParOf" srcId="{40F5E301-1CA2-A745-904F-D8564D487B46}" destId="{4C8E3738-23F0-C54C-84DC-B19B8CE492D9}" srcOrd="0" destOrd="0" presId="urn:microsoft.com/office/officeart/2005/8/layout/hierarchy4"/>
    <dgm:cxn modelId="{8A4104AA-B96B-5A45-9CB0-646901024EFA}" type="presParOf" srcId="{4C8E3738-23F0-C54C-84DC-B19B8CE492D9}" destId="{B9FF5474-3888-8F4C-948C-A85276DB6C1E}" srcOrd="0" destOrd="0" presId="urn:microsoft.com/office/officeart/2005/8/layout/hierarchy4"/>
    <dgm:cxn modelId="{5EB5343D-B7E4-774D-8E81-73D60225E6FF}" type="presParOf" srcId="{4C8E3738-23F0-C54C-84DC-B19B8CE492D9}" destId="{57C3E8CF-FA66-6040-8601-C016A934F25B}" srcOrd="1" destOrd="0" presId="urn:microsoft.com/office/officeart/2005/8/layout/hierarchy4"/>
    <dgm:cxn modelId="{817B2D04-ED54-F840-8D85-C95E2CE93876}" type="presParOf" srcId="{4C8E3738-23F0-C54C-84DC-B19B8CE492D9}" destId="{AE319D0B-F375-9448-ABF9-ACC314053729}" srcOrd="2" destOrd="0" presId="urn:microsoft.com/office/officeart/2005/8/layout/hierarchy4"/>
    <dgm:cxn modelId="{F7C27E48-2404-014D-8CC3-589B3F310619}" type="presParOf" srcId="{AE319D0B-F375-9448-ABF9-ACC314053729}" destId="{6A155964-EB3F-A249-99DB-ED06B8FD4F73}" srcOrd="0" destOrd="0" presId="urn:microsoft.com/office/officeart/2005/8/layout/hierarchy4"/>
    <dgm:cxn modelId="{92589EEE-C9B3-ED4F-AC7A-64FECFD72F16}" type="presParOf" srcId="{6A155964-EB3F-A249-99DB-ED06B8FD4F73}" destId="{E3F64E85-680A-B145-8CA4-B8D8605F1958}" srcOrd="0" destOrd="0" presId="urn:microsoft.com/office/officeart/2005/8/layout/hierarchy4"/>
    <dgm:cxn modelId="{A3F55D87-6092-9F44-9A9B-45D2C91E3D19}" type="presParOf" srcId="{6A155964-EB3F-A249-99DB-ED06B8FD4F73}" destId="{C1D1FEBF-9B47-5143-9549-94427BB21144}" srcOrd="1" destOrd="0" presId="urn:microsoft.com/office/officeart/2005/8/layout/hierarchy4"/>
    <dgm:cxn modelId="{037486F3-BAA6-5546-AF9F-359DE02218AC}" type="presParOf" srcId="{AE319D0B-F375-9448-ABF9-ACC314053729}" destId="{9EA47E11-1720-6449-8B09-AE5828D2E9F5}" srcOrd="1" destOrd="0" presId="urn:microsoft.com/office/officeart/2005/8/layout/hierarchy4"/>
    <dgm:cxn modelId="{9747313A-A86D-A644-97C8-509F548E733C}" type="presParOf" srcId="{AE319D0B-F375-9448-ABF9-ACC314053729}" destId="{38E843FB-760A-CF41-8C52-3CFCA86D91E6}" srcOrd="2" destOrd="0" presId="urn:microsoft.com/office/officeart/2005/8/layout/hierarchy4"/>
    <dgm:cxn modelId="{38CE2FE0-2F71-E74B-AA55-6FB819416EEB}" type="presParOf" srcId="{38E843FB-760A-CF41-8C52-3CFCA86D91E6}" destId="{AD70D26E-4F5B-7D47-8C4C-603961CF9F4C}" srcOrd="0" destOrd="0" presId="urn:microsoft.com/office/officeart/2005/8/layout/hierarchy4"/>
    <dgm:cxn modelId="{01A2467B-EE4E-484E-8837-A007F6C0C287}" type="presParOf" srcId="{38E843FB-760A-CF41-8C52-3CFCA86D91E6}" destId="{D632F38B-D26B-5E4C-8387-59E19CE7A3CF}"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FBE000-D6B9-FD4A-A272-16909B5E08E9}" type="doc">
      <dgm:prSet loTypeId="urn:microsoft.com/office/officeart/2005/8/layout/hProcess3" loCatId="icon" qsTypeId="urn:microsoft.com/office/officeart/2005/8/quickstyle/simple1" qsCatId="simple" csTypeId="urn:microsoft.com/office/officeart/2005/8/colors/accent2_2" csCatId="accent2" phldr="1"/>
      <dgm:spPr/>
      <dgm:t>
        <a:bodyPr/>
        <a:lstStyle/>
        <a:p>
          <a:endParaRPr lang="en-US"/>
        </a:p>
      </dgm:t>
    </dgm:pt>
    <dgm:pt modelId="{F03224C6-5D53-9044-9CBA-53A20366AE4F}">
      <dgm:prSet custT="1"/>
      <dgm:spPr/>
      <dgm:t>
        <a:bodyPr/>
        <a:lstStyle/>
        <a:p>
          <a:r>
            <a:rPr lang="en-US" sz="4400" dirty="0"/>
            <a:t>Objective</a:t>
          </a:r>
        </a:p>
      </dgm:t>
    </dgm:pt>
    <dgm:pt modelId="{1B260256-84FF-3849-A609-415B2AF3AD10}" type="parTrans" cxnId="{300AFF74-BB76-C344-B8F0-2382F8A86FF7}">
      <dgm:prSet/>
      <dgm:spPr/>
      <dgm:t>
        <a:bodyPr/>
        <a:lstStyle/>
        <a:p>
          <a:endParaRPr lang="en-US"/>
        </a:p>
      </dgm:t>
    </dgm:pt>
    <dgm:pt modelId="{14B4011D-0F01-634B-A6CC-F49DEAF8C43D}" type="sibTrans" cxnId="{300AFF74-BB76-C344-B8F0-2382F8A86FF7}">
      <dgm:prSet/>
      <dgm:spPr/>
      <dgm:t>
        <a:bodyPr/>
        <a:lstStyle/>
        <a:p>
          <a:endParaRPr lang="en-US"/>
        </a:p>
      </dgm:t>
    </dgm:pt>
    <dgm:pt modelId="{765EABB3-F081-5146-B12F-78038EFA08FD}" type="pres">
      <dgm:prSet presAssocID="{BDFBE000-D6B9-FD4A-A272-16909B5E08E9}" presName="Name0" presStyleCnt="0">
        <dgm:presLayoutVars>
          <dgm:dir/>
          <dgm:animLvl val="lvl"/>
          <dgm:resizeHandles val="exact"/>
        </dgm:presLayoutVars>
      </dgm:prSet>
      <dgm:spPr/>
    </dgm:pt>
    <dgm:pt modelId="{7B8BF341-011C-334B-B2B6-505C17D3852D}" type="pres">
      <dgm:prSet presAssocID="{BDFBE000-D6B9-FD4A-A272-16909B5E08E9}" presName="dummy" presStyleCnt="0"/>
      <dgm:spPr/>
    </dgm:pt>
    <dgm:pt modelId="{2571F2AC-170E-9741-8ACE-52BA137D6E8F}" type="pres">
      <dgm:prSet presAssocID="{BDFBE000-D6B9-FD4A-A272-16909B5E08E9}" presName="linH" presStyleCnt="0"/>
      <dgm:spPr/>
    </dgm:pt>
    <dgm:pt modelId="{F4831A9B-389F-CE4F-BAD0-6CE3E6D0CFB7}" type="pres">
      <dgm:prSet presAssocID="{BDFBE000-D6B9-FD4A-A272-16909B5E08E9}" presName="padding1" presStyleCnt="0"/>
      <dgm:spPr/>
    </dgm:pt>
    <dgm:pt modelId="{29AD1050-4E84-2F4C-80C0-F998FA7CD8BF}" type="pres">
      <dgm:prSet presAssocID="{F03224C6-5D53-9044-9CBA-53A20366AE4F}" presName="linV" presStyleCnt="0"/>
      <dgm:spPr/>
    </dgm:pt>
    <dgm:pt modelId="{63F6F37B-5189-DE49-8CB3-0E5085250D4C}" type="pres">
      <dgm:prSet presAssocID="{F03224C6-5D53-9044-9CBA-53A20366AE4F}" presName="spVertical1" presStyleCnt="0"/>
      <dgm:spPr/>
    </dgm:pt>
    <dgm:pt modelId="{546CFC91-B078-E24A-8B54-4F1B423D406B}" type="pres">
      <dgm:prSet presAssocID="{F03224C6-5D53-9044-9CBA-53A20366AE4F}" presName="parTx" presStyleLbl="revTx" presStyleIdx="0" presStyleCnt="1">
        <dgm:presLayoutVars>
          <dgm:chMax val="0"/>
          <dgm:chPref val="0"/>
          <dgm:bulletEnabled val="1"/>
        </dgm:presLayoutVars>
      </dgm:prSet>
      <dgm:spPr/>
    </dgm:pt>
    <dgm:pt modelId="{1DFBDD01-096E-F849-8E3B-B00207C7E2C8}" type="pres">
      <dgm:prSet presAssocID="{F03224C6-5D53-9044-9CBA-53A20366AE4F}" presName="spVertical2" presStyleCnt="0"/>
      <dgm:spPr/>
    </dgm:pt>
    <dgm:pt modelId="{9930BE21-24CE-0C4C-AA6D-7DD0848CD5BB}" type="pres">
      <dgm:prSet presAssocID="{F03224C6-5D53-9044-9CBA-53A20366AE4F}" presName="spVertical3" presStyleCnt="0"/>
      <dgm:spPr/>
    </dgm:pt>
    <dgm:pt modelId="{92C88256-2343-4D40-9D7C-155D7A2E1C02}" type="pres">
      <dgm:prSet presAssocID="{BDFBE000-D6B9-FD4A-A272-16909B5E08E9}" presName="padding2" presStyleCnt="0"/>
      <dgm:spPr/>
    </dgm:pt>
    <dgm:pt modelId="{36E4863E-440B-7C40-BC55-6C8A07BFC33B}" type="pres">
      <dgm:prSet presAssocID="{BDFBE000-D6B9-FD4A-A272-16909B5E08E9}" presName="negArrow" presStyleCnt="0"/>
      <dgm:spPr/>
    </dgm:pt>
    <dgm:pt modelId="{78FF9565-EDDB-9944-9ABC-2EBBD5EEAD7C}" type="pres">
      <dgm:prSet presAssocID="{BDFBE000-D6B9-FD4A-A272-16909B5E08E9}" presName="backgroundArrow" presStyleLbl="node1" presStyleIdx="0" presStyleCnt="1" custScaleY="56319" custLinFactY="100000" custLinFactNeighborY="180146"/>
      <dgm:spPr>
        <a:prstGeom prst="rect">
          <a:avLst/>
        </a:prstGeom>
      </dgm:spPr>
    </dgm:pt>
  </dgm:ptLst>
  <dgm:cxnLst>
    <dgm:cxn modelId="{300AFF74-BB76-C344-B8F0-2382F8A86FF7}" srcId="{BDFBE000-D6B9-FD4A-A272-16909B5E08E9}" destId="{F03224C6-5D53-9044-9CBA-53A20366AE4F}" srcOrd="0" destOrd="0" parTransId="{1B260256-84FF-3849-A609-415B2AF3AD10}" sibTransId="{14B4011D-0F01-634B-A6CC-F49DEAF8C43D}"/>
    <dgm:cxn modelId="{3E2AE984-0B4D-3D4A-B33A-CBDCD04DDF6C}" type="presOf" srcId="{BDFBE000-D6B9-FD4A-A272-16909B5E08E9}" destId="{765EABB3-F081-5146-B12F-78038EFA08FD}" srcOrd="0" destOrd="0" presId="urn:microsoft.com/office/officeart/2005/8/layout/hProcess3"/>
    <dgm:cxn modelId="{9E6C96DB-D6F4-8746-9EA5-3D0C25B327DE}" type="presOf" srcId="{F03224C6-5D53-9044-9CBA-53A20366AE4F}" destId="{546CFC91-B078-E24A-8B54-4F1B423D406B}" srcOrd="0" destOrd="0" presId="urn:microsoft.com/office/officeart/2005/8/layout/hProcess3"/>
    <dgm:cxn modelId="{DFCC74F0-4A0A-E14E-9311-9609736DDA59}" type="presParOf" srcId="{765EABB3-F081-5146-B12F-78038EFA08FD}" destId="{7B8BF341-011C-334B-B2B6-505C17D3852D}" srcOrd="0" destOrd="0" presId="urn:microsoft.com/office/officeart/2005/8/layout/hProcess3"/>
    <dgm:cxn modelId="{6D67164B-E118-A042-B51D-FBDB64E0B384}" type="presParOf" srcId="{765EABB3-F081-5146-B12F-78038EFA08FD}" destId="{2571F2AC-170E-9741-8ACE-52BA137D6E8F}" srcOrd="1" destOrd="0" presId="urn:microsoft.com/office/officeart/2005/8/layout/hProcess3"/>
    <dgm:cxn modelId="{CC673E50-9AFC-094D-B48F-CA5743239AEB}" type="presParOf" srcId="{2571F2AC-170E-9741-8ACE-52BA137D6E8F}" destId="{F4831A9B-389F-CE4F-BAD0-6CE3E6D0CFB7}" srcOrd="0" destOrd="0" presId="urn:microsoft.com/office/officeart/2005/8/layout/hProcess3"/>
    <dgm:cxn modelId="{5227CAE5-FA3F-8F46-A354-079F98299FFA}" type="presParOf" srcId="{2571F2AC-170E-9741-8ACE-52BA137D6E8F}" destId="{29AD1050-4E84-2F4C-80C0-F998FA7CD8BF}" srcOrd="1" destOrd="0" presId="urn:microsoft.com/office/officeart/2005/8/layout/hProcess3"/>
    <dgm:cxn modelId="{0E76F552-8E69-E841-9FE1-BB1C551EFF74}" type="presParOf" srcId="{29AD1050-4E84-2F4C-80C0-F998FA7CD8BF}" destId="{63F6F37B-5189-DE49-8CB3-0E5085250D4C}" srcOrd="0" destOrd="0" presId="urn:microsoft.com/office/officeart/2005/8/layout/hProcess3"/>
    <dgm:cxn modelId="{36575398-3AD1-8B49-BCBB-7AB0FF85288B}" type="presParOf" srcId="{29AD1050-4E84-2F4C-80C0-F998FA7CD8BF}" destId="{546CFC91-B078-E24A-8B54-4F1B423D406B}" srcOrd="1" destOrd="0" presId="urn:microsoft.com/office/officeart/2005/8/layout/hProcess3"/>
    <dgm:cxn modelId="{C8A83C74-616F-C142-B048-386B78038EED}" type="presParOf" srcId="{29AD1050-4E84-2F4C-80C0-F998FA7CD8BF}" destId="{1DFBDD01-096E-F849-8E3B-B00207C7E2C8}" srcOrd="2" destOrd="0" presId="urn:microsoft.com/office/officeart/2005/8/layout/hProcess3"/>
    <dgm:cxn modelId="{D067DF5D-BDCB-D441-AC3D-EA2FD0D9E27E}" type="presParOf" srcId="{29AD1050-4E84-2F4C-80C0-F998FA7CD8BF}" destId="{9930BE21-24CE-0C4C-AA6D-7DD0848CD5BB}" srcOrd="3" destOrd="0" presId="urn:microsoft.com/office/officeart/2005/8/layout/hProcess3"/>
    <dgm:cxn modelId="{287E59C5-2946-1744-9347-D77BB564C0B0}" type="presParOf" srcId="{2571F2AC-170E-9741-8ACE-52BA137D6E8F}" destId="{92C88256-2343-4D40-9D7C-155D7A2E1C02}" srcOrd="2" destOrd="0" presId="urn:microsoft.com/office/officeart/2005/8/layout/hProcess3"/>
    <dgm:cxn modelId="{7DCD32C1-AD6F-2248-86FE-8A8049141A9E}" type="presParOf" srcId="{2571F2AC-170E-9741-8ACE-52BA137D6E8F}" destId="{36E4863E-440B-7C40-BC55-6C8A07BFC33B}" srcOrd="3" destOrd="0" presId="urn:microsoft.com/office/officeart/2005/8/layout/hProcess3"/>
    <dgm:cxn modelId="{1CA31DFF-921C-7842-9104-E41B8A6438A3}" type="presParOf" srcId="{2571F2AC-170E-9741-8ACE-52BA137D6E8F}" destId="{78FF9565-EDDB-9944-9ABC-2EBBD5EEAD7C}"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7764B0-5D50-424D-BB16-1B39382A8B43}" type="doc">
      <dgm:prSet loTypeId="urn:microsoft.com/office/officeart/2008/layout/VerticalCurvedList" loCatId="icon" qsTypeId="urn:microsoft.com/office/officeart/2005/8/quickstyle/simple1" qsCatId="simple" csTypeId="urn:microsoft.com/office/officeart/2005/8/colors/accent2_1" csCatId="accent2" phldr="1"/>
      <dgm:spPr/>
      <dgm:t>
        <a:bodyPr/>
        <a:lstStyle/>
        <a:p>
          <a:endParaRPr lang="en-US"/>
        </a:p>
      </dgm:t>
    </dgm:pt>
    <dgm:pt modelId="{A44B6D69-0F98-7241-B59A-4987F80EAFCB}">
      <dgm:prSet custT="1"/>
      <dgm:spPr/>
      <dgm:t>
        <a:bodyPr/>
        <a:lstStyle/>
        <a:p>
          <a:pPr marL="0"/>
          <a:r>
            <a:rPr lang="en-US" sz="2000" b="0" dirty="0"/>
            <a:t>B) Evaluate PLP impact on healing in a model of fibrin structural deficiency (hemophilia)</a:t>
          </a:r>
          <a:endParaRPr lang="en-US" sz="2300" b="1" dirty="0"/>
        </a:p>
      </dgm:t>
    </dgm:pt>
    <dgm:pt modelId="{AA4790FD-D8F9-4D46-AA63-E9B1CE08E66D}" type="parTrans" cxnId="{9428BA21-FEA3-AF4A-814C-5AA71E5DE6FC}">
      <dgm:prSet/>
      <dgm:spPr/>
      <dgm:t>
        <a:bodyPr/>
        <a:lstStyle/>
        <a:p>
          <a:endParaRPr lang="en-US"/>
        </a:p>
      </dgm:t>
    </dgm:pt>
    <dgm:pt modelId="{56F09B41-3D3C-D04F-804E-9E96368A897A}" type="sibTrans" cxnId="{9428BA21-FEA3-AF4A-814C-5AA71E5DE6FC}">
      <dgm:prSet/>
      <dgm:spPr/>
      <dgm:t>
        <a:bodyPr/>
        <a:lstStyle/>
        <a:p>
          <a:endParaRPr lang="en-US"/>
        </a:p>
      </dgm:t>
    </dgm:pt>
    <dgm:pt modelId="{2F5ABB83-6BA3-4041-8564-6F3490835254}">
      <dgm:prSet custT="1"/>
      <dgm:spPr/>
      <dgm:t>
        <a:bodyPr/>
        <a:lstStyle/>
        <a:p>
          <a:r>
            <a:rPr lang="en-US" sz="2000" b="0" dirty="0"/>
            <a:t>C) Investigate PLP impact on </a:t>
          </a:r>
          <a:r>
            <a:rPr lang="en-US" sz="2000" b="0" i="1" dirty="0"/>
            <a:t>in vitro</a:t>
          </a:r>
          <a:r>
            <a:rPr lang="en-US" sz="2000" b="0" dirty="0"/>
            <a:t> and </a:t>
          </a:r>
          <a:r>
            <a:rPr lang="en-US" sz="2000" b="0" i="1" dirty="0"/>
            <a:t>in vivo</a:t>
          </a:r>
          <a:r>
            <a:rPr lang="en-US" sz="2000" b="0" dirty="0"/>
            <a:t> healing in the presence of external stimulation (ultrasound)</a:t>
          </a:r>
          <a:endParaRPr lang="en-US" sz="2300" b="1" dirty="0"/>
        </a:p>
      </dgm:t>
    </dgm:pt>
    <dgm:pt modelId="{A8290B9D-8D10-AE42-AEA9-029338FEAD36}" type="parTrans" cxnId="{A3ED83F9-C227-9D42-9ACE-F1A928E10CC1}">
      <dgm:prSet/>
      <dgm:spPr/>
      <dgm:t>
        <a:bodyPr/>
        <a:lstStyle/>
        <a:p>
          <a:endParaRPr lang="en-US"/>
        </a:p>
      </dgm:t>
    </dgm:pt>
    <dgm:pt modelId="{28A2A018-3063-2449-A284-A5F0CAF9678A}" type="sibTrans" cxnId="{A3ED83F9-C227-9D42-9ACE-F1A928E10CC1}">
      <dgm:prSet/>
      <dgm:spPr/>
      <dgm:t>
        <a:bodyPr/>
        <a:lstStyle/>
        <a:p>
          <a:endParaRPr lang="en-US"/>
        </a:p>
      </dgm:t>
    </dgm:pt>
    <dgm:pt modelId="{86355F22-C84C-B541-9463-400399C5B167}">
      <dgm:prSet custT="1"/>
      <dgm:spPr/>
      <dgm:t>
        <a:bodyPr/>
        <a:lstStyle/>
        <a:p>
          <a:pPr>
            <a:buNone/>
          </a:pPr>
          <a:r>
            <a:rPr lang="en-US" sz="2000" b="0" dirty="0"/>
            <a:t>A) Define impact of PLPs on </a:t>
          </a:r>
          <a:r>
            <a:rPr lang="en-US" sz="2000" b="0" i="1" dirty="0"/>
            <a:t>in vitro </a:t>
          </a:r>
          <a:r>
            <a:rPr lang="en-US" sz="2000" b="0" dirty="0"/>
            <a:t>and </a:t>
          </a:r>
          <a:r>
            <a:rPr lang="en-US" sz="2000" b="0" i="1" dirty="0"/>
            <a:t>in vivo</a:t>
          </a:r>
          <a:r>
            <a:rPr lang="en-US" sz="2000" b="0" dirty="0"/>
            <a:t> healing</a:t>
          </a:r>
        </a:p>
      </dgm:t>
    </dgm:pt>
    <dgm:pt modelId="{C3BBF9EC-FD80-9942-B978-2EF57B1655F0}" type="parTrans" cxnId="{C482C44F-3B7B-3A4C-9F36-58D3F1E058E2}">
      <dgm:prSet/>
      <dgm:spPr/>
      <dgm:t>
        <a:bodyPr/>
        <a:lstStyle/>
        <a:p>
          <a:endParaRPr lang="en-US"/>
        </a:p>
      </dgm:t>
    </dgm:pt>
    <dgm:pt modelId="{6F9BED7F-5DF7-EF44-A768-8325068DA7CB}" type="sibTrans" cxnId="{C482C44F-3B7B-3A4C-9F36-58D3F1E058E2}">
      <dgm:prSet/>
      <dgm:spPr/>
      <dgm:t>
        <a:bodyPr/>
        <a:lstStyle/>
        <a:p>
          <a:endParaRPr lang="en-US"/>
        </a:p>
      </dgm:t>
    </dgm:pt>
    <dgm:pt modelId="{9CBBA47E-7F68-4D4D-8DCC-51508A08B30F}" type="pres">
      <dgm:prSet presAssocID="{607764B0-5D50-424D-BB16-1B39382A8B43}" presName="Name0" presStyleCnt="0">
        <dgm:presLayoutVars>
          <dgm:chMax val="7"/>
          <dgm:chPref val="7"/>
          <dgm:dir/>
        </dgm:presLayoutVars>
      </dgm:prSet>
      <dgm:spPr/>
    </dgm:pt>
    <dgm:pt modelId="{ADB8B25D-6650-0143-AA4E-875ED39D3E2F}" type="pres">
      <dgm:prSet presAssocID="{607764B0-5D50-424D-BB16-1B39382A8B43}" presName="Name1" presStyleCnt="0"/>
      <dgm:spPr/>
    </dgm:pt>
    <dgm:pt modelId="{47CAE0A7-A2F0-3B4B-B82B-6FE70072FA7E}" type="pres">
      <dgm:prSet presAssocID="{607764B0-5D50-424D-BB16-1B39382A8B43}" presName="cycle" presStyleCnt="0"/>
      <dgm:spPr/>
    </dgm:pt>
    <dgm:pt modelId="{1FB19FFD-EF52-3A45-91CF-0F75067657E8}" type="pres">
      <dgm:prSet presAssocID="{607764B0-5D50-424D-BB16-1B39382A8B43}" presName="srcNode" presStyleLbl="node1" presStyleIdx="0" presStyleCnt="3"/>
      <dgm:spPr/>
    </dgm:pt>
    <dgm:pt modelId="{77C38FF5-D110-0A46-A132-1637BEF6482A}" type="pres">
      <dgm:prSet presAssocID="{607764B0-5D50-424D-BB16-1B39382A8B43}" presName="conn" presStyleLbl="parChTrans1D2" presStyleIdx="0" presStyleCnt="1"/>
      <dgm:spPr/>
    </dgm:pt>
    <dgm:pt modelId="{A0EC3B24-F17E-4B49-A286-4E1A8008628E}" type="pres">
      <dgm:prSet presAssocID="{607764B0-5D50-424D-BB16-1B39382A8B43}" presName="extraNode" presStyleLbl="node1" presStyleIdx="0" presStyleCnt="3"/>
      <dgm:spPr/>
    </dgm:pt>
    <dgm:pt modelId="{AC06A983-E997-FF42-BA74-604477462461}" type="pres">
      <dgm:prSet presAssocID="{607764B0-5D50-424D-BB16-1B39382A8B43}" presName="dstNode" presStyleLbl="node1" presStyleIdx="0" presStyleCnt="3"/>
      <dgm:spPr/>
    </dgm:pt>
    <dgm:pt modelId="{B17C5B37-3046-3D48-9ED1-F65165C95172}" type="pres">
      <dgm:prSet presAssocID="{86355F22-C84C-B541-9463-400399C5B167}" presName="text_1" presStyleLbl="node1" presStyleIdx="0" presStyleCnt="3">
        <dgm:presLayoutVars>
          <dgm:bulletEnabled val="1"/>
        </dgm:presLayoutVars>
      </dgm:prSet>
      <dgm:spPr/>
    </dgm:pt>
    <dgm:pt modelId="{D056758F-D395-2240-86C0-A18D0A5CB930}" type="pres">
      <dgm:prSet presAssocID="{86355F22-C84C-B541-9463-400399C5B167}" presName="accent_1" presStyleCnt="0"/>
      <dgm:spPr/>
    </dgm:pt>
    <dgm:pt modelId="{3040DCD9-DCFF-0E49-B867-93EF14D0E3F3}" type="pres">
      <dgm:prSet presAssocID="{86355F22-C84C-B541-9463-400399C5B167}" presName="accentRepeatNode" presStyleLbl="solidFgAcc1" presStyleIdx="0" presStyleCnt="3"/>
      <dgm:spPr/>
    </dgm:pt>
    <dgm:pt modelId="{32FB53DE-5061-444F-B80E-47349A05D99C}" type="pres">
      <dgm:prSet presAssocID="{A44B6D69-0F98-7241-B59A-4987F80EAFCB}" presName="text_2" presStyleLbl="node1" presStyleIdx="1" presStyleCnt="3">
        <dgm:presLayoutVars>
          <dgm:bulletEnabled val="1"/>
        </dgm:presLayoutVars>
      </dgm:prSet>
      <dgm:spPr/>
    </dgm:pt>
    <dgm:pt modelId="{96EDEA7F-FE5F-6B48-9454-7E86F303622A}" type="pres">
      <dgm:prSet presAssocID="{A44B6D69-0F98-7241-B59A-4987F80EAFCB}" presName="accent_2" presStyleCnt="0"/>
      <dgm:spPr/>
    </dgm:pt>
    <dgm:pt modelId="{DF667599-560E-A34D-845F-095CD1677325}" type="pres">
      <dgm:prSet presAssocID="{A44B6D69-0F98-7241-B59A-4987F80EAFCB}" presName="accentRepeatNode" presStyleLbl="solidFgAcc1" presStyleIdx="1" presStyleCnt="3"/>
      <dgm:spPr/>
    </dgm:pt>
    <dgm:pt modelId="{3B952138-9B87-AD4C-98FF-9F3EA1AF6937}" type="pres">
      <dgm:prSet presAssocID="{2F5ABB83-6BA3-4041-8564-6F3490835254}" presName="text_3" presStyleLbl="node1" presStyleIdx="2" presStyleCnt="3">
        <dgm:presLayoutVars>
          <dgm:bulletEnabled val="1"/>
        </dgm:presLayoutVars>
      </dgm:prSet>
      <dgm:spPr/>
    </dgm:pt>
    <dgm:pt modelId="{6D9DFB0A-C0BB-9C4A-9C0A-7D1225039296}" type="pres">
      <dgm:prSet presAssocID="{2F5ABB83-6BA3-4041-8564-6F3490835254}" presName="accent_3" presStyleCnt="0"/>
      <dgm:spPr/>
    </dgm:pt>
    <dgm:pt modelId="{37FECDA4-984B-2547-85DB-31AF4E752799}" type="pres">
      <dgm:prSet presAssocID="{2F5ABB83-6BA3-4041-8564-6F3490835254}" presName="accentRepeatNode" presStyleLbl="solidFgAcc1" presStyleIdx="2" presStyleCnt="3"/>
      <dgm:spPr/>
    </dgm:pt>
  </dgm:ptLst>
  <dgm:cxnLst>
    <dgm:cxn modelId="{9428BA21-FEA3-AF4A-814C-5AA71E5DE6FC}" srcId="{607764B0-5D50-424D-BB16-1B39382A8B43}" destId="{A44B6D69-0F98-7241-B59A-4987F80EAFCB}" srcOrd="1" destOrd="0" parTransId="{AA4790FD-D8F9-4D46-AA63-E9B1CE08E66D}" sibTransId="{56F09B41-3D3C-D04F-804E-9E96368A897A}"/>
    <dgm:cxn modelId="{19698260-C3A2-A143-AC84-84EB0E72A18C}" type="presOf" srcId="{86355F22-C84C-B541-9463-400399C5B167}" destId="{B17C5B37-3046-3D48-9ED1-F65165C95172}" srcOrd="0" destOrd="0" presId="urn:microsoft.com/office/officeart/2008/layout/VerticalCurvedList"/>
    <dgm:cxn modelId="{28913246-E781-8142-89BD-28E5675459AF}" type="presOf" srcId="{A44B6D69-0F98-7241-B59A-4987F80EAFCB}" destId="{32FB53DE-5061-444F-B80E-47349A05D99C}" srcOrd="0" destOrd="0" presId="urn:microsoft.com/office/officeart/2008/layout/VerticalCurvedList"/>
    <dgm:cxn modelId="{C482C44F-3B7B-3A4C-9F36-58D3F1E058E2}" srcId="{607764B0-5D50-424D-BB16-1B39382A8B43}" destId="{86355F22-C84C-B541-9463-400399C5B167}" srcOrd="0" destOrd="0" parTransId="{C3BBF9EC-FD80-9942-B978-2EF57B1655F0}" sibTransId="{6F9BED7F-5DF7-EF44-A768-8325068DA7CB}"/>
    <dgm:cxn modelId="{79633F57-EBE7-0241-84BC-57640951E5F3}" type="presOf" srcId="{2F5ABB83-6BA3-4041-8564-6F3490835254}" destId="{3B952138-9B87-AD4C-98FF-9F3EA1AF6937}" srcOrd="0" destOrd="0" presId="urn:microsoft.com/office/officeart/2008/layout/VerticalCurvedList"/>
    <dgm:cxn modelId="{F179D97E-317D-EE4D-A6ED-A58735A94367}" type="presOf" srcId="{607764B0-5D50-424D-BB16-1B39382A8B43}" destId="{9CBBA47E-7F68-4D4D-8DCC-51508A08B30F}" srcOrd="0" destOrd="0" presId="urn:microsoft.com/office/officeart/2008/layout/VerticalCurvedList"/>
    <dgm:cxn modelId="{8E13E2F2-DC08-0045-B575-B176A1517A01}" type="presOf" srcId="{6F9BED7F-5DF7-EF44-A768-8325068DA7CB}" destId="{77C38FF5-D110-0A46-A132-1637BEF6482A}" srcOrd="0" destOrd="0" presId="urn:microsoft.com/office/officeart/2008/layout/VerticalCurvedList"/>
    <dgm:cxn modelId="{A3ED83F9-C227-9D42-9ACE-F1A928E10CC1}" srcId="{607764B0-5D50-424D-BB16-1B39382A8B43}" destId="{2F5ABB83-6BA3-4041-8564-6F3490835254}" srcOrd="2" destOrd="0" parTransId="{A8290B9D-8D10-AE42-AEA9-029338FEAD36}" sibTransId="{28A2A018-3063-2449-A284-A5F0CAF9678A}"/>
    <dgm:cxn modelId="{70476341-FFE5-2440-A1EC-01FEB86800B6}" type="presParOf" srcId="{9CBBA47E-7F68-4D4D-8DCC-51508A08B30F}" destId="{ADB8B25D-6650-0143-AA4E-875ED39D3E2F}" srcOrd="0" destOrd="0" presId="urn:microsoft.com/office/officeart/2008/layout/VerticalCurvedList"/>
    <dgm:cxn modelId="{DA444605-3717-6149-81EC-4CF96E09F620}" type="presParOf" srcId="{ADB8B25D-6650-0143-AA4E-875ED39D3E2F}" destId="{47CAE0A7-A2F0-3B4B-B82B-6FE70072FA7E}" srcOrd="0" destOrd="0" presId="urn:microsoft.com/office/officeart/2008/layout/VerticalCurvedList"/>
    <dgm:cxn modelId="{4128D200-2DDD-FF46-96F4-CC737D696DA9}" type="presParOf" srcId="{47CAE0A7-A2F0-3B4B-B82B-6FE70072FA7E}" destId="{1FB19FFD-EF52-3A45-91CF-0F75067657E8}" srcOrd="0" destOrd="0" presId="urn:microsoft.com/office/officeart/2008/layout/VerticalCurvedList"/>
    <dgm:cxn modelId="{330F1C82-2D92-5F4B-B8F7-BD9F2C5B24A3}" type="presParOf" srcId="{47CAE0A7-A2F0-3B4B-B82B-6FE70072FA7E}" destId="{77C38FF5-D110-0A46-A132-1637BEF6482A}" srcOrd="1" destOrd="0" presId="urn:microsoft.com/office/officeart/2008/layout/VerticalCurvedList"/>
    <dgm:cxn modelId="{0834732F-103B-CE41-8C51-88A8FB8BF42C}" type="presParOf" srcId="{47CAE0A7-A2F0-3B4B-B82B-6FE70072FA7E}" destId="{A0EC3B24-F17E-4B49-A286-4E1A8008628E}" srcOrd="2" destOrd="0" presId="urn:microsoft.com/office/officeart/2008/layout/VerticalCurvedList"/>
    <dgm:cxn modelId="{B188C423-9F94-014B-8FF6-B4C2D7B85107}" type="presParOf" srcId="{47CAE0A7-A2F0-3B4B-B82B-6FE70072FA7E}" destId="{AC06A983-E997-FF42-BA74-604477462461}" srcOrd="3" destOrd="0" presId="urn:microsoft.com/office/officeart/2008/layout/VerticalCurvedList"/>
    <dgm:cxn modelId="{CA00BE5F-364B-A141-959A-F09E4EE8C5CC}" type="presParOf" srcId="{ADB8B25D-6650-0143-AA4E-875ED39D3E2F}" destId="{B17C5B37-3046-3D48-9ED1-F65165C95172}" srcOrd="1" destOrd="0" presId="urn:microsoft.com/office/officeart/2008/layout/VerticalCurvedList"/>
    <dgm:cxn modelId="{AC01473F-5282-0E44-996D-EAB40136ECF3}" type="presParOf" srcId="{ADB8B25D-6650-0143-AA4E-875ED39D3E2F}" destId="{D056758F-D395-2240-86C0-A18D0A5CB930}" srcOrd="2" destOrd="0" presId="urn:microsoft.com/office/officeart/2008/layout/VerticalCurvedList"/>
    <dgm:cxn modelId="{936BC4C6-3E2E-9445-BCEE-9F9001DA79C6}" type="presParOf" srcId="{D056758F-D395-2240-86C0-A18D0A5CB930}" destId="{3040DCD9-DCFF-0E49-B867-93EF14D0E3F3}" srcOrd="0" destOrd="0" presId="urn:microsoft.com/office/officeart/2008/layout/VerticalCurvedList"/>
    <dgm:cxn modelId="{D104DEB5-8F87-5147-9B40-51DC8E262665}" type="presParOf" srcId="{ADB8B25D-6650-0143-AA4E-875ED39D3E2F}" destId="{32FB53DE-5061-444F-B80E-47349A05D99C}" srcOrd="3" destOrd="0" presId="urn:microsoft.com/office/officeart/2008/layout/VerticalCurvedList"/>
    <dgm:cxn modelId="{9D0DEAB0-9BBD-0E47-97E3-345147E72525}" type="presParOf" srcId="{ADB8B25D-6650-0143-AA4E-875ED39D3E2F}" destId="{96EDEA7F-FE5F-6B48-9454-7E86F303622A}" srcOrd="4" destOrd="0" presId="urn:microsoft.com/office/officeart/2008/layout/VerticalCurvedList"/>
    <dgm:cxn modelId="{C65955B0-F6B0-EE42-A011-6C4F323C581D}" type="presParOf" srcId="{96EDEA7F-FE5F-6B48-9454-7E86F303622A}" destId="{DF667599-560E-A34D-845F-095CD1677325}" srcOrd="0" destOrd="0" presId="urn:microsoft.com/office/officeart/2008/layout/VerticalCurvedList"/>
    <dgm:cxn modelId="{CEA488E1-69E5-AB43-88A5-836782D52976}" type="presParOf" srcId="{ADB8B25D-6650-0143-AA4E-875ED39D3E2F}" destId="{3B952138-9B87-AD4C-98FF-9F3EA1AF6937}" srcOrd="5" destOrd="0" presId="urn:microsoft.com/office/officeart/2008/layout/VerticalCurvedList"/>
    <dgm:cxn modelId="{35BA0FDA-D16C-E345-90FF-51CB66015C40}" type="presParOf" srcId="{ADB8B25D-6650-0143-AA4E-875ED39D3E2F}" destId="{6D9DFB0A-C0BB-9C4A-9C0A-7D1225039296}" srcOrd="6" destOrd="0" presId="urn:microsoft.com/office/officeart/2008/layout/VerticalCurvedList"/>
    <dgm:cxn modelId="{B18809F1-25C3-A442-98B4-0CF54599B4F2}" type="presParOf" srcId="{6D9DFB0A-C0BB-9C4A-9C0A-7D1225039296}" destId="{37FECDA4-984B-2547-85DB-31AF4E75279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7764B0-5D50-424D-BB16-1B39382A8B43}" type="doc">
      <dgm:prSet loTypeId="urn:microsoft.com/office/officeart/2005/8/layout/target2" loCatId="icon" qsTypeId="urn:microsoft.com/office/officeart/2005/8/quickstyle/simple1" qsCatId="simple" csTypeId="urn:microsoft.com/office/officeart/2005/8/colors/accent2_1" csCatId="accent2" phldr="1"/>
      <dgm:spPr/>
      <dgm:t>
        <a:bodyPr/>
        <a:lstStyle/>
        <a:p>
          <a:endParaRPr lang="en-US"/>
        </a:p>
      </dgm:t>
    </dgm:pt>
    <dgm:pt modelId="{FFA45AE4-E7C4-A44C-8D55-26DC6261A4F3}">
      <dgm:prSet custT="1"/>
      <dgm:spPr/>
      <dgm:t>
        <a:bodyPr/>
        <a:lstStyle/>
        <a:p>
          <a:r>
            <a:rPr lang="en-US" sz="2800" dirty="0"/>
            <a:t>Objective:</a:t>
          </a:r>
        </a:p>
      </dgm:t>
    </dgm:pt>
    <dgm:pt modelId="{F1DE9D8D-576D-9647-9AAA-9B5C1AD5A949}" type="parTrans" cxnId="{E619F60E-431C-E64A-971F-95A9FEFD5C67}">
      <dgm:prSet/>
      <dgm:spPr/>
      <dgm:t>
        <a:bodyPr/>
        <a:lstStyle/>
        <a:p>
          <a:endParaRPr lang="en-US"/>
        </a:p>
      </dgm:t>
    </dgm:pt>
    <dgm:pt modelId="{D8B13EF0-C9DE-C441-8C02-DFEE1BB14972}" type="sibTrans" cxnId="{E619F60E-431C-E64A-971F-95A9FEFD5C67}">
      <dgm:prSet/>
      <dgm:spPr/>
      <dgm:t>
        <a:bodyPr/>
        <a:lstStyle/>
        <a:p>
          <a:endParaRPr lang="en-US"/>
        </a:p>
      </dgm:t>
    </dgm:pt>
    <dgm:pt modelId="{6A143FC5-FBE6-F144-B37E-E32DF9B4DCDB}">
      <dgm:prSet custT="1"/>
      <dgm:spPr/>
      <dgm:t>
        <a:bodyPr/>
        <a:lstStyle/>
        <a:p>
          <a:r>
            <a:rPr lang="en-US" sz="2800" dirty="0"/>
            <a:t>Hypothesis:</a:t>
          </a:r>
        </a:p>
      </dgm:t>
    </dgm:pt>
    <dgm:pt modelId="{5B74C4A3-E121-7F40-B535-9379255DA39A}" type="parTrans" cxnId="{F83890D4-6587-3A4B-908B-E0430AAA0B61}">
      <dgm:prSet/>
      <dgm:spPr/>
      <dgm:t>
        <a:bodyPr/>
        <a:lstStyle/>
        <a:p>
          <a:endParaRPr lang="en-US"/>
        </a:p>
      </dgm:t>
    </dgm:pt>
    <dgm:pt modelId="{BC01FE94-7FCA-CC46-8D23-82AE1B69C0B6}" type="sibTrans" cxnId="{F83890D4-6587-3A4B-908B-E0430AAA0B61}">
      <dgm:prSet/>
      <dgm:spPr/>
      <dgm:t>
        <a:bodyPr/>
        <a:lstStyle/>
        <a:p>
          <a:endParaRPr lang="en-US"/>
        </a:p>
      </dgm:t>
    </dgm:pt>
    <dgm:pt modelId="{8BE8A5C2-E90E-CA48-A3C2-CBDA401BF586}">
      <dgm:prSet custT="1"/>
      <dgm:spPr/>
      <dgm:t>
        <a:bodyPr/>
        <a:lstStyle/>
        <a:p>
          <a:r>
            <a:rPr lang="en-US" sz="2000" dirty="0"/>
            <a:t>PLPs will enhance cell migration and wound healing responses </a:t>
          </a:r>
          <a:r>
            <a:rPr lang="en-US" sz="2000" i="1" dirty="0"/>
            <a:t>in vitro</a:t>
          </a:r>
          <a:r>
            <a:rPr lang="en-US" sz="2000" dirty="0"/>
            <a:t> and </a:t>
          </a:r>
          <a:r>
            <a:rPr lang="en-US" sz="2000" i="1" dirty="0"/>
            <a:t>in vivo</a:t>
          </a:r>
          <a:endParaRPr lang="en-US" sz="2000" dirty="0"/>
        </a:p>
      </dgm:t>
    </dgm:pt>
    <dgm:pt modelId="{4C1B9308-B5D1-2E43-8808-08E68782997B}" type="sibTrans" cxnId="{C98B82E5-ED4C-274A-8DEB-85C168505F2D}">
      <dgm:prSet/>
      <dgm:spPr/>
      <dgm:t>
        <a:bodyPr/>
        <a:lstStyle/>
        <a:p>
          <a:endParaRPr lang="en-US"/>
        </a:p>
      </dgm:t>
    </dgm:pt>
    <dgm:pt modelId="{0D6AD188-5551-7446-9350-A91E252121C6}" type="parTrans" cxnId="{C98B82E5-ED4C-274A-8DEB-85C168505F2D}">
      <dgm:prSet/>
      <dgm:spPr/>
      <dgm:t>
        <a:bodyPr/>
        <a:lstStyle/>
        <a:p>
          <a:endParaRPr lang="en-US"/>
        </a:p>
      </dgm:t>
    </dgm:pt>
    <dgm:pt modelId="{9B1ADDB6-165C-FE41-ABC8-AC22472CDF6B}">
      <dgm:prSet custT="1"/>
      <dgm:spPr/>
      <dgm:t>
        <a:bodyPr/>
        <a:lstStyle/>
        <a:p>
          <a:r>
            <a:rPr lang="en-US" sz="2000" dirty="0"/>
            <a:t>PLPs will deform and stiffen clot matrices</a:t>
          </a:r>
        </a:p>
      </dgm:t>
    </dgm:pt>
    <dgm:pt modelId="{A69BF63E-0F64-D440-8861-69F99943A4F3}" type="sibTrans" cxnId="{ACD696D7-E38F-4C4F-A008-C0C52C1DDC90}">
      <dgm:prSet/>
      <dgm:spPr/>
      <dgm:t>
        <a:bodyPr/>
        <a:lstStyle/>
        <a:p>
          <a:endParaRPr lang="en-US"/>
        </a:p>
      </dgm:t>
    </dgm:pt>
    <dgm:pt modelId="{CDE873CC-259B-B149-8336-FEC965B2A04D}" type="parTrans" cxnId="{ACD696D7-E38F-4C4F-A008-C0C52C1DDC90}">
      <dgm:prSet/>
      <dgm:spPr/>
      <dgm:t>
        <a:bodyPr/>
        <a:lstStyle/>
        <a:p>
          <a:endParaRPr lang="en-US"/>
        </a:p>
      </dgm:t>
    </dgm:pt>
    <dgm:pt modelId="{FDDB47BE-8292-C741-81FC-EDD00434C7C6}">
      <dgm:prSet custT="1"/>
      <dgm:spPr>
        <a:ln>
          <a:noFill/>
        </a:ln>
      </dgm:spPr>
      <dgm:t>
        <a:bodyPr/>
        <a:lstStyle/>
        <a:p>
          <a:r>
            <a:rPr lang="en-US" sz="4400" b="0" dirty="0"/>
            <a:t>Determine impact of PLPs on </a:t>
          </a:r>
          <a:r>
            <a:rPr lang="en-US" sz="4400" b="0" i="1" dirty="0"/>
            <a:t>in vitro </a:t>
          </a:r>
          <a:r>
            <a:rPr lang="en-US" sz="4400" b="0" dirty="0"/>
            <a:t>and </a:t>
          </a:r>
          <a:r>
            <a:rPr lang="en-US" sz="4400" b="0" i="1" dirty="0"/>
            <a:t>in vivo</a:t>
          </a:r>
          <a:r>
            <a:rPr lang="en-US" sz="4400" b="0" dirty="0"/>
            <a:t> healing</a:t>
          </a:r>
        </a:p>
      </dgm:t>
    </dgm:pt>
    <dgm:pt modelId="{D9E3321B-711D-D947-8496-1585EC246461}" type="sibTrans" cxnId="{94F07902-191B-8043-8DCE-8D7A8E9C96A2}">
      <dgm:prSet/>
      <dgm:spPr/>
      <dgm:t>
        <a:bodyPr/>
        <a:lstStyle/>
        <a:p>
          <a:endParaRPr lang="en-US"/>
        </a:p>
      </dgm:t>
    </dgm:pt>
    <dgm:pt modelId="{1FCB6E55-BBB9-F94D-9BCD-1D3D4B9D0FE3}" type="parTrans" cxnId="{94F07902-191B-8043-8DCE-8D7A8E9C96A2}">
      <dgm:prSet/>
      <dgm:spPr/>
      <dgm:t>
        <a:bodyPr/>
        <a:lstStyle/>
        <a:p>
          <a:endParaRPr lang="en-US"/>
        </a:p>
      </dgm:t>
    </dgm:pt>
    <dgm:pt modelId="{11F6EC62-7180-9744-81E0-041CCB848CC8}">
      <dgm:prSet custT="1"/>
      <dgm:spPr/>
      <dgm:t>
        <a:bodyPr/>
        <a:lstStyle/>
        <a:p>
          <a:r>
            <a:rPr lang="en-US" sz="2000" dirty="0"/>
            <a:t>Assess the ability of PLPs to bring about clot retraction and investigate the effects of PLP-mediated clot retraction on wound healing responses</a:t>
          </a:r>
        </a:p>
      </dgm:t>
    </dgm:pt>
    <dgm:pt modelId="{F4B1682F-D4BD-7347-9A1A-B6ED88D1EC00}" type="parTrans" cxnId="{9E3E162E-3315-6044-AF3F-5AB5E6D87B14}">
      <dgm:prSet/>
      <dgm:spPr/>
      <dgm:t>
        <a:bodyPr/>
        <a:lstStyle/>
        <a:p>
          <a:endParaRPr lang="en-US"/>
        </a:p>
      </dgm:t>
    </dgm:pt>
    <dgm:pt modelId="{5E3E00D7-DBCA-2B42-9B87-B6A448CF18EF}" type="sibTrans" cxnId="{9E3E162E-3315-6044-AF3F-5AB5E6D87B14}">
      <dgm:prSet/>
      <dgm:spPr/>
      <dgm:t>
        <a:bodyPr/>
        <a:lstStyle/>
        <a:p>
          <a:endParaRPr lang="en-US"/>
        </a:p>
      </dgm:t>
    </dgm:pt>
    <dgm:pt modelId="{9000F936-7240-894D-8628-ED41086D1F47}" type="pres">
      <dgm:prSet presAssocID="{607764B0-5D50-424D-BB16-1B39382A8B43}" presName="Name0" presStyleCnt="0">
        <dgm:presLayoutVars>
          <dgm:chMax val="3"/>
          <dgm:chPref val="1"/>
          <dgm:dir/>
          <dgm:animLvl val="lvl"/>
          <dgm:resizeHandles/>
        </dgm:presLayoutVars>
      </dgm:prSet>
      <dgm:spPr/>
    </dgm:pt>
    <dgm:pt modelId="{CA40C4DE-EB68-8841-9D15-17898C175059}" type="pres">
      <dgm:prSet presAssocID="{607764B0-5D50-424D-BB16-1B39382A8B43}" presName="outerBox" presStyleCnt="0"/>
      <dgm:spPr/>
    </dgm:pt>
    <dgm:pt modelId="{B407D7E5-501F-B04C-BC20-F53FE9361005}" type="pres">
      <dgm:prSet presAssocID="{607764B0-5D50-424D-BB16-1B39382A8B43}" presName="outerBoxParent" presStyleLbl="node1" presStyleIdx="0" presStyleCnt="1"/>
      <dgm:spPr/>
    </dgm:pt>
    <dgm:pt modelId="{748E0E96-000F-B248-A291-BE4E2E2E3C3F}" type="pres">
      <dgm:prSet presAssocID="{607764B0-5D50-424D-BB16-1B39382A8B43}" presName="outerBoxChildren" presStyleCnt="0"/>
      <dgm:spPr/>
    </dgm:pt>
    <dgm:pt modelId="{9A77CD43-8518-EC47-8626-5554EFDDEE1C}" type="pres">
      <dgm:prSet presAssocID="{FFA45AE4-E7C4-A44C-8D55-26DC6261A4F3}" presName="oChild" presStyleLbl="fgAcc1" presStyleIdx="0" presStyleCnt="2" custLinFactNeighborY="-11696">
        <dgm:presLayoutVars>
          <dgm:bulletEnabled val="1"/>
        </dgm:presLayoutVars>
      </dgm:prSet>
      <dgm:spPr/>
    </dgm:pt>
    <dgm:pt modelId="{E98BDF30-43A3-F444-B5CB-0DF93A1CC222}" type="pres">
      <dgm:prSet presAssocID="{D8B13EF0-C9DE-C441-8C02-DFEE1BB14972}" presName="outerSibTrans" presStyleCnt="0"/>
      <dgm:spPr/>
    </dgm:pt>
    <dgm:pt modelId="{1BB927F3-689E-A84D-A8C8-EC16B696D305}" type="pres">
      <dgm:prSet presAssocID="{6A143FC5-FBE6-F144-B37E-E32DF9B4DCDB}" presName="oChild" presStyleLbl="fgAcc1" presStyleIdx="1" presStyleCnt="2" custLinFactNeighborY="-11696">
        <dgm:presLayoutVars>
          <dgm:bulletEnabled val="1"/>
        </dgm:presLayoutVars>
      </dgm:prSet>
      <dgm:spPr/>
    </dgm:pt>
  </dgm:ptLst>
  <dgm:cxnLst>
    <dgm:cxn modelId="{94F07902-191B-8043-8DCE-8D7A8E9C96A2}" srcId="{607764B0-5D50-424D-BB16-1B39382A8B43}" destId="{FDDB47BE-8292-C741-81FC-EDD00434C7C6}" srcOrd="0" destOrd="0" parTransId="{1FCB6E55-BBB9-F94D-9BCD-1D3D4B9D0FE3}" sibTransId="{D9E3321B-711D-D947-8496-1585EC246461}"/>
    <dgm:cxn modelId="{AF71F30A-660D-B24E-8E31-FAD13987DF9A}" type="presOf" srcId="{607764B0-5D50-424D-BB16-1B39382A8B43}" destId="{9000F936-7240-894D-8628-ED41086D1F47}" srcOrd="0" destOrd="0" presId="urn:microsoft.com/office/officeart/2005/8/layout/target2"/>
    <dgm:cxn modelId="{E619F60E-431C-E64A-971F-95A9FEFD5C67}" srcId="{FDDB47BE-8292-C741-81FC-EDD00434C7C6}" destId="{FFA45AE4-E7C4-A44C-8D55-26DC6261A4F3}" srcOrd="0" destOrd="0" parTransId="{F1DE9D8D-576D-9647-9AAA-9B5C1AD5A949}" sibTransId="{D8B13EF0-C9DE-C441-8C02-DFEE1BB14972}"/>
    <dgm:cxn modelId="{9E3E162E-3315-6044-AF3F-5AB5E6D87B14}" srcId="{FFA45AE4-E7C4-A44C-8D55-26DC6261A4F3}" destId="{11F6EC62-7180-9744-81E0-041CCB848CC8}" srcOrd="0" destOrd="0" parTransId="{F4B1682F-D4BD-7347-9A1A-B6ED88D1EC00}" sibTransId="{5E3E00D7-DBCA-2B42-9B87-B6A448CF18EF}"/>
    <dgm:cxn modelId="{C0DBF144-E114-3E4C-BAED-85B03AE55CBB}" type="presOf" srcId="{6A143FC5-FBE6-F144-B37E-E32DF9B4DCDB}" destId="{1BB927F3-689E-A84D-A8C8-EC16B696D305}" srcOrd="0" destOrd="0" presId="urn:microsoft.com/office/officeart/2005/8/layout/target2"/>
    <dgm:cxn modelId="{2C80C378-9A9E-AE44-A992-ADF10E17BA0D}" type="presOf" srcId="{FDDB47BE-8292-C741-81FC-EDD00434C7C6}" destId="{B407D7E5-501F-B04C-BC20-F53FE9361005}" srcOrd="0" destOrd="0" presId="urn:microsoft.com/office/officeart/2005/8/layout/target2"/>
    <dgm:cxn modelId="{65ED6485-AD12-D54B-9821-D7B9CF6CE7B8}" type="presOf" srcId="{FFA45AE4-E7C4-A44C-8D55-26DC6261A4F3}" destId="{9A77CD43-8518-EC47-8626-5554EFDDEE1C}" srcOrd="0" destOrd="0" presId="urn:microsoft.com/office/officeart/2005/8/layout/target2"/>
    <dgm:cxn modelId="{2CDA3B8F-ADD6-EA40-8802-7C42C35C3DBD}" type="presOf" srcId="{11F6EC62-7180-9744-81E0-041CCB848CC8}" destId="{9A77CD43-8518-EC47-8626-5554EFDDEE1C}" srcOrd="0" destOrd="1" presId="urn:microsoft.com/office/officeart/2005/8/layout/target2"/>
    <dgm:cxn modelId="{E64347AF-9469-0A4E-93BC-E027C3F85B3E}" type="presOf" srcId="{9B1ADDB6-165C-FE41-ABC8-AC22472CDF6B}" destId="{1BB927F3-689E-A84D-A8C8-EC16B696D305}" srcOrd="0" destOrd="1" presId="urn:microsoft.com/office/officeart/2005/8/layout/target2"/>
    <dgm:cxn modelId="{A3EFD6BE-7BAA-8E43-9284-90F0743D5550}" type="presOf" srcId="{8BE8A5C2-E90E-CA48-A3C2-CBDA401BF586}" destId="{1BB927F3-689E-A84D-A8C8-EC16B696D305}" srcOrd="0" destOrd="2" presId="urn:microsoft.com/office/officeart/2005/8/layout/target2"/>
    <dgm:cxn modelId="{F83890D4-6587-3A4B-908B-E0430AAA0B61}" srcId="{FDDB47BE-8292-C741-81FC-EDD00434C7C6}" destId="{6A143FC5-FBE6-F144-B37E-E32DF9B4DCDB}" srcOrd="1" destOrd="0" parTransId="{5B74C4A3-E121-7F40-B535-9379255DA39A}" sibTransId="{BC01FE94-7FCA-CC46-8D23-82AE1B69C0B6}"/>
    <dgm:cxn modelId="{ACD696D7-E38F-4C4F-A008-C0C52C1DDC90}" srcId="{6A143FC5-FBE6-F144-B37E-E32DF9B4DCDB}" destId="{9B1ADDB6-165C-FE41-ABC8-AC22472CDF6B}" srcOrd="0" destOrd="0" parTransId="{CDE873CC-259B-B149-8336-FEC965B2A04D}" sibTransId="{A69BF63E-0F64-D440-8861-69F99943A4F3}"/>
    <dgm:cxn modelId="{C98B82E5-ED4C-274A-8DEB-85C168505F2D}" srcId="{6A143FC5-FBE6-F144-B37E-E32DF9B4DCDB}" destId="{8BE8A5C2-E90E-CA48-A3C2-CBDA401BF586}" srcOrd="1" destOrd="0" parTransId="{0D6AD188-5551-7446-9350-A91E252121C6}" sibTransId="{4C1B9308-B5D1-2E43-8808-08E68782997B}"/>
    <dgm:cxn modelId="{92F79F72-10D1-CD4A-8A95-ACCC4D36134D}" type="presParOf" srcId="{9000F936-7240-894D-8628-ED41086D1F47}" destId="{CA40C4DE-EB68-8841-9D15-17898C175059}" srcOrd="0" destOrd="0" presId="urn:microsoft.com/office/officeart/2005/8/layout/target2"/>
    <dgm:cxn modelId="{708525A6-B3A0-C24E-B024-8017CD82D14E}" type="presParOf" srcId="{CA40C4DE-EB68-8841-9D15-17898C175059}" destId="{B407D7E5-501F-B04C-BC20-F53FE9361005}" srcOrd="0" destOrd="0" presId="urn:microsoft.com/office/officeart/2005/8/layout/target2"/>
    <dgm:cxn modelId="{CF6D437B-C5CB-1448-A80F-51484CABBE7D}" type="presParOf" srcId="{CA40C4DE-EB68-8841-9D15-17898C175059}" destId="{748E0E96-000F-B248-A291-BE4E2E2E3C3F}" srcOrd="1" destOrd="0" presId="urn:microsoft.com/office/officeart/2005/8/layout/target2"/>
    <dgm:cxn modelId="{D103AB99-36E3-0841-B392-6D30FD10B29F}" type="presParOf" srcId="{748E0E96-000F-B248-A291-BE4E2E2E3C3F}" destId="{9A77CD43-8518-EC47-8626-5554EFDDEE1C}" srcOrd="0" destOrd="0" presId="urn:microsoft.com/office/officeart/2005/8/layout/target2"/>
    <dgm:cxn modelId="{740DC9B2-444A-E345-96AE-0774AC37DDAB}" type="presParOf" srcId="{748E0E96-000F-B248-A291-BE4E2E2E3C3F}" destId="{E98BDF30-43A3-F444-B5CB-0DF93A1CC222}" srcOrd="1" destOrd="0" presId="urn:microsoft.com/office/officeart/2005/8/layout/target2"/>
    <dgm:cxn modelId="{DAAE1D6F-673A-624E-8897-BD4518328638}" type="presParOf" srcId="{748E0E96-000F-B248-A291-BE4E2E2E3C3F}" destId="{1BB927F3-689E-A84D-A8C8-EC16B696D305}"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7764B0-5D50-424D-BB16-1B39382A8B43}" type="doc">
      <dgm:prSet loTypeId="urn:microsoft.com/office/officeart/2005/8/layout/target2" loCatId="icon" qsTypeId="urn:microsoft.com/office/officeart/2005/8/quickstyle/simple1" qsCatId="simple" csTypeId="urn:microsoft.com/office/officeart/2005/8/colors/accent2_1" csCatId="accent2" phldr="1"/>
      <dgm:spPr/>
      <dgm:t>
        <a:bodyPr/>
        <a:lstStyle/>
        <a:p>
          <a:endParaRPr lang="en-US"/>
        </a:p>
      </dgm:t>
    </dgm:pt>
    <dgm:pt modelId="{FFA45AE4-E7C4-A44C-8D55-26DC6261A4F3}">
      <dgm:prSet custT="1"/>
      <dgm:spPr/>
      <dgm:t>
        <a:bodyPr/>
        <a:lstStyle/>
        <a:p>
          <a:r>
            <a:rPr lang="en-US" sz="2800" dirty="0"/>
            <a:t>Objective:</a:t>
          </a:r>
        </a:p>
      </dgm:t>
    </dgm:pt>
    <dgm:pt modelId="{F1DE9D8D-576D-9647-9AAA-9B5C1AD5A949}" type="parTrans" cxnId="{E619F60E-431C-E64A-971F-95A9FEFD5C67}">
      <dgm:prSet/>
      <dgm:spPr/>
      <dgm:t>
        <a:bodyPr/>
        <a:lstStyle/>
        <a:p>
          <a:endParaRPr lang="en-US"/>
        </a:p>
      </dgm:t>
    </dgm:pt>
    <dgm:pt modelId="{D8B13EF0-C9DE-C441-8C02-DFEE1BB14972}" type="sibTrans" cxnId="{E619F60E-431C-E64A-971F-95A9FEFD5C67}">
      <dgm:prSet/>
      <dgm:spPr/>
      <dgm:t>
        <a:bodyPr/>
        <a:lstStyle/>
        <a:p>
          <a:endParaRPr lang="en-US"/>
        </a:p>
      </dgm:t>
    </dgm:pt>
    <dgm:pt modelId="{6A143FC5-FBE6-F144-B37E-E32DF9B4DCDB}">
      <dgm:prSet custT="1"/>
      <dgm:spPr/>
      <dgm:t>
        <a:bodyPr/>
        <a:lstStyle/>
        <a:p>
          <a:r>
            <a:rPr lang="en-US" sz="2800" dirty="0"/>
            <a:t>Hypothesis:</a:t>
          </a:r>
        </a:p>
      </dgm:t>
    </dgm:pt>
    <dgm:pt modelId="{5B74C4A3-E121-7F40-B535-9379255DA39A}" type="parTrans" cxnId="{F83890D4-6587-3A4B-908B-E0430AAA0B61}">
      <dgm:prSet/>
      <dgm:spPr/>
      <dgm:t>
        <a:bodyPr/>
        <a:lstStyle/>
        <a:p>
          <a:endParaRPr lang="en-US"/>
        </a:p>
      </dgm:t>
    </dgm:pt>
    <dgm:pt modelId="{BC01FE94-7FCA-CC46-8D23-82AE1B69C0B6}" type="sibTrans" cxnId="{F83890D4-6587-3A4B-908B-E0430AAA0B61}">
      <dgm:prSet/>
      <dgm:spPr/>
      <dgm:t>
        <a:bodyPr/>
        <a:lstStyle/>
        <a:p>
          <a:endParaRPr lang="en-US"/>
        </a:p>
      </dgm:t>
    </dgm:pt>
    <dgm:pt modelId="{9B1ADDB6-165C-FE41-ABC8-AC22472CDF6B}">
      <dgm:prSet custT="1"/>
      <dgm:spPr/>
      <dgm:t>
        <a:bodyPr/>
        <a:lstStyle/>
        <a:p>
          <a:r>
            <a:rPr lang="en-US" sz="2000" dirty="0"/>
            <a:t>PLPs will deform and stiffen hemophilia-like clot matrices</a:t>
          </a:r>
        </a:p>
      </dgm:t>
    </dgm:pt>
    <dgm:pt modelId="{A69BF63E-0F64-D440-8861-69F99943A4F3}" type="sibTrans" cxnId="{ACD696D7-E38F-4C4F-A008-C0C52C1DDC90}">
      <dgm:prSet/>
      <dgm:spPr/>
      <dgm:t>
        <a:bodyPr/>
        <a:lstStyle/>
        <a:p>
          <a:endParaRPr lang="en-US"/>
        </a:p>
      </dgm:t>
    </dgm:pt>
    <dgm:pt modelId="{CDE873CC-259B-B149-8336-FEC965B2A04D}" type="parTrans" cxnId="{ACD696D7-E38F-4C4F-A008-C0C52C1DDC90}">
      <dgm:prSet/>
      <dgm:spPr/>
      <dgm:t>
        <a:bodyPr/>
        <a:lstStyle/>
        <a:p>
          <a:endParaRPr lang="en-US"/>
        </a:p>
      </dgm:t>
    </dgm:pt>
    <dgm:pt modelId="{FDDB47BE-8292-C741-81FC-EDD00434C7C6}">
      <dgm:prSet custT="1"/>
      <dgm:spPr>
        <a:ln>
          <a:noFill/>
        </a:ln>
      </dgm:spPr>
      <dgm:t>
        <a:bodyPr/>
        <a:lstStyle/>
        <a:p>
          <a:r>
            <a:rPr lang="en-US" sz="4400" b="0" dirty="0"/>
            <a:t>Evaluate PLP impact on healing in a model of fibrin structural deficiency (hemophilia)</a:t>
          </a:r>
        </a:p>
      </dgm:t>
    </dgm:pt>
    <dgm:pt modelId="{D9E3321B-711D-D947-8496-1585EC246461}" type="sibTrans" cxnId="{94F07902-191B-8043-8DCE-8D7A8E9C96A2}">
      <dgm:prSet/>
      <dgm:spPr/>
      <dgm:t>
        <a:bodyPr/>
        <a:lstStyle/>
        <a:p>
          <a:endParaRPr lang="en-US"/>
        </a:p>
      </dgm:t>
    </dgm:pt>
    <dgm:pt modelId="{1FCB6E55-BBB9-F94D-9BCD-1D3D4B9D0FE3}" type="parTrans" cxnId="{94F07902-191B-8043-8DCE-8D7A8E9C96A2}">
      <dgm:prSet/>
      <dgm:spPr/>
      <dgm:t>
        <a:bodyPr/>
        <a:lstStyle/>
        <a:p>
          <a:endParaRPr lang="en-US"/>
        </a:p>
      </dgm:t>
    </dgm:pt>
    <dgm:pt modelId="{11F6EC62-7180-9744-81E0-041CCB848CC8}">
      <dgm:prSet custT="1"/>
      <dgm:spPr/>
      <dgm:t>
        <a:bodyPr/>
        <a:lstStyle/>
        <a:p>
          <a:r>
            <a:rPr lang="en-US" sz="2000" dirty="0"/>
            <a:t>Assess the ability of PLPs to bring about clot retraction improved wound healing responses in a disease  model of deficient fibrin network formation</a:t>
          </a:r>
        </a:p>
      </dgm:t>
    </dgm:pt>
    <dgm:pt modelId="{F4B1682F-D4BD-7347-9A1A-B6ED88D1EC00}" type="parTrans" cxnId="{9E3E162E-3315-6044-AF3F-5AB5E6D87B14}">
      <dgm:prSet/>
      <dgm:spPr/>
      <dgm:t>
        <a:bodyPr/>
        <a:lstStyle/>
        <a:p>
          <a:endParaRPr lang="en-US"/>
        </a:p>
      </dgm:t>
    </dgm:pt>
    <dgm:pt modelId="{5E3E00D7-DBCA-2B42-9B87-B6A448CF18EF}" type="sibTrans" cxnId="{9E3E162E-3315-6044-AF3F-5AB5E6D87B14}">
      <dgm:prSet/>
      <dgm:spPr/>
      <dgm:t>
        <a:bodyPr/>
        <a:lstStyle/>
        <a:p>
          <a:endParaRPr lang="en-US"/>
        </a:p>
      </dgm:t>
    </dgm:pt>
    <dgm:pt modelId="{9FB35135-6CE0-0B42-9A7F-0F9F42B7AC65}">
      <dgm:prSet custT="1"/>
      <dgm:spPr/>
      <dgm:t>
        <a:bodyPr/>
        <a:lstStyle/>
        <a:p>
          <a:r>
            <a:rPr lang="en-US" sz="2000" dirty="0"/>
            <a:t>PLPs will enhance cell migration and wound healing responses in </a:t>
          </a:r>
          <a:r>
            <a:rPr lang="en-US" sz="2000" i="1" dirty="0"/>
            <a:t>in vitro </a:t>
          </a:r>
          <a:r>
            <a:rPr lang="en-US" sz="2000" dirty="0"/>
            <a:t>models of hemophilia</a:t>
          </a:r>
        </a:p>
      </dgm:t>
    </dgm:pt>
    <dgm:pt modelId="{5365B401-EDAB-AA4A-8468-CB6A092F1BA8}" type="parTrans" cxnId="{4A048F81-1773-1946-838B-62A56760BEFC}">
      <dgm:prSet/>
      <dgm:spPr/>
      <dgm:t>
        <a:bodyPr/>
        <a:lstStyle/>
        <a:p>
          <a:endParaRPr lang="en-US"/>
        </a:p>
      </dgm:t>
    </dgm:pt>
    <dgm:pt modelId="{5399602A-F24B-E04B-88C2-C8AF53361B9A}" type="sibTrans" cxnId="{4A048F81-1773-1946-838B-62A56760BEFC}">
      <dgm:prSet/>
      <dgm:spPr/>
      <dgm:t>
        <a:bodyPr/>
        <a:lstStyle/>
        <a:p>
          <a:endParaRPr lang="en-US"/>
        </a:p>
      </dgm:t>
    </dgm:pt>
    <dgm:pt modelId="{7DEB47FA-CE4E-E946-9FD2-8C71C540DFAC}" type="pres">
      <dgm:prSet presAssocID="{607764B0-5D50-424D-BB16-1B39382A8B43}" presName="Name0" presStyleCnt="0">
        <dgm:presLayoutVars>
          <dgm:chMax val="3"/>
          <dgm:chPref val="1"/>
          <dgm:dir/>
          <dgm:animLvl val="lvl"/>
          <dgm:resizeHandles/>
        </dgm:presLayoutVars>
      </dgm:prSet>
      <dgm:spPr/>
    </dgm:pt>
    <dgm:pt modelId="{04A38D0E-87C7-A142-8909-758F5F46D488}" type="pres">
      <dgm:prSet presAssocID="{607764B0-5D50-424D-BB16-1B39382A8B43}" presName="outerBox" presStyleCnt="0"/>
      <dgm:spPr/>
    </dgm:pt>
    <dgm:pt modelId="{4DEDC0D2-7B82-7544-92BA-477654722B7A}" type="pres">
      <dgm:prSet presAssocID="{607764B0-5D50-424D-BB16-1B39382A8B43}" presName="outerBoxParent" presStyleLbl="node1" presStyleIdx="0" presStyleCnt="1"/>
      <dgm:spPr/>
    </dgm:pt>
    <dgm:pt modelId="{10733FB6-5AA1-EB4D-B4D3-691996C97D5E}" type="pres">
      <dgm:prSet presAssocID="{607764B0-5D50-424D-BB16-1B39382A8B43}" presName="outerBoxChildren" presStyleCnt="0"/>
      <dgm:spPr/>
    </dgm:pt>
    <dgm:pt modelId="{2F9FFA4A-DDE2-0544-A1E0-6D075C33284F}" type="pres">
      <dgm:prSet presAssocID="{FFA45AE4-E7C4-A44C-8D55-26DC6261A4F3}" presName="oChild" presStyleLbl="fgAcc1" presStyleIdx="0" presStyleCnt="2">
        <dgm:presLayoutVars>
          <dgm:bulletEnabled val="1"/>
        </dgm:presLayoutVars>
      </dgm:prSet>
      <dgm:spPr/>
    </dgm:pt>
    <dgm:pt modelId="{1B6E1496-8A6F-5D47-968E-9790CA558E14}" type="pres">
      <dgm:prSet presAssocID="{D8B13EF0-C9DE-C441-8C02-DFEE1BB14972}" presName="outerSibTrans" presStyleCnt="0"/>
      <dgm:spPr/>
    </dgm:pt>
    <dgm:pt modelId="{94396298-54A2-874C-A79C-D85E7AC1537F}" type="pres">
      <dgm:prSet presAssocID="{6A143FC5-FBE6-F144-B37E-E32DF9B4DCDB}" presName="oChild" presStyleLbl="fgAcc1" presStyleIdx="1" presStyleCnt="2">
        <dgm:presLayoutVars>
          <dgm:bulletEnabled val="1"/>
        </dgm:presLayoutVars>
      </dgm:prSet>
      <dgm:spPr/>
    </dgm:pt>
  </dgm:ptLst>
  <dgm:cxnLst>
    <dgm:cxn modelId="{94F07902-191B-8043-8DCE-8D7A8E9C96A2}" srcId="{607764B0-5D50-424D-BB16-1B39382A8B43}" destId="{FDDB47BE-8292-C741-81FC-EDD00434C7C6}" srcOrd="0" destOrd="0" parTransId="{1FCB6E55-BBB9-F94D-9BCD-1D3D4B9D0FE3}" sibTransId="{D9E3321B-711D-D947-8496-1585EC246461}"/>
    <dgm:cxn modelId="{E619F60E-431C-E64A-971F-95A9FEFD5C67}" srcId="{FDDB47BE-8292-C741-81FC-EDD00434C7C6}" destId="{FFA45AE4-E7C4-A44C-8D55-26DC6261A4F3}" srcOrd="0" destOrd="0" parTransId="{F1DE9D8D-576D-9647-9AAA-9B5C1AD5A949}" sibTransId="{D8B13EF0-C9DE-C441-8C02-DFEE1BB14972}"/>
    <dgm:cxn modelId="{9E3E162E-3315-6044-AF3F-5AB5E6D87B14}" srcId="{FFA45AE4-E7C4-A44C-8D55-26DC6261A4F3}" destId="{11F6EC62-7180-9744-81E0-041CCB848CC8}" srcOrd="0" destOrd="0" parTransId="{F4B1682F-D4BD-7347-9A1A-B6ED88D1EC00}" sibTransId="{5E3E00D7-DBCA-2B42-9B87-B6A448CF18EF}"/>
    <dgm:cxn modelId="{86DE1740-6844-5245-B22F-3DB32EBDD23B}" type="presOf" srcId="{FFA45AE4-E7C4-A44C-8D55-26DC6261A4F3}" destId="{2F9FFA4A-DDE2-0544-A1E0-6D075C33284F}" srcOrd="0" destOrd="0" presId="urn:microsoft.com/office/officeart/2005/8/layout/target2"/>
    <dgm:cxn modelId="{3EF9755F-EA31-9342-8356-EE829E2E28D0}" type="presOf" srcId="{607764B0-5D50-424D-BB16-1B39382A8B43}" destId="{7DEB47FA-CE4E-E946-9FD2-8C71C540DFAC}" srcOrd="0" destOrd="0" presId="urn:microsoft.com/office/officeart/2005/8/layout/target2"/>
    <dgm:cxn modelId="{F2294C45-177E-9F4A-BD73-57BBFDB16B3F}" type="presOf" srcId="{11F6EC62-7180-9744-81E0-041CCB848CC8}" destId="{2F9FFA4A-DDE2-0544-A1E0-6D075C33284F}" srcOrd="0" destOrd="1" presId="urn:microsoft.com/office/officeart/2005/8/layout/target2"/>
    <dgm:cxn modelId="{64D36154-1DB6-1245-AF70-7A1D09F5FDB9}" type="presOf" srcId="{FDDB47BE-8292-C741-81FC-EDD00434C7C6}" destId="{4DEDC0D2-7B82-7544-92BA-477654722B7A}" srcOrd="0" destOrd="0" presId="urn:microsoft.com/office/officeart/2005/8/layout/target2"/>
    <dgm:cxn modelId="{5629BB7A-520A-E840-911D-223AA4E238AC}" type="presOf" srcId="{6A143FC5-FBE6-F144-B37E-E32DF9B4DCDB}" destId="{94396298-54A2-874C-A79C-D85E7AC1537F}" srcOrd="0" destOrd="0" presId="urn:microsoft.com/office/officeart/2005/8/layout/target2"/>
    <dgm:cxn modelId="{4A048F81-1773-1946-838B-62A56760BEFC}" srcId="{6A143FC5-FBE6-F144-B37E-E32DF9B4DCDB}" destId="{9FB35135-6CE0-0B42-9A7F-0F9F42B7AC65}" srcOrd="1" destOrd="0" parTransId="{5365B401-EDAB-AA4A-8468-CB6A092F1BA8}" sibTransId="{5399602A-F24B-E04B-88C2-C8AF53361B9A}"/>
    <dgm:cxn modelId="{F83890D4-6587-3A4B-908B-E0430AAA0B61}" srcId="{FDDB47BE-8292-C741-81FC-EDD00434C7C6}" destId="{6A143FC5-FBE6-F144-B37E-E32DF9B4DCDB}" srcOrd="1" destOrd="0" parTransId="{5B74C4A3-E121-7F40-B535-9379255DA39A}" sibTransId="{BC01FE94-7FCA-CC46-8D23-82AE1B69C0B6}"/>
    <dgm:cxn modelId="{ACD696D7-E38F-4C4F-A008-C0C52C1DDC90}" srcId="{6A143FC5-FBE6-F144-B37E-E32DF9B4DCDB}" destId="{9B1ADDB6-165C-FE41-ABC8-AC22472CDF6B}" srcOrd="0" destOrd="0" parTransId="{CDE873CC-259B-B149-8336-FEC965B2A04D}" sibTransId="{A69BF63E-0F64-D440-8861-69F99943A4F3}"/>
    <dgm:cxn modelId="{A90B9BD8-A507-B646-A009-5762083299F5}" type="presOf" srcId="{9B1ADDB6-165C-FE41-ABC8-AC22472CDF6B}" destId="{94396298-54A2-874C-A79C-D85E7AC1537F}" srcOrd="0" destOrd="1" presId="urn:microsoft.com/office/officeart/2005/8/layout/target2"/>
    <dgm:cxn modelId="{E6AC37F9-E3A3-BE4E-B2C0-0E6487C5DB09}" type="presOf" srcId="{9FB35135-6CE0-0B42-9A7F-0F9F42B7AC65}" destId="{94396298-54A2-874C-A79C-D85E7AC1537F}" srcOrd="0" destOrd="2" presId="urn:microsoft.com/office/officeart/2005/8/layout/target2"/>
    <dgm:cxn modelId="{673FB89E-2E7C-A448-97F7-D8E354E13F7E}" type="presParOf" srcId="{7DEB47FA-CE4E-E946-9FD2-8C71C540DFAC}" destId="{04A38D0E-87C7-A142-8909-758F5F46D488}" srcOrd="0" destOrd="0" presId="urn:microsoft.com/office/officeart/2005/8/layout/target2"/>
    <dgm:cxn modelId="{B9A6F095-CC6A-0E45-AC8D-A73EECD684C3}" type="presParOf" srcId="{04A38D0E-87C7-A142-8909-758F5F46D488}" destId="{4DEDC0D2-7B82-7544-92BA-477654722B7A}" srcOrd="0" destOrd="0" presId="urn:microsoft.com/office/officeart/2005/8/layout/target2"/>
    <dgm:cxn modelId="{E169BC58-0C94-C843-A089-4A27C170453E}" type="presParOf" srcId="{04A38D0E-87C7-A142-8909-758F5F46D488}" destId="{10733FB6-5AA1-EB4D-B4D3-691996C97D5E}" srcOrd="1" destOrd="0" presId="urn:microsoft.com/office/officeart/2005/8/layout/target2"/>
    <dgm:cxn modelId="{16AAD8B8-A546-C84B-A007-34CF580D21F1}" type="presParOf" srcId="{10733FB6-5AA1-EB4D-B4D3-691996C97D5E}" destId="{2F9FFA4A-DDE2-0544-A1E0-6D075C33284F}" srcOrd="0" destOrd="0" presId="urn:microsoft.com/office/officeart/2005/8/layout/target2"/>
    <dgm:cxn modelId="{11F9CF15-0B41-7242-9648-4960DDE25AE8}" type="presParOf" srcId="{10733FB6-5AA1-EB4D-B4D3-691996C97D5E}" destId="{1B6E1496-8A6F-5D47-968E-9790CA558E14}" srcOrd="1" destOrd="0" presId="urn:microsoft.com/office/officeart/2005/8/layout/target2"/>
    <dgm:cxn modelId="{33D6578A-516A-CF46-930B-6CF78DA14B0D}" type="presParOf" srcId="{10733FB6-5AA1-EB4D-B4D3-691996C97D5E}" destId="{94396298-54A2-874C-A79C-D85E7AC1537F}"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AD07E-03F5-A841-9539-BD74A81C4C50}">
      <dsp:nvSpPr>
        <dsp:cNvPr id="0" name=""/>
        <dsp:cNvSpPr/>
      </dsp:nvSpPr>
      <dsp:spPr>
        <a:xfrm>
          <a:off x="0" y="673230"/>
          <a:ext cx="1654561" cy="8272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Hemostasis</a:t>
          </a:r>
        </a:p>
      </dsp:txBody>
      <dsp:txXfrm>
        <a:off x="24230" y="697460"/>
        <a:ext cx="1606101" cy="778820"/>
      </dsp:txXfrm>
    </dsp:sp>
    <dsp:sp modelId="{BB705A27-4AF4-3A42-9D25-120701D7BAB7}">
      <dsp:nvSpPr>
        <dsp:cNvPr id="0" name=""/>
        <dsp:cNvSpPr/>
      </dsp:nvSpPr>
      <dsp:spPr>
        <a:xfrm>
          <a:off x="165456" y="1500511"/>
          <a:ext cx="166895" cy="603120"/>
        </a:xfrm>
        <a:custGeom>
          <a:avLst/>
          <a:gdLst/>
          <a:ahLst/>
          <a:cxnLst/>
          <a:rect l="0" t="0" r="0" b="0"/>
          <a:pathLst>
            <a:path>
              <a:moveTo>
                <a:pt x="0" y="0"/>
              </a:moveTo>
              <a:lnTo>
                <a:pt x="0" y="603120"/>
              </a:lnTo>
              <a:lnTo>
                <a:pt x="166895" y="60312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23655-4999-E54E-9C84-E02A641DFCCB}">
      <dsp:nvSpPr>
        <dsp:cNvPr id="0" name=""/>
        <dsp:cNvSpPr/>
      </dsp:nvSpPr>
      <dsp:spPr>
        <a:xfrm>
          <a:off x="332351" y="1689991"/>
          <a:ext cx="1323649" cy="8272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Platelets and fibrinogen combine to form platelet “plug”</a:t>
          </a:r>
        </a:p>
      </dsp:txBody>
      <dsp:txXfrm>
        <a:off x="356581" y="1714221"/>
        <a:ext cx="1275189" cy="778820"/>
      </dsp:txXfrm>
    </dsp:sp>
    <dsp:sp modelId="{61888B3B-A5A9-3B48-B9E9-9D02154B9F45}">
      <dsp:nvSpPr>
        <dsp:cNvPr id="0" name=""/>
        <dsp:cNvSpPr/>
      </dsp:nvSpPr>
      <dsp:spPr>
        <a:xfrm>
          <a:off x="165456" y="1500511"/>
          <a:ext cx="166895" cy="1637222"/>
        </a:xfrm>
        <a:custGeom>
          <a:avLst/>
          <a:gdLst/>
          <a:ahLst/>
          <a:cxnLst/>
          <a:rect l="0" t="0" r="0" b="0"/>
          <a:pathLst>
            <a:path>
              <a:moveTo>
                <a:pt x="0" y="0"/>
              </a:moveTo>
              <a:lnTo>
                <a:pt x="0" y="1637222"/>
              </a:lnTo>
              <a:lnTo>
                <a:pt x="166895" y="163722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8FDB48-6CCE-B640-8064-E25C68828ACA}">
      <dsp:nvSpPr>
        <dsp:cNvPr id="0" name=""/>
        <dsp:cNvSpPr/>
      </dsp:nvSpPr>
      <dsp:spPr>
        <a:xfrm>
          <a:off x="332351" y="2724092"/>
          <a:ext cx="1323649" cy="8272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Secreted clotting factors stabilize fibrin network formation</a:t>
          </a:r>
        </a:p>
      </dsp:txBody>
      <dsp:txXfrm>
        <a:off x="356581" y="2748322"/>
        <a:ext cx="1275189" cy="778820"/>
      </dsp:txXfrm>
    </dsp:sp>
    <dsp:sp modelId="{C3F058C3-1F8D-1548-8192-2896B0EE0B72}">
      <dsp:nvSpPr>
        <dsp:cNvPr id="0" name=""/>
        <dsp:cNvSpPr/>
      </dsp:nvSpPr>
      <dsp:spPr>
        <a:xfrm>
          <a:off x="2069641" y="655890"/>
          <a:ext cx="1654561" cy="8272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Inflammatory Response</a:t>
          </a:r>
        </a:p>
      </dsp:txBody>
      <dsp:txXfrm>
        <a:off x="2093871" y="680120"/>
        <a:ext cx="1606101" cy="778820"/>
      </dsp:txXfrm>
    </dsp:sp>
    <dsp:sp modelId="{DF051126-F5B5-0747-923C-A7CE439BB189}">
      <dsp:nvSpPr>
        <dsp:cNvPr id="0" name=""/>
        <dsp:cNvSpPr/>
      </dsp:nvSpPr>
      <dsp:spPr>
        <a:xfrm>
          <a:off x="2235098" y="1483171"/>
          <a:ext cx="165456" cy="620460"/>
        </a:xfrm>
        <a:custGeom>
          <a:avLst/>
          <a:gdLst/>
          <a:ahLst/>
          <a:cxnLst/>
          <a:rect l="0" t="0" r="0" b="0"/>
          <a:pathLst>
            <a:path>
              <a:moveTo>
                <a:pt x="0" y="0"/>
              </a:moveTo>
              <a:lnTo>
                <a:pt x="0" y="620460"/>
              </a:lnTo>
              <a:lnTo>
                <a:pt x="165456" y="62046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2796D1-913B-5641-B104-11C1826EB64D}">
      <dsp:nvSpPr>
        <dsp:cNvPr id="0" name=""/>
        <dsp:cNvSpPr/>
      </dsp:nvSpPr>
      <dsp:spPr>
        <a:xfrm>
          <a:off x="2400554" y="1689991"/>
          <a:ext cx="1323649" cy="8272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Cytokine activation</a:t>
          </a:r>
        </a:p>
      </dsp:txBody>
      <dsp:txXfrm>
        <a:off x="2424784" y="1714221"/>
        <a:ext cx="1275189" cy="778820"/>
      </dsp:txXfrm>
    </dsp:sp>
    <dsp:sp modelId="{52A14E0F-7AAB-EE40-B6AC-8F8C4703A76E}">
      <dsp:nvSpPr>
        <dsp:cNvPr id="0" name=""/>
        <dsp:cNvSpPr/>
      </dsp:nvSpPr>
      <dsp:spPr>
        <a:xfrm>
          <a:off x="2235098" y="1483171"/>
          <a:ext cx="165456" cy="1654561"/>
        </a:xfrm>
        <a:custGeom>
          <a:avLst/>
          <a:gdLst/>
          <a:ahLst/>
          <a:cxnLst/>
          <a:rect l="0" t="0" r="0" b="0"/>
          <a:pathLst>
            <a:path>
              <a:moveTo>
                <a:pt x="0" y="0"/>
              </a:moveTo>
              <a:lnTo>
                <a:pt x="0" y="1654561"/>
              </a:lnTo>
              <a:lnTo>
                <a:pt x="165456" y="165456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8C54B3-ECE3-BC4E-B112-CBC90E6F1DAB}">
      <dsp:nvSpPr>
        <dsp:cNvPr id="0" name=""/>
        <dsp:cNvSpPr/>
      </dsp:nvSpPr>
      <dsp:spPr>
        <a:xfrm>
          <a:off x="2400554" y="2724092"/>
          <a:ext cx="1323649" cy="8272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Leukocyte migration</a:t>
          </a:r>
        </a:p>
      </dsp:txBody>
      <dsp:txXfrm>
        <a:off x="2424784" y="2748322"/>
        <a:ext cx="1275189" cy="778820"/>
      </dsp:txXfrm>
    </dsp:sp>
    <dsp:sp modelId="{AF7445BE-D7EA-4442-A132-2FC2BE907A8B}">
      <dsp:nvSpPr>
        <dsp:cNvPr id="0" name=""/>
        <dsp:cNvSpPr/>
      </dsp:nvSpPr>
      <dsp:spPr>
        <a:xfrm>
          <a:off x="2235098" y="1483171"/>
          <a:ext cx="165456" cy="2688663"/>
        </a:xfrm>
        <a:custGeom>
          <a:avLst/>
          <a:gdLst/>
          <a:ahLst/>
          <a:cxnLst/>
          <a:rect l="0" t="0" r="0" b="0"/>
          <a:pathLst>
            <a:path>
              <a:moveTo>
                <a:pt x="0" y="0"/>
              </a:moveTo>
              <a:lnTo>
                <a:pt x="0" y="2688663"/>
              </a:lnTo>
              <a:lnTo>
                <a:pt x="165456" y="268866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6C0295-8396-4E47-96B2-7F7342965DBF}">
      <dsp:nvSpPr>
        <dsp:cNvPr id="0" name=""/>
        <dsp:cNvSpPr/>
      </dsp:nvSpPr>
      <dsp:spPr>
        <a:xfrm>
          <a:off x="2400554" y="3758193"/>
          <a:ext cx="1323649" cy="8272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Complement system activation</a:t>
          </a:r>
        </a:p>
      </dsp:txBody>
      <dsp:txXfrm>
        <a:off x="2424784" y="3782423"/>
        <a:ext cx="1275189" cy="778820"/>
      </dsp:txXfrm>
    </dsp:sp>
    <dsp:sp modelId="{C6B43E69-5CD0-7547-A6D6-D2B8C8148B67}">
      <dsp:nvSpPr>
        <dsp:cNvPr id="0" name=""/>
        <dsp:cNvSpPr/>
      </dsp:nvSpPr>
      <dsp:spPr>
        <a:xfrm>
          <a:off x="4137844" y="655890"/>
          <a:ext cx="1654561" cy="8272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Cell migration and proliferation</a:t>
          </a:r>
        </a:p>
      </dsp:txBody>
      <dsp:txXfrm>
        <a:off x="4162074" y="680120"/>
        <a:ext cx="1606101" cy="778820"/>
      </dsp:txXfrm>
    </dsp:sp>
    <dsp:sp modelId="{5BBC7547-7C01-0448-9A30-9383DDD68312}">
      <dsp:nvSpPr>
        <dsp:cNvPr id="0" name=""/>
        <dsp:cNvSpPr/>
      </dsp:nvSpPr>
      <dsp:spPr>
        <a:xfrm>
          <a:off x="4303300" y="1483171"/>
          <a:ext cx="165456" cy="620460"/>
        </a:xfrm>
        <a:custGeom>
          <a:avLst/>
          <a:gdLst/>
          <a:ahLst/>
          <a:cxnLst/>
          <a:rect l="0" t="0" r="0" b="0"/>
          <a:pathLst>
            <a:path>
              <a:moveTo>
                <a:pt x="0" y="0"/>
              </a:moveTo>
              <a:lnTo>
                <a:pt x="0" y="620460"/>
              </a:lnTo>
              <a:lnTo>
                <a:pt x="165456" y="62046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4EABBB-3FD3-9A4B-9B7D-256EE9824075}">
      <dsp:nvSpPr>
        <dsp:cNvPr id="0" name=""/>
        <dsp:cNvSpPr/>
      </dsp:nvSpPr>
      <dsp:spPr>
        <a:xfrm>
          <a:off x="4468756" y="1689991"/>
          <a:ext cx="1323649" cy="8272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Fibroblasts synthesize new matrix</a:t>
          </a:r>
        </a:p>
      </dsp:txBody>
      <dsp:txXfrm>
        <a:off x="4492986" y="1714221"/>
        <a:ext cx="1275189" cy="778820"/>
      </dsp:txXfrm>
    </dsp:sp>
    <dsp:sp modelId="{C70107B0-584D-8748-9BD5-A1BC6C7E091F}">
      <dsp:nvSpPr>
        <dsp:cNvPr id="0" name=""/>
        <dsp:cNvSpPr/>
      </dsp:nvSpPr>
      <dsp:spPr>
        <a:xfrm>
          <a:off x="4303300" y="1483171"/>
          <a:ext cx="165456" cy="1654561"/>
        </a:xfrm>
        <a:custGeom>
          <a:avLst/>
          <a:gdLst/>
          <a:ahLst/>
          <a:cxnLst/>
          <a:rect l="0" t="0" r="0" b="0"/>
          <a:pathLst>
            <a:path>
              <a:moveTo>
                <a:pt x="0" y="0"/>
              </a:moveTo>
              <a:lnTo>
                <a:pt x="0" y="1654561"/>
              </a:lnTo>
              <a:lnTo>
                <a:pt x="165456" y="165456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B8113A-A654-DA43-A461-442473082B7E}">
      <dsp:nvSpPr>
        <dsp:cNvPr id="0" name=""/>
        <dsp:cNvSpPr/>
      </dsp:nvSpPr>
      <dsp:spPr>
        <a:xfrm>
          <a:off x="4468756" y="2724092"/>
          <a:ext cx="1323649" cy="8272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Keratinocytes differentiate to form new epithelial layer</a:t>
          </a:r>
        </a:p>
      </dsp:txBody>
      <dsp:txXfrm>
        <a:off x="4492986" y="2748322"/>
        <a:ext cx="1275189" cy="778820"/>
      </dsp:txXfrm>
    </dsp:sp>
    <dsp:sp modelId="{7C497759-147B-1F4B-9851-DED3D6DBAD12}">
      <dsp:nvSpPr>
        <dsp:cNvPr id="0" name=""/>
        <dsp:cNvSpPr/>
      </dsp:nvSpPr>
      <dsp:spPr>
        <a:xfrm>
          <a:off x="6206046" y="655890"/>
          <a:ext cx="1654561" cy="8272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Tissue remodeling</a:t>
          </a:r>
        </a:p>
      </dsp:txBody>
      <dsp:txXfrm>
        <a:off x="6230276" y="680120"/>
        <a:ext cx="1606101" cy="778820"/>
      </dsp:txXfrm>
    </dsp:sp>
    <dsp:sp modelId="{5690C93B-DE66-CB4B-841C-EE003C72D858}">
      <dsp:nvSpPr>
        <dsp:cNvPr id="0" name=""/>
        <dsp:cNvSpPr/>
      </dsp:nvSpPr>
      <dsp:spPr>
        <a:xfrm>
          <a:off x="6371502" y="1483171"/>
          <a:ext cx="165456" cy="620460"/>
        </a:xfrm>
        <a:custGeom>
          <a:avLst/>
          <a:gdLst/>
          <a:ahLst/>
          <a:cxnLst/>
          <a:rect l="0" t="0" r="0" b="0"/>
          <a:pathLst>
            <a:path>
              <a:moveTo>
                <a:pt x="0" y="0"/>
              </a:moveTo>
              <a:lnTo>
                <a:pt x="0" y="620460"/>
              </a:lnTo>
              <a:lnTo>
                <a:pt x="165456" y="62046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23097A-4B50-DE4B-85AB-B03F00CC41E8}">
      <dsp:nvSpPr>
        <dsp:cNvPr id="0" name=""/>
        <dsp:cNvSpPr/>
      </dsp:nvSpPr>
      <dsp:spPr>
        <a:xfrm>
          <a:off x="6536958" y="1689991"/>
          <a:ext cx="1323649" cy="8272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Months to years</a:t>
          </a:r>
        </a:p>
      </dsp:txBody>
      <dsp:txXfrm>
        <a:off x="6561188" y="1714221"/>
        <a:ext cx="1275189" cy="778820"/>
      </dsp:txXfrm>
    </dsp:sp>
    <dsp:sp modelId="{C2BA00DA-FBE8-4242-8E09-E1BFDABEA4BC}">
      <dsp:nvSpPr>
        <dsp:cNvPr id="0" name=""/>
        <dsp:cNvSpPr/>
      </dsp:nvSpPr>
      <dsp:spPr>
        <a:xfrm>
          <a:off x="6371502" y="1483171"/>
          <a:ext cx="165456" cy="1654561"/>
        </a:xfrm>
        <a:custGeom>
          <a:avLst/>
          <a:gdLst/>
          <a:ahLst/>
          <a:cxnLst/>
          <a:rect l="0" t="0" r="0" b="0"/>
          <a:pathLst>
            <a:path>
              <a:moveTo>
                <a:pt x="0" y="0"/>
              </a:moveTo>
              <a:lnTo>
                <a:pt x="0" y="1654561"/>
              </a:lnTo>
              <a:lnTo>
                <a:pt x="165456" y="165456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3D2C26-07FD-C749-AB32-39664F7E62B0}">
      <dsp:nvSpPr>
        <dsp:cNvPr id="0" name=""/>
        <dsp:cNvSpPr/>
      </dsp:nvSpPr>
      <dsp:spPr>
        <a:xfrm>
          <a:off x="6536958" y="2724092"/>
          <a:ext cx="1323649" cy="8272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Type III collagen ⟶ Type I collagen</a:t>
          </a:r>
        </a:p>
      </dsp:txBody>
      <dsp:txXfrm>
        <a:off x="6561188" y="2748322"/>
        <a:ext cx="1275189" cy="778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B3A26-BE5B-3243-B9F1-E25E982E2AC3}">
      <dsp:nvSpPr>
        <dsp:cNvPr id="0" name=""/>
        <dsp:cNvSpPr/>
      </dsp:nvSpPr>
      <dsp:spPr>
        <a:xfrm>
          <a:off x="2608" y="2397705"/>
          <a:ext cx="1835590" cy="9177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Clinical Problems</a:t>
          </a:r>
        </a:p>
      </dsp:txBody>
      <dsp:txXfrm>
        <a:off x="29489" y="2424586"/>
        <a:ext cx="1781828" cy="864033"/>
      </dsp:txXfrm>
    </dsp:sp>
    <dsp:sp modelId="{6C632F94-46B0-F746-B244-929F531ECEC4}">
      <dsp:nvSpPr>
        <dsp:cNvPr id="0" name=""/>
        <dsp:cNvSpPr/>
      </dsp:nvSpPr>
      <dsp:spPr>
        <a:xfrm rot="17475167">
          <a:off x="1192531" y="1898238"/>
          <a:ext cx="2025572" cy="28916"/>
        </a:xfrm>
        <a:custGeom>
          <a:avLst/>
          <a:gdLst/>
          <a:ahLst/>
          <a:cxnLst/>
          <a:rect l="0" t="0" r="0" b="0"/>
          <a:pathLst>
            <a:path>
              <a:moveTo>
                <a:pt x="0" y="14458"/>
              </a:moveTo>
              <a:lnTo>
                <a:pt x="2025572" y="1445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54678" y="1862057"/>
        <a:ext cx="101278" cy="101278"/>
      </dsp:txXfrm>
    </dsp:sp>
    <dsp:sp modelId="{6D9B38F3-ECF3-B341-95AB-AE3AAB5F90EB}">
      <dsp:nvSpPr>
        <dsp:cNvPr id="0" name=""/>
        <dsp:cNvSpPr/>
      </dsp:nvSpPr>
      <dsp:spPr>
        <a:xfrm>
          <a:off x="2572435" y="509892"/>
          <a:ext cx="1835590" cy="9177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Chronic Wounds</a:t>
          </a:r>
        </a:p>
      </dsp:txBody>
      <dsp:txXfrm>
        <a:off x="2599316" y="536773"/>
        <a:ext cx="1781828" cy="864033"/>
      </dsp:txXfrm>
    </dsp:sp>
    <dsp:sp modelId="{4886F126-AE86-BC42-8B03-1C30BC884D69}">
      <dsp:nvSpPr>
        <dsp:cNvPr id="0" name=""/>
        <dsp:cNvSpPr/>
      </dsp:nvSpPr>
      <dsp:spPr>
        <a:xfrm rot="4071799">
          <a:off x="1231057" y="3744590"/>
          <a:ext cx="1948520" cy="28916"/>
        </a:xfrm>
        <a:custGeom>
          <a:avLst/>
          <a:gdLst/>
          <a:ahLst/>
          <a:cxnLst/>
          <a:rect l="0" t="0" r="0" b="0"/>
          <a:pathLst>
            <a:path>
              <a:moveTo>
                <a:pt x="0" y="14458"/>
              </a:moveTo>
              <a:lnTo>
                <a:pt x="1948520" y="1445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156604" y="3710335"/>
        <a:ext cx="97426" cy="97426"/>
      </dsp:txXfrm>
    </dsp:sp>
    <dsp:sp modelId="{8597422C-A40B-0349-8428-4530A32E7462}">
      <dsp:nvSpPr>
        <dsp:cNvPr id="0" name=""/>
        <dsp:cNvSpPr/>
      </dsp:nvSpPr>
      <dsp:spPr>
        <a:xfrm>
          <a:off x="2572435" y="4202596"/>
          <a:ext cx="1835590" cy="9177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Coagulopathies</a:t>
          </a:r>
        </a:p>
      </dsp:txBody>
      <dsp:txXfrm>
        <a:off x="2599316" y="4229477"/>
        <a:ext cx="1781828" cy="864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64F38-B12A-DA48-86B0-26EDEC7B788E}">
      <dsp:nvSpPr>
        <dsp:cNvPr id="0" name=""/>
        <dsp:cNvSpPr/>
      </dsp:nvSpPr>
      <dsp:spPr>
        <a:xfrm>
          <a:off x="0" y="376270"/>
          <a:ext cx="3913094" cy="14175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3700" tIns="520700" rIns="3037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Insufficient coagulation factors</a:t>
          </a:r>
        </a:p>
      </dsp:txBody>
      <dsp:txXfrm>
        <a:off x="0" y="376270"/>
        <a:ext cx="3913094" cy="1417500"/>
      </dsp:txXfrm>
    </dsp:sp>
    <dsp:sp modelId="{813C2E68-D59A-FF4D-8B9D-77F10123341C}">
      <dsp:nvSpPr>
        <dsp:cNvPr id="0" name=""/>
        <dsp:cNvSpPr/>
      </dsp:nvSpPr>
      <dsp:spPr>
        <a:xfrm>
          <a:off x="195654" y="7270"/>
          <a:ext cx="2739165"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534" tIns="0" rIns="103534" bIns="0" numCol="1" spcCol="1270" anchor="ctr" anchorCtr="0">
          <a:noAutofit/>
        </a:bodyPr>
        <a:lstStyle/>
        <a:p>
          <a:pPr marL="0" lvl="0" indent="0" algn="l" defTabSz="1244600">
            <a:lnSpc>
              <a:spcPct val="90000"/>
            </a:lnSpc>
            <a:spcBef>
              <a:spcPct val="0"/>
            </a:spcBef>
            <a:spcAft>
              <a:spcPct val="35000"/>
            </a:spcAft>
            <a:buNone/>
          </a:pPr>
          <a:r>
            <a:rPr lang="en-US" sz="2800" kern="1200" dirty="0"/>
            <a:t>Traumatic injury</a:t>
          </a:r>
        </a:p>
      </dsp:txBody>
      <dsp:txXfrm>
        <a:off x="231680" y="43296"/>
        <a:ext cx="2667113" cy="665948"/>
      </dsp:txXfrm>
    </dsp:sp>
    <dsp:sp modelId="{C01CFB76-B336-1E48-A656-086584D5D391}">
      <dsp:nvSpPr>
        <dsp:cNvPr id="0" name=""/>
        <dsp:cNvSpPr/>
      </dsp:nvSpPr>
      <dsp:spPr>
        <a:xfrm>
          <a:off x="0" y="2297770"/>
          <a:ext cx="3913094" cy="1811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3700" tIns="520700" rIns="30370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Low platelet count</a:t>
          </a:r>
        </a:p>
        <a:p>
          <a:pPr marL="228600" lvl="1" indent="-228600" algn="l" defTabSz="1111250">
            <a:lnSpc>
              <a:spcPct val="90000"/>
            </a:lnSpc>
            <a:spcBef>
              <a:spcPct val="0"/>
            </a:spcBef>
            <a:spcAft>
              <a:spcPct val="15000"/>
            </a:spcAft>
            <a:buChar char="•"/>
          </a:pPr>
          <a:r>
            <a:rPr lang="en-US" sz="2500" kern="1200" dirty="0"/>
            <a:t>Insufficient coagulation factors</a:t>
          </a:r>
        </a:p>
      </dsp:txBody>
      <dsp:txXfrm>
        <a:off x="0" y="2297770"/>
        <a:ext cx="3913094" cy="1811250"/>
      </dsp:txXfrm>
    </dsp:sp>
    <dsp:sp modelId="{F07B6052-EDA5-AA40-B590-F7424FEA8329}">
      <dsp:nvSpPr>
        <dsp:cNvPr id="0" name=""/>
        <dsp:cNvSpPr/>
      </dsp:nvSpPr>
      <dsp:spPr>
        <a:xfrm>
          <a:off x="195654" y="1928770"/>
          <a:ext cx="2739165" cy="73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534" tIns="0" rIns="103534" bIns="0" numCol="1" spcCol="1270" anchor="ctr" anchorCtr="0">
          <a:noAutofit/>
        </a:bodyPr>
        <a:lstStyle/>
        <a:p>
          <a:pPr marL="0" lvl="0" indent="0" algn="l" defTabSz="1244600">
            <a:lnSpc>
              <a:spcPct val="90000"/>
            </a:lnSpc>
            <a:spcBef>
              <a:spcPct val="0"/>
            </a:spcBef>
            <a:spcAft>
              <a:spcPct val="35000"/>
            </a:spcAft>
            <a:buNone/>
          </a:pPr>
          <a:r>
            <a:rPr lang="en-US" sz="2800" kern="1200" dirty="0"/>
            <a:t>Disease</a:t>
          </a:r>
          <a:endParaRPr lang="en-US" sz="2500" kern="1200" dirty="0"/>
        </a:p>
      </dsp:txBody>
      <dsp:txXfrm>
        <a:off x="231680" y="1964796"/>
        <a:ext cx="2667113"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F5474-3888-8F4C-948C-A85276DB6C1E}">
      <dsp:nvSpPr>
        <dsp:cNvPr id="0" name=""/>
        <dsp:cNvSpPr/>
      </dsp:nvSpPr>
      <dsp:spPr>
        <a:xfrm>
          <a:off x="1419" y="133238"/>
          <a:ext cx="3843019" cy="588542"/>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pNIPAM</a:t>
          </a:r>
          <a:r>
            <a:rPr lang="en-US" sz="2400" kern="1200" dirty="0"/>
            <a:t>-</a:t>
          </a:r>
          <a:r>
            <a:rPr lang="en-US" sz="2400" i="1" kern="1200" dirty="0"/>
            <a:t>co-</a:t>
          </a:r>
          <a:r>
            <a:rPr lang="en-US" sz="2400" kern="1200" dirty="0" err="1"/>
            <a:t>AAc</a:t>
          </a:r>
          <a:r>
            <a:rPr lang="en-US" sz="2400" kern="1200" dirty="0"/>
            <a:t> microgels </a:t>
          </a:r>
        </a:p>
      </dsp:txBody>
      <dsp:txXfrm>
        <a:off x="18657" y="150476"/>
        <a:ext cx="3808543" cy="554066"/>
      </dsp:txXfrm>
    </dsp:sp>
    <dsp:sp modelId="{E3F64E85-680A-B145-8CA4-B8D8605F1958}">
      <dsp:nvSpPr>
        <dsp:cNvPr id="0" name=""/>
        <dsp:cNvSpPr/>
      </dsp:nvSpPr>
      <dsp:spPr>
        <a:xfrm>
          <a:off x="1419" y="789290"/>
          <a:ext cx="1844059" cy="1188718"/>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Highly deformable</a:t>
          </a:r>
          <a:endParaRPr lang="en-US" sz="1800" kern="1200" dirty="0">
            <a:solidFill>
              <a:schemeClr val="tx1"/>
            </a:solidFill>
          </a:endParaRPr>
        </a:p>
      </dsp:txBody>
      <dsp:txXfrm>
        <a:off x="36235" y="824106"/>
        <a:ext cx="1774427" cy="1119086"/>
      </dsp:txXfrm>
    </dsp:sp>
    <dsp:sp modelId="{AD70D26E-4F5B-7D47-8C4C-603961CF9F4C}">
      <dsp:nvSpPr>
        <dsp:cNvPr id="0" name=""/>
        <dsp:cNvSpPr/>
      </dsp:nvSpPr>
      <dsp:spPr>
        <a:xfrm>
          <a:off x="2000379" y="789290"/>
          <a:ext cx="1844059" cy="1188718"/>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Mimic spreading and contraction of platelet body</a:t>
          </a:r>
          <a:endParaRPr lang="en-US" sz="1800" kern="1200" dirty="0">
            <a:solidFill>
              <a:schemeClr val="tx1"/>
            </a:solidFill>
          </a:endParaRPr>
        </a:p>
      </dsp:txBody>
      <dsp:txXfrm>
        <a:off x="2035195" y="824106"/>
        <a:ext cx="1774427" cy="11190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F9565-EDDB-9944-9ABC-2EBBD5EEAD7C}">
      <dsp:nvSpPr>
        <dsp:cNvPr id="0" name=""/>
        <dsp:cNvSpPr/>
      </dsp:nvSpPr>
      <dsp:spPr>
        <a:xfrm>
          <a:off x="11541" y="1009051"/>
          <a:ext cx="7863616" cy="2027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CFC91-B078-E24A-8B54-4F1B423D406B}">
      <dsp:nvSpPr>
        <dsp:cNvPr id="0" name=""/>
        <dsp:cNvSpPr/>
      </dsp:nvSpPr>
      <dsp:spPr>
        <a:xfrm>
          <a:off x="641034" y="331653"/>
          <a:ext cx="6903702" cy="662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47040" rIns="0" bIns="447040" numCol="1" spcCol="1270" anchor="ctr" anchorCtr="0">
          <a:noAutofit/>
        </a:bodyPr>
        <a:lstStyle/>
        <a:p>
          <a:pPr marL="0" lvl="0" indent="0" algn="ctr" defTabSz="1955800">
            <a:lnSpc>
              <a:spcPct val="90000"/>
            </a:lnSpc>
            <a:spcBef>
              <a:spcPct val="0"/>
            </a:spcBef>
            <a:spcAft>
              <a:spcPct val="35000"/>
            </a:spcAft>
            <a:buNone/>
          </a:pPr>
          <a:r>
            <a:rPr lang="en-US" sz="4400" kern="1200" dirty="0"/>
            <a:t>Objective</a:t>
          </a:r>
        </a:p>
      </dsp:txBody>
      <dsp:txXfrm>
        <a:off x="641034" y="331653"/>
        <a:ext cx="6903702" cy="662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38FF5-D110-0A46-A132-1637BEF6482A}">
      <dsp:nvSpPr>
        <dsp:cNvPr id="0" name=""/>
        <dsp:cNvSpPr/>
      </dsp:nvSpPr>
      <dsp:spPr>
        <a:xfrm>
          <a:off x="-6430565" y="-983919"/>
          <a:ext cx="7656908" cy="7656908"/>
        </a:xfrm>
        <a:prstGeom prst="blockArc">
          <a:avLst>
            <a:gd name="adj1" fmla="val 18900000"/>
            <a:gd name="adj2" fmla="val 2700000"/>
            <a:gd name="adj3" fmla="val 282"/>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7C5B37-3046-3D48-9ED1-F65165C95172}">
      <dsp:nvSpPr>
        <dsp:cNvPr id="0" name=""/>
        <dsp:cNvSpPr/>
      </dsp:nvSpPr>
      <dsp:spPr>
        <a:xfrm>
          <a:off x="789642" y="568906"/>
          <a:ext cx="8275848" cy="113781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314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t>A) Define impact of PLPs on </a:t>
          </a:r>
          <a:r>
            <a:rPr lang="en-US" sz="2000" b="0" i="1" kern="1200" dirty="0"/>
            <a:t>in vitro </a:t>
          </a:r>
          <a:r>
            <a:rPr lang="en-US" sz="2000" b="0" kern="1200" dirty="0"/>
            <a:t>and </a:t>
          </a:r>
          <a:r>
            <a:rPr lang="en-US" sz="2000" b="0" i="1" kern="1200" dirty="0"/>
            <a:t>in vivo</a:t>
          </a:r>
          <a:r>
            <a:rPr lang="en-US" sz="2000" b="0" kern="1200" dirty="0"/>
            <a:t> healing</a:t>
          </a:r>
        </a:p>
      </dsp:txBody>
      <dsp:txXfrm>
        <a:off x="789642" y="568906"/>
        <a:ext cx="8275848" cy="1137813"/>
      </dsp:txXfrm>
    </dsp:sp>
    <dsp:sp modelId="{3040DCD9-DCFF-0E49-B867-93EF14D0E3F3}">
      <dsp:nvSpPr>
        <dsp:cNvPr id="0" name=""/>
        <dsp:cNvSpPr/>
      </dsp:nvSpPr>
      <dsp:spPr>
        <a:xfrm>
          <a:off x="78509" y="426680"/>
          <a:ext cx="1422267" cy="142226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FB53DE-5061-444F-B80E-47349A05D99C}">
      <dsp:nvSpPr>
        <dsp:cNvPr id="0" name=""/>
        <dsp:cNvSpPr/>
      </dsp:nvSpPr>
      <dsp:spPr>
        <a:xfrm>
          <a:off x="1203238" y="2275627"/>
          <a:ext cx="7862252" cy="113781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314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t>B) Evaluate PLP impact on healing in a model of fibrin structural deficiency (hemophilia)</a:t>
          </a:r>
          <a:endParaRPr lang="en-US" sz="2300" b="1" kern="1200" dirty="0"/>
        </a:p>
      </dsp:txBody>
      <dsp:txXfrm>
        <a:off x="1203238" y="2275627"/>
        <a:ext cx="7862252" cy="1137813"/>
      </dsp:txXfrm>
    </dsp:sp>
    <dsp:sp modelId="{DF667599-560E-A34D-845F-095CD1677325}">
      <dsp:nvSpPr>
        <dsp:cNvPr id="0" name=""/>
        <dsp:cNvSpPr/>
      </dsp:nvSpPr>
      <dsp:spPr>
        <a:xfrm>
          <a:off x="492104" y="2133400"/>
          <a:ext cx="1422267" cy="142226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952138-9B87-AD4C-98FF-9F3EA1AF6937}">
      <dsp:nvSpPr>
        <dsp:cNvPr id="0" name=""/>
        <dsp:cNvSpPr/>
      </dsp:nvSpPr>
      <dsp:spPr>
        <a:xfrm>
          <a:off x="789642" y="3982348"/>
          <a:ext cx="8275848" cy="113781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314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t>C) Investigate PLP impact on </a:t>
          </a:r>
          <a:r>
            <a:rPr lang="en-US" sz="2000" b="0" i="1" kern="1200" dirty="0"/>
            <a:t>in vitro</a:t>
          </a:r>
          <a:r>
            <a:rPr lang="en-US" sz="2000" b="0" kern="1200" dirty="0"/>
            <a:t> and </a:t>
          </a:r>
          <a:r>
            <a:rPr lang="en-US" sz="2000" b="0" i="1" kern="1200" dirty="0"/>
            <a:t>in vivo</a:t>
          </a:r>
          <a:r>
            <a:rPr lang="en-US" sz="2000" b="0" kern="1200" dirty="0"/>
            <a:t> healing in the presence of external stimulation (ultrasound)</a:t>
          </a:r>
          <a:endParaRPr lang="en-US" sz="2300" b="1" kern="1200" dirty="0"/>
        </a:p>
      </dsp:txBody>
      <dsp:txXfrm>
        <a:off x="789642" y="3982348"/>
        <a:ext cx="8275848" cy="1137813"/>
      </dsp:txXfrm>
    </dsp:sp>
    <dsp:sp modelId="{37FECDA4-984B-2547-85DB-31AF4E752799}">
      <dsp:nvSpPr>
        <dsp:cNvPr id="0" name=""/>
        <dsp:cNvSpPr/>
      </dsp:nvSpPr>
      <dsp:spPr>
        <a:xfrm>
          <a:off x="78509" y="3840121"/>
          <a:ext cx="1422267" cy="142226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7D7E5-501F-B04C-BC20-F53FE9361005}">
      <dsp:nvSpPr>
        <dsp:cNvPr id="0" name=""/>
        <dsp:cNvSpPr/>
      </dsp:nvSpPr>
      <dsp:spPr>
        <a:xfrm>
          <a:off x="0" y="0"/>
          <a:ext cx="8914885" cy="6022847"/>
        </a:xfrm>
        <a:prstGeom prst="roundRect">
          <a:avLst>
            <a:gd name="adj" fmla="val 85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3718272" numCol="1" spcCol="1270" anchor="t" anchorCtr="0">
          <a:noAutofit/>
        </a:bodyPr>
        <a:lstStyle/>
        <a:p>
          <a:pPr marL="0" lvl="0" indent="0" algn="l" defTabSz="1955800">
            <a:lnSpc>
              <a:spcPct val="90000"/>
            </a:lnSpc>
            <a:spcBef>
              <a:spcPct val="0"/>
            </a:spcBef>
            <a:spcAft>
              <a:spcPct val="35000"/>
            </a:spcAft>
            <a:buNone/>
          </a:pPr>
          <a:r>
            <a:rPr lang="en-US" sz="4400" b="0" kern="1200" dirty="0"/>
            <a:t>Determine impact of PLPs on </a:t>
          </a:r>
          <a:r>
            <a:rPr lang="en-US" sz="4400" b="0" i="1" kern="1200" dirty="0"/>
            <a:t>in vitro </a:t>
          </a:r>
          <a:r>
            <a:rPr lang="en-US" sz="4400" b="0" kern="1200" dirty="0"/>
            <a:t>and </a:t>
          </a:r>
          <a:r>
            <a:rPr lang="en-US" sz="4400" b="0" i="1" kern="1200" dirty="0"/>
            <a:t>in vivo</a:t>
          </a:r>
          <a:r>
            <a:rPr lang="en-US" sz="4400" b="0" kern="1200" dirty="0"/>
            <a:t> healing</a:t>
          </a:r>
        </a:p>
      </dsp:txBody>
      <dsp:txXfrm>
        <a:off x="149943" y="149943"/>
        <a:ext cx="8614999" cy="5722961"/>
      </dsp:txXfrm>
    </dsp:sp>
    <dsp:sp modelId="{9A77CD43-8518-EC47-8626-5554EFDDEE1C}">
      <dsp:nvSpPr>
        <dsp:cNvPr id="0" name=""/>
        <dsp:cNvSpPr/>
      </dsp:nvSpPr>
      <dsp:spPr>
        <a:xfrm>
          <a:off x="222872" y="2393286"/>
          <a:ext cx="4197352" cy="2710281"/>
        </a:xfrm>
        <a:prstGeom prst="roundRect">
          <a:avLst>
            <a:gd name="adj" fmla="val 105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Objective:</a:t>
          </a:r>
        </a:p>
        <a:p>
          <a:pPr marL="228600" lvl="1" indent="-228600" algn="l" defTabSz="889000">
            <a:lnSpc>
              <a:spcPct val="90000"/>
            </a:lnSpc>
            <a:spcBef>
              <a:spcPct val="0"/>
            </a:spcBef>
            <a:spcAft>
              <a:spcPct val="15000"/>
            </a:spcAft>
            <a:buChar char="•"/>
          </a:pPr>
          <a:r>
            <a:rPr lang="en-US" sz="2000" kern="1200" dirty="0"/>
            <a:t>Assess the ability of PLPs to bring about clot retraction and investigate the effects of PLP-mediated clot retraction on wound healing responses</a:t>
          </a:r>
        </a:p>
      </dsp:txBody>
      <dsp:txXfrm>
        <a:off x="306222" y="2476636"/>
        <a:ext cx="4030652" cy="2543581"/>
      </dsp:txXfrm>
    </dsp:sp>
    <dsp:sp modelId="{1BB927F3-689E-A84D-A8C8-EC16B696D305}">
      <dsp:nvSpPr>
        <dsp:cNvPr id="0" name=""/>
        <dsp:cNvSpPr/>
      </dsp:nvSpPr>
      <dsp:spPr>
        <a:xfrm>
          <a:off x="4486498" y="2393286"/>
          <a:ext cx="4197352" cy="2710281"/>
        </a:xfrm>
        <a:prstGeom prst="roundRect">
          <a:avLst>
            <a:gd name="adj" fmla="val 105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Hypothesis:</a:t>
          </a:r>
        </a:p>
        <a:p>
          <a:pPr marL="228600" lvl="1" indent="-228600" algn="l" defTabSz="889000">
            <a:lnSpc>
              <a:spcPct val="90000"/>
            </a:lnSpc>
            <a:spcBef>
              <a:spcPct val="0"/>
            </a:spcBef>
            <a:spcAft>
              <a:spcPct val="15000"/>
            </a:spcAft>
            <a:buChar char="•"/>
          </a:pPr>
          <a:r>
            <a:rPr lang="en-US" sz="2000" kern="1200" dirty="0"/>
            <a:t>PLPs will deform and stiffen clot matrices</a:t>
          </a:r>
        </a:p>
        <a:p>
          <a:pPr marL="228600" lvl="1" indent="-228600" algn="l" defTabSz="889000">
            <a:lnSpc>
              <a:spcPct val="90000"/>
            </a:lnSpc>
            <a:spcBef>
              <a:spcPct val="0"/>
            </a:spcBef>
            <a:spcAft>
              <a:spcPct val="15000"/>
            </a:spcAft>
            <a:buChar char="•"/>
          </a:pPr>
          <a:r>
            <a:rPr lang="en-US" sz="2000" kern="1200" dirty="0"/>
            <a:t>PLPs will enhance cell migration and wound healing responses </a:t>
          </a:r>
          <a:r>
            <a:rPr lang="en-US" sz="2000" i="1" kern="1200" dirty="0"/>
            <a:t>in vitro</a:t>
          </a:r>
          <a:r>
            <a:rPr lang="en-US" sz="2000" kern="1200" dirty="0"/>
            <a:t> and </a:t>
          </a:r>
          <a:r>
            <a:rPr lang="en-US" sz="2000" i="1" kern="1200" dirty="0"/>
            <a:t>in vivo</a:t>
          </a:r>
          <a:endParaRPr lang="en-US" sz="2000" kern="1200" dirty="0"/>
        </a:p>
      </dsp:txBody>
      <dsp:txXfrm>
        <a:off x="4569848" y="2476636"/>
        <a:ext cx="4030652" cy="25435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DC0D2-7B82-7544-92BA-477654722B7A}">
      <dsp:nvSpPr>
        <dsp:cNvPr id="0" name=""/>
        <dsp:cNvSpPr/>
      </dsp:nvSpPr>
      <dsp:spPr>
        <a:xfrm>
          <a:off x="0" y="0"/>
          <a:ext cx="8914885" cy="6022847"/>
        </a:xfrm>
        <a:prstGeom prst="roundRect">
          <a:avLst>
            <a:gd name="adj" fmla="val 85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3718272" numCol="1" spcCol="1270" anchor="t" anchorCtr="0">
          <a:noAutofit/>
        </a:bodyPr>
        <a:lstStyle/>
        <a:p>
          <a:pPr marL="0" lvl="0" indent="0" algn="l" defTabSz="1955800">
            <a:lnSpc>
              <a:spcPct val="90000"/>
            </a:lnSpc>
            <a:spcBef>
              <a:spcPct val="0"/>
            </a:spcBef>
            <a:spcAft>
              <a:spcPct val="35000"/>
            </a:spcAft>
            <a:buNone/>
          </a:pPr>
          <a:r>
            <a:rPr lang="en-US" sz="4400" b="0" kern="1200" dirty="0"/>
            <a:t>Evaluate PLP impact on healing in a model of fibrin structural deficiency (hemophilia)</a:t>
          </a:r>
        </a:p>
      </dsp:txBody>
      <dsp:txXfrm>
        <a:off x="149943" y="149943"/>
        <a:ext cx="8614999" cy="5722961"/>
      </dsp:txXfrm>
    </dsp:sp>
    <dsp:sp modelId="{2F9FFA4A-DDE2-0544-A1E0-6D075C33284F}">
      <dsp:nvSpPr>
        <dsp:cNvPr id="0" name=""/>
        <dsp:cNvSpPr/>
      </dsp:nvSpPr>
      <dsp:spPr>
        <a:xfrm>
          <a:off x="222872" y="2710281"/>
          <a:ext cx="4197352" cy="2710281"/>
        </a:xfrm>
        <a:prstGeom prst="roundRect">
          <a:avLst>
            <a:gd name="adj" fmla="val 105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Objective:</a:t>
          </a:r>
        </a:p>
        <a:p>
          <a:pPr marL="228600" lvl="1" indent="-228600" algn="l" defTabSz="889000">
            <a:lnSpc>
              <a:spcPct val="90000"/>
            </a:lnSpc>
            <a:spcBef>
              <a:spcPct val="0"/>
            </a:spcBef>
            <a:spcAft>
              <a:spcPct val="15000"/>
            </a:spcAft>
            <a:buChar char="•"/>
          </a:pPr>
          <a:r>
            <a:rPr lang="en-US" sz="2000" kern="1200" dirty="0"/>
            <a:t>Assess the ability of PLPs to bring about clot retraction improved wound healing responses in a disease  model of deficient fibrin network formation</a:t>
          </a:r>
        </a:p>
      </dsp:txBody>
      <dsp:txXfrm>
        <a:off x="306222" y="2793631"/>
        <a:ext cx="4030652" cy="2543581"/>
      </dsp:txXfrm>
    </dsp:sp>
    <dsp:sp modelId="{94396298-54A2-874C-A79C-D85E7AC1537F}">
      <dsp:nvSpPr>
        <dsp:cNvPr id="0" name=""/>
        <dsp:cNvSpPr/>
      </dsp:nvSpPr>
      <dsp:spPr>
        <a:xfrm>
          <a:off x="4486498" y="2710281"/>
          <a:ext cx="4197352" cy="2710281"/>
        </a:xfrm>
        <a:prstGeom prst="roundRect">
          <a:avLst>
            <a:gd name="adj" fmla="val 10500"/>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Hypothesis:</a:t>
          </a:r>
        </a:p>
        <a:p>
          <a:pPr marL="228600" lvl="1" indent="-228600" algn="l" defTabSz="889000">
            <a:lnSpc>
              <a:spcPct val="90000"/>
            </a:lnSpc>
            <a:spcBef>
              <a:spcPct val="0"/>
            </a:spcBef>
            <a:spcAft>
              <a:spcPct val="15000"/>
            </a:spcAft>
            <a:buChar char="•"/>
          </a:pPr>
          <a:r>
            <a:rPr lang="en-US" sz="2000" kern="1200" dirty="0"/>
            <a:t>PLPs will deform and stiffen hemophilia-like clot matrices</a:t>
          </a:r>
        </a:p>
        <a:p>
          <a:pPr marL="228600" lvl="1" indent="-228600" algn="l" defTabSz="889000">
            <a:lnSpc>
              <a:spcPct val="90000"/>
            </a:lnSpc>
            <a:spcBef>
              <a:spcPct val="0"/>
            </a:spcBef>
            <a:spcAft>
              <a:spcPct val="15000"/>
            </a:spcAft>
            <a:buChar char="•"/>
          </a:pPr>
          <a:r>
            <a:rPr lang="en-US" sz="2000" kern="1200" dirty="0"/>
            <a:t>PLPs will enhance cell migration and wound healing responses in </a:t>
          </a:r>
          <a:r>
            <a:rPr lang="en-US" sz="2000" i="1" kern="1200" dirty="0"/>
            <a:t>in vitro </a:t>
          </a:r>
          <a:r>
            <a:rPr lang="en-US" sz="2000" kern="1200" dirty="0"/>
            <a:t>models of hemophilia</a:t>
          </a:r>
        </a:p>
      </dsp:txBody>
      <dsp:txXfrm>
        <a:off x="4569848" y="2793631"/>
        <a:ext cx="4030652" cy="25435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FD3A8-E0C4-C943-9614-A451CB66A9A0}" type="datetimeFigureOut">
              <a:rPr lang="en-US" smtClean="0"/>
              <a:t>11/5/2021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EF523-A3AD-C046-BC23-125B752D4E46}" type="slidenum">
              <a:rPr lang="en-US" smtClean="0"/>
              <a:t>‹#›</a:t>
            </a:fld>
            <a:endParaRPr lang="en-US"/>
          </a:p>
        </p:txBody>
      </p:sp>
    </p:spTree>
    <p:extLst>
      <p:ext uri="{BB962C8B-B14F-4D97-AF65-F5344CB8AC3E}">
        <p14:creationId xmlns:p14="http://schemas.microsoft.com/office/powerpoint/2010/main" val="116360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1</a:t>
            </a:fld>
            <a:endParaRPr lang="en-US"/>
          </a:p>
        </p:txBody>
      </p:sp>
    </p:spTree>
    <p:extLst>
      <p:ext uri="{BB962C8B-B14F-4D97-AF65-F5344CB8AC3E}">
        <p14:creationId xmlns:p14="http://schemas.microsoft.com/office/powerpoint/2010/main" val="4076301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19158-7712-D24D-9101-EDDEEA22D3F3}" type="slidenum">
              <a:rPr lang="en-US" smtClean="0"/>
              <a:t>10</a:t>
            </a:fld>
            <a:endParaRPr lang="en-US"/>
          </a:p>
        </p:txBody>
      </p:sp>
    </p:spTree>
    <p:extLst>
      <p:ext uri="{BB962C8B-B14F-4D97-AF65-F5344CB8AC3E}">
        <p14:creationId xmlns:p14="http://schemas.microsoft.com/office/powerpoint/2010/main" val="331969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11</a:t>
            </a:fld>
            <a:endParaRPr lang="en-US"/>
          </a:p>
        </p:txBody>
      </p:sp>
    </p:spTree>
    <p:extLst>
      <p:ext uri="{BB962C8B-B14F-4D97-AF65-F5344CB8AC3E}">
        <p14:creationId xmlns:p14="http://schemas.microsoft.com/office/powerpoint/2010/main" val="158403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19158-7712-D24D-9101-EDDEEA22D3F3}" type="slidenum">
              <a:rPr lang="en-US" smtClean="0"/>
              <a:t>12</a:t>
            </a:fld>
            <a:endParaRPr lang="en-US"/>
          </a:p>
        </p:txBody>
      </p:sp>
    </p:spTree>
    <p:extLst>
      <p:ext uri="{BB962C8B-B14F-4D97-AF65-F5344CB8AC3E}">
        <p14:creationId xmlns:p14="http://schemas.microsoft.com/office/powerpoint/2010/main" val="213760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DEF523-A3AD-C046-BC23-125B752D4E46}" type="slidenum">
              <a:rPr lang="en-US" smtClean="0"/>
              <a:t>13</a:t>
            </a:fld>
            <a:endParaRPr lang="en-US"/>
          </a:p>
        </p:txBody>
      </p:sp>
    </p:spTree>
    <p:extLst>
      <p:ext uri="{BB962C8B-B14F-4D97-AF65-F5344CB8AC3E}">
        <p14:creationId xmlns:p14="http://schemas.microsoft.com/office/powerpoint/2010/main" val="1473153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14</a:t>
            </a:fld>
            <a:endParaRPr lang="en-US"/>
          </a:p>
        </p:txBody>
      </p:sp>
    </p:spTree>
    <p:extLst>
      <p:ext uri="{BB962C8B-B14F-4D97-AF65-F5344CB8AC3E}">
        <p14:creationId xmlns:p14="http://schemas.microsoft.com/office/powerpoint/2010/main" val="3937994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15</a:t>
            </a:fld>
            <a:endParaRPr lang="en-US"/>
          </a:p>
        </p:txBody>
      </p:sp>
    </p:spTree>
    <p:extLst>
      <p:ext uri="{BB962C8B-B14F-4D97-AF65-F5344CB8AC3E}">
        <p14:creationId xmlns:p14="http://schemas.microsoft.com/office/powerpoint/2010/main" val="3571147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16</a:t>
            </a:fld>
            <a:endParaRPr lang="en-US"/>
          </a:p>
        </p:txBody>
      </p:sp>
    </p:spTree>
    <p:extLst>
      <p:ext uri="{BB962C8B-B14F-4D97-AF65-F5344CB8AC3E}">
        <p14:creationId xmlns:p14="http://schemas.microsoft.com/office/powerpoint/2010/main" val="16408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DEF523-A3AD-C046-BC23-125B752D4E46}" type="slidenum">
              <a:rPr lang="en-US" smtClean="0"/>
              <a:t>17</a:t>
            </a:fld>
            <a:endParaRPr lang="en-US"/>
          </a:p>
        </p:txBody>
      </p:sp>
    </p:spTree>
    <p:extLst>
      <p:ext uri="{BB962C8B-B14F-4D97-AF65-F5344CB8AC3E}">
        <p14:creationId xmlns:p14="http://schemas.microsoft.com/office/powerpoint/2010/main" val="199800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2</a:t>
            </a:fld>
            <a:endParaRPr lang="en-US"/>
          </a:p>
        </p:txBody>
      </p:sp>
    </p:spTree>
    <p:extLst>
      <p:ext uri="{BB962C8B-B14F-4D97-AF65-F5344CB8AC3E}">
        <p14:creationId xmlns:p14="http://schemas.microsoft.com/office/powerpoint/2010/main" val="214189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3</a:t>
            </a:fld>
            <a:endParaRPr lang="en-US"/>
          </a:p>
        </p:txBody>
      </p:sp>
    </p:spTree>
    <p:extLst>
      <p:ext uri="{BB962C8B-B14F-4D97-AF65-F5344CB8AC3E}">
        <p14:creationId xmlns:p14="http://schemas.microsoft.com/office/powerpoint/2010/main" val="359375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DEF523-A3AD-C046-BC23-125B752D4E46}" type="slidenum">
              <a:rPr lang="en-US" smtClean="0"/>
              <a:t>4</a:t>
            </a:fld>
            <a:endParaRPr lang="en-US"/>
          </a:p>
        </p:txBody>
      </p:sp>
    </p:spTree>
    <p:extLst>
      <p:ext uri="{BB962C8B-B14F-4D97-AF65-F5344CB8AC3E}">
        <p14:creationId xmlns:p14="http://schemas.microsoft.com/office/powerpoint/2010/main" val="1899069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5</a:t>
            </a:fld>
            <a:endParaRPr lang="en-US"/>
          </a:p>
        </p:txBody>
      </p:sp>
    </p:spTree>
    <p:extLst>
      <p:ext uri="{BB962C8B-B14F-4D97-AF65-F5344CB8AC3E}">
        <p14:creationId xmlns:p14="http://schemas.microsoft.com/office/powerpoint/2010/main" val="315855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6</a:t>
            </a:fld>
            <a:endParaRPr lang="en-US"/>
          </a:p>
        </p:txBody>
      </p:sp>
    </p:spTree>
    <p:extLst>
      <p:ext uri="{BB962C8B-B14F-4D97-AF65-F5344CB8AC3E}">
        <p14:creationId xmlns:p14="http://schemas.microsoft.com/office/powerpoint/2010/main" val="44068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7</a:t>
            </a:fld>
            <a:endParaRPr lang="en-US"/>
          </a:p>
        </p:txBody>
      </p:sp>
    </p:spTree>
    <p:extLst>
      <p:ext uri="{BB962C8B-B14F-4D97-AF65-F5344CB8AC3E}">
        <p14:creationId xmlns:p14="http://schemas.microsoft.com/office/powerpoint/2010/main" val="413961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8</a:t>
            </a:fld>
            <a:endParaRPr lang="en-US"/>
          </a:p>
        </p:txBody>
      </p:sp>
    </p:spTree>
    <p:extLst>
      <p:ext uri="{BB962C8B-B14F-4D97-AF65-F5344CB8AC3E}">
        <p14:creationId xmlns:p14="http://schemas.microsoft.com/office/powerpoint/2010/main" val="47505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219158-7712-D24D-9101-EDDEEA22D3F3}" type="slidenum">
              <a:rPr lang="en-US" smtClean="0"/>
              <a:t>9</a:t>
            </a:fld>
            <a:endParaRPr lang="en-US"/>
          </a:p>
        </p:txBody>
      </p:sp>
    </p:spTree>
    <p:extLst>
      <p:ext uri="{BB962C8B-B14F-4D97-AF65-F5344CB8AC3E}">
        <p14:creationId xmlns:p14="http://schemas.microsoft.com/office/powerpoint/2010/main" val="3049523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206983-FE6A-8A48-BD54-7CC7FD6FF84C}"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57376-51AF-3D40-A734-FE6CCC486DD9}" type="slidenum">
              <a:rPr lang="en-US" smtClean="0"/>
              <a:t>‹#›</a:t>
            </a:fld>
            <a:endParaRPr lang="en-US"/>
          </a:p>
        </p:txBody>
      </p:sp>
      <p:pic>
        <p:nvPicPr>
          <p:cNvPr id="7" name="Picture 6">
            <a:extLst>
              <a:ext uri="{FF2B5EF4-FFF2-40B4-BE49-F238E27FC236}">
                <a16:creationId xmlns:a16="http://schemas.microsoft.com/office/drawing/2014/main" id="{E84EE173-941F-7E4F-9523-F61E65AB558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84163" b="3544"/>
          <a:stretch/>
        </p:blipFill>
        <p:spPr>
          <a:xfrm>
            <a:off x="0" y="6032341"/>
            <a:ext cx="9144000" cy="843023"/>
          </a:xfrm>
          <a:prstGeom prst="rect">
            <a:avLst/>
          </a:prstGeom>
        </p:spPr>
      </p:pic>
      <p:pic>
        <p:nvPicPr>
          <p:cNvPr id="8" name="Picture 7">
            <a:extLst>
              <a:ext uri="{FF2B5EF4-FFF2-40B4-BE49-F238E27FC236}">
                <a16:creationId xmlns:a16="http://schemas.microsoft.com/office/drawing/2014/main" id="{DE4D37D3-A911-B54A-A515-6B9E9A20611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305"/>
            <a:ext cx="9143999" cy="1349793"/>
          </a:xfrm>
          <a:prstGeom prst="rect">
            <a:avLst/>
          </a:prstGeom>
        </p:spPr>
      </p:pic>
    </p:spTree>
    <p:extLst>
      <p:ext uri="{BB962C8B-B14F-4D97-AF65-F5344CB8AC3E}">
        <p14:creationId xmlns:p14="http://schemas.microsoft.com/office/powerpoint/2010/main" val="274567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1AAF1-1719-8443-BF66-2092EFB0A19D}"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556591" y="6028660"/>
            <a:ext cx="2057400" cy="829340"/>
          </a:xfrm>
        </p:spPr>
        <p:txBody>
          <a:bodyPr/>
          <a:lstStyle>
            <a:lvl1pPr algn="ctr">
              <a:defRPr sz="1600">
                <a:solidFill>
                  <a:schemeClr val="bg1"/>
                </a:solidFill>
              </a:defRPr>
            </a:lvl1pPr>
          </a:lstStyle>
          <a:p>
            <a:fld id="{97457376-51AF-3D40-A734-FE6CCC486DD9}" type="slidenum">
              <a:rPr lang="en-US" smtClean="0"/>
              <a:pPr/>
              <a:t>‹#›</a:t>
            </a:fld>
            <a:endParaRPr lang="en-US"/>
          </a:p>
        </p:txBody>
      </p:sp>
    </p:spTree>
    <p:extLst>
      <p:ext uri="{BB962C8B-B14F-4D97-AF65-F5344CB8AC3E}">
        <p14:creationId xmlns:p14="http://schemas.microsoft.com/office/powerpoint/2010/main" val="60153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EE158-EBD3-384A-96DE-6C3BDC3CE4FF}" type="datetime1">
              <a:rPr lang="en-US" smtClean="0"/>
              <a:t>11/5/2021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545958" y="6028661"/>
            <a:ext cx="2057400" cy="829340"/>
          </a:xfrm>
        </p:spPr>
        <p:txBody>
          <a:bodyPr/>
          <a:lstStyle>
            <a:lvl1pPr algn="ctr">
              <a:defRPr sz="1600">
                <a:solidFill>
                  <a:schemeClr val="bg1"/>
                </a:solidFill>
              </a:defRPr>
            </a:lvl1pPr>
          </a:lstStyle>
          <a:p>
            <a:fld id="{97457376-51AF-3D40-A734-FE6CCC486DD9}" type="slidenum">
              <a:rPr lang="en-US" smtClean="0"/>
              <a:pPr/>
              <a:t>‹#›</a:t>
            </a:fld>
            <a:endParaRPr lang="en-US"/>
          </a:p>
        </p:txBody>
      </p:sp>
    </p:spTree>
    <p:extLst>
      <p:ext uri="{BB962C8B-B14F-4D97-AF65-F5344CB8AC3E}">
        <p14:creationId xmlns:p14="http://schemas.microsoft.com/office/powerpoint/2010/main" val="236185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DBA68E-E74F-7E4D-9350-DABAF863B0A3}"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545959" y="6028660"/>
            <a:ext cx="2057400" cy="829340"/>
          </a:xfrm>
        </p:spPr>
        <p:txBody>
          <a:bodyPr/>
          <a:lstStyle>
            <a:lvl1pPr algn="ctr">
              <a:defRPr sz="1600">
                <a:solidFill>
                  <a:schemeClr val="bg1"/>
                </a:solidFill>
              </a:defRPr>
            </a:lvl1pPr>
          </a:lstStyle>
          <a:p>
            <a:fld id="{97457376-51AF-3D40-A734-FE6CCC486DD9}" type="slidenum">
              <a:rPr lang="en-US" smtClean="0"/>
              <a:pPr/>
              <a:t>‹#›</a:t>
            </a:fld>
            <a:endParaRPr lang="en-US" dirty="0"/>
          </a:p>
        </p:txBody>
      </p:sp>
    </p:spTree>
    <p:extLst>
      <p:ext uri="{BB962C8B-B14F-4D97-AF65-F5344CB8AC3E}">
        <p14:creationId xmlns:p14="http://schemas.microsoft.com/office/powerpoint/2010/main" val="168775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6BCB55-1BFC-D647-BF78-E06FA5342804}"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556591" y="6028660"/>
            <a:ext cx="2057400" cy="829340"/>
          </a:xfrm>
        </p:spPr>
        <p:txBody>
          <a:bodyPr/>
          <a:lstStyle>
            <a:lvl1pPr algn="ctr">
              <a:defRPr sz="1600">
                <a:solidFill>
                  <a:schemeClr val="bg1"/>
                </a:solidFill>
              </a:defRPr>
            </a:lvl1pPr>
          </a:lstStyle>
          <a:p>
            <a:fld id="{97457376-51AF-3D40-A734-FE6CCC486DD9}" type="slidenum">
              <a:rPr lang="en-US" smtClean="0"/>
              <a:pPr/>
              <a:t>‹#›</a:t>
            </a:fld>
            <a:endParaRPr lang="en-US"/>
          </a:p>
        </p:txBody>
      </p:sp>
    </p:spTree>
    <p:extLst>
      <p:ext uri="{BB962C8B-B14F-4D97-AF65-F5344CB8AC3E}">
        <p14:creationId xmlns:p14="http://schemas.microsoft.com/office/powerpoint/2010/main" val="11293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52577B-01F3-8A4E-80A2-A1880902DF4A}" type="datetime1">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556591" y="6028660"/>
            <a:ext cx="2057400" cy="829340"/>
          </a:xfrm>
        </p:spPr>
        <p:txBody>
          <a:bodyPr/>
          <a:lstStyle>
            <a:lvl1pPr algn="ctr">
              <a:defRPr sz="1600">
                <a:solidFill>
                  <a:schemeClr val="bg1"/>
                </a:solidFill>
              </a:defRPr>
            </a:lvl1pPr>
          </a:lstStyle>
          <a:p>
            <a:fld id="{97457376-51AF-3D40-A734-FE6CCC486DD9}" type="slidenum">
              <a:rPr lang="en-US" smtClean="0"/>
              <a:pPr/>
              <a:t>‹#›</a:t>
            </a:fld>
            <a:endParaRPr lang="en-US" dirty="0"/>
          </a:p>
        </p:txBody>
      </p:sp>
    </p:spTree>
    <p:extLst>
      <p:ext uri="{BB962C8B-B14F-4D97-AF65-F5344CB8AC3E}">
        <p14:creationId xmlns:p14="http://schemas.microsoft.com/office/powerpoint/2010/main" val="235529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662E1C-8031-0345-891C-D096260C2D33}" type="datetime1">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3556591" y="6028660"/>
            <a:ext cx="2057400" cy="829340"/>
          </a:xfrm>
        </p:spPr>
        <p:txBody>
          <a:bodyPr/>
          <a:lstStyle>
            <a:lvl1pPr algn="ctr">
              <a:defRPr sz="1600">
                <a:solidFill>
                  <a:schemeClr val="bg1"/>
                </a:solidFill>
              </a:defRPr>
            </a:lvl1pPr>
          </a:lstStyle>
          <a:p>
            <a:fld id="{97457376-51AF-3D40-A734-FE6CCC486DD9}" type="slidenum">
              <a:rPr lang="en-US" smtClean="0"/>
              <a:pPr/>
              <a:t>‹#›</a:t>
            </a:fld>
            <a:endParaRPr lang="en-US"/>
          </a:p>
        </p:txBody>
      </p:sp>
    </p:spTree>
    <p:extLst>
      <p:ext uri="{BB962C8B-B14F-4D97-AF65-F5344CB8AC3E}">
        <p14:creationId xmlns:p14="http://schemas.microsoft.com/office/powerpoint/2010/main" val="18926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F2821C-C68E-6843-8C00-802D367F6B11}" type="datetime1">
              <a:rPr lang="en-US" smtClean="0"/>
              <a:t>11/5/2021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3556590" y="6028660"/>
            <a:ext cx="2057400" cy="829340"/>
          </a:xfrm>
        </p:spPr>
        <p:txBody>
          <a:bodyPr/>
          <a:lstStyle>
            <a:lvl1pPr algn="ctr">
              <a:defRPr sz="1600">
                <a:solidFill>
                  <a:schemeClr val="bg1"/>
                </a:solidFill>
              </a:defRPr>
            </a:lvl1pPr>
          </a:lstStyle>
          <a:p>
            <a:fld id="{97457376-51AF-3D40-A734-FE6CCC486DD9}" type="slidenum">
              <a:rPr lang="en-US" smtClean="0"/>
              <a:pPr/>
              <a:t>‹#›</a:t>
            </a:fld>
            <a:endParaRPr lang="en-US" dirty="0"/>
          </a:p>
        </p:txBody>
      </p:sp>
    </p:spTree>
    <p:extLst>
      <p:ext uri="{BB962C8B-B14F-4D97-AF65-F5344CB8AC3E}">
        <p14:creationId xmlns:p14="http://schemas.microsoft.com/office/powerpoint/2010/main" val="328282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E6382B-365A-534C-B973-6A066FBFF320}" type="datetime1">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3545959" y="6028661"/>
            <a:ext cx="2057400" cy="829340"/>
          </a:xfrm>
        </p:spPr>
        <p:txBody>
          <a:bodyPr/>
          <a:lstStyle>
            <a:lvl1pPr algn="ctr">
              <a:defRPr sz="1600">
                <a:solidFill>
                  <a:schemeClr val="bg1"/>
                </a:solidFill>
              </a:defRPr>
            </a:lvl1pPr>
          </a:lstStyle>
          <a:p>
            <a:fld id="{97457376-51AF-3D40-A734-FE6CCC486DD9}" type="slidenum">
              <a:rPr lang="en-US" smtClean="0"/>
              <a:pPr/>
              <a:t>‹#›</a:t>
            </a:fld>
            <a:endParaRPr lang="en-US"/>
          </a:p>
        </p:txBody>
      </p:sp>
    </p:spTree>
    <p:extLst>
      <p:ext uri="{BB962C8B-B14F-4D97-AF65-F5344CB8AC3E}">
        <p14:creationId xmlns:p14="http://schemas.microsoft.com/office/powerpoint/2010/main" val="118808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AC94AA-5F7D-AE4C-82BB-05D6479ECF2E}" type="datetime1">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556591" y="6028661"/>
            <a:ext cx="2057400" cy="829340"/>
          </a:xfrm>
        </p:spPr>
        <p:txBody>
          <a:bodyPr/>
          <a:lstStyle>
            <a:lvl1pPr algn="ctr">
              <a:defRPr sz="1600">
                <a:solidFill>
                  <a:schemeClr val="bg1"/>
                </a:solidFill>
              </a:defRPr>
            </a:lvl1pPr>
          </a:lstStyle>
          <a:p>
            <a:fld id="{97457376-51AF-3D40-A734-FE6CCC486DD9}" type="slidenum">
              <a:rPr lang="en-US" smtClean="0"/>
              <a:pPr/>
              <a:t>‹#›</a:t>
            </a:fld>
            <a:endParaRPr lang="en-US"/>
          </a:p>
        </p:txBody>
      </p:sp>
    </p:spTree>
    <p:extLst>
      <p:ext uri="{BB962C8B-B14F-4D97-AF65-F5344CB8AC3E}">
        <p14:creationId xmlns:p14="http://schemas.microsoft.com/office/powerpoint/2010/main" val="4034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127CD7-A9B3-BE4A-B198-7D35EA58802F}" type="datetime1">
              <a:rPr lang="en-US" smtClean="0"/>
              <a:t>11/5/2021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3545958" y="6028661"/>
            <a:ext cx="2057400" cy="829340"/>
          </a:xfrm>
        </p:spPr>
        <p:txBody>
          <a:bodyPr/>
          <a:lstStyle>
            <a:lvl1pPr algn="ctr">
              <a:defRPr sz="1600">
                <a:solidFill>
                  <a:schemeClr val="bg1"/>
                </a:solidFill>
              </a:defRPr>
            </a:lvl1pPr>
          </a:lstStyle>
          <a:p>
            <a:fld id="{97457376-51AF-3D40-A734-FE6CCC486DD9}" type="slidenum">
              <a:rPr lang="en-US" smtClean="0"/>
              <a:pPr/>
              <a:t>‹#›</a:t>
            </a:fld>
            <a:endParaRPr lang="en-US"/>
          </a:p>
        </p:txBody>
      </p:sp>
    </p:spTree>
    <p:extLst>
      <p:ext uri="{BB962C8B-B14F-4D97-AF65-F5344CB8AC3E}">
        <p14:creationId xmlns:p14="http://schemas.microsoft.com/office/powerpoint/2010/main" val="273411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4EA80-CEEF-CF42-B398-5007DFA91E35}" type="datetime1">
              <a:rPr lang="en-US" smtClean="0"/>
              <a:t>11/5/2021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57376-51AF-3D40-A734-FE6CCC486DD9}" type="slidenum">
              <a:rPr lang="en-US" smtClean="0"/>
              <a:t>‹#›</a:t>
            </a:fld>
            <a:endParaRPr lang="en-US"/>
          </a:p>
        </p:txBody>
      </p:sp>
      <p:pic>
        <p:nvPicPr>
          <p:cNvPr id="7" name="Picture 6">
            <a:extLst>
              <a:ext uri="{FF2B5EF4-FFF2-40B4-BE49-F238E27FC236}">
                <a16:creationId xmlns:a16="http://schemas.microsoft.com/office/drawing/2014/main" id="{F7CC464B-860F-F544-A959-DA23C30EE23C}"/>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t="84163" b="3544"/>
          <a:stretch/>
        </p:blipFill>
        <p:spPr>
          <a:xfrm>
            <a:off x="0" y="6032341"/>
            <a:ext cx="9144000" cy="843023"/>
          </a:xfrm>
          <a:prstGeom prst="rect">
            <a:avLst/>
          </a:prstGeom>
        </p:spPr>
      </p:pic>
    </p:spTree>
    <p:extLst>
      <p:ext uri="{BB962C8B-B14F-4D97-AF65-F5344CB8AC3E}">
        <p14:creationId xmlns:p14="http://schemas.microsoft.com/office/powerpoint/2010/main" val="3781328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3.tiff"/><Relationship Id="rId13" Type="http://schemas.openxmlformats.org/officeDocument/2006/relationships/image" Target="../media/image28.tiff"/><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27.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26.tiff"/><Relationship Id="rId5" Type="http://schemas.openxmlformats.org/officeDocument/2006/relationships/diagramQuickStyle" Target="../diagrams/quickStyle6.xml"/><Relationship Id="rId10" Type="http://schemas.openxmlformats.org/officeDocument/2006/relationships/image" Target="../media/image25.tiff"/><Relationship Id="rId4" Type="http://schemas.openxmlformats.org/officeDocument/2006/relationships/diagramLayout" Target="../diagrams/layout6.xml"/><Relationship Id="rId9" Type="http://schemas.openxmlformats.org/officeDocument/2006/relationships/image" Target="../media/image24.tif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tif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emf"/><Relationship Id="rId4" Type="http://schemas.openxmlformats.org/officeDocument/2006/relationships/diagramLayout" Target="../diagrams/layout2.xml"/><Relationship Id="rId9"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tiff"/><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5.tiff"/><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6.tiff"/><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0.jpeg"/><Relationship Id="rId7" Type="http://schemas.openxmlformats.org/officeDocument/2006/relationships/diagramLayout" Target="../diagrams/layout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Data" Target="../diagrams/data4.xml"/><Relationship Id="rId11" Type="http://schemas.openxmlformats.org/officeDocument/2006/relationships/image" Target="../media/image22.jpeg"/><Relationship Id="rId5" Type="http://schemas.microsoft.com/office/2007/relationships/hdphoto" Target="../media/hdphoto1.wdp"/><Relationship Id="rId10" Type="http://schemas.microsoft.com/office/2007/relationships/diagramDrawing" Target="../diagrams/drawing4.xml"/><Relationship Id="rId4" Type="http://schemas.openxmlformats.org/officeDocument/2006/relationships/image" Target="../media/image21.png"/><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8F67-9CA6-1342-904F-AD47D781ABAC}"/>
              </a:ext>
            </a:extLst>
          </p:cNvPr>
          <p:cNvSpPr>
            <a:spLocks noGrp="1"/>
          </p:cNvSpPr>
          <p:nvPr>
            <p:ph type="ctrTitle"/>
          </p:nvPr>
        </p:nvSpPr>
        <p:spPr>
          <a:xfrm>
            <a:off x="495759" y="1353718"/>
            <a:ext cx="8185533" cy="2387600"/>
          </a:xfrm>
        </p:spPr>
        <p:txBody>
          <a:bodyPr>
            <a:noAutofit/>
          </a:bodyPr>
          <a:lstStyle/>
          <a:p>
            <a:r>
              <a:rPr lang="en-US" sz="3600" b="1" dirty="0"/>
              <a:t>Platelet-Mimetic Strategies for the Enhancement of Wound Healing Outcomes</a:t>
            </a:r>
            <a:r>
              <a:rPr lang="en-US" sz="2400" b="1" dirty="0"/>
              <a:t> </a:t>
            </a:r>
          </a:p>
        </p:txBody>
      </p:sp>
      <p:sp>
        <p:nvSpPr>
          <p:cNvPr id="3" name="Subtitle 2">
            <a:extLst>
              <a:ext uri="{FF2B5EF4-FFF2-40B4-BE49-F238E27FC236}">
                <a16:creationId xmlns:a16="http://schemas.microsoft.com/office/drawing/2014/main" id="{52995E22-5F9F-1E42-B8AC-1DEC4E687306}"/>
              </a:ext>
            </a:extLst>
          </p:cNvPr>
          <p:cNvSpPr>
            <a:spLocks noGrp="1"/>
          </p:cNvSpPr>
          <p:nvPr>
            <p:ph type="subTitle" idx="1"/>
          </p:nvPr>
        </p:nvSpPr>
        <p:spPr/>
        <p:txBody>
          <a:bodyPr anchor="ctr">
            <a:normAutofit/>
          </a:bodyPr>
          <a:lstStyle/>
          <a:p>
            <a:r>
              <a:rPr lang="en-US" dirty="0">
                <a:solidFill>
                  <a:schemeClr val="tx1">
                    <a:lumMod val="50000"/>
                    <a:lumOff val="50000"/>
                  </a:schemeClr>
                </a:solidFill>
              </a:rPr>
              <a:t>Seema Nandi, Ph.D.</a:t>
            </a:r>
          </a:p>
          <a:p>
            <a:r>
              <a:rPr lang="en-US" dirty="0">
                <a:solidFill>
                  <a:schemeClr val="tx1">
                    <a:lumMod val="50000"/>
                    <a:lumOff val="50000"/>
                  </a:schemeClr>
                </a:solidFill>
              </a:rPr>
              <a:t>November 9, 2021</a:t>
            </a:r>
          </a:p>
        </p:txBody>
      </p:sp>
    </p:spTree>
    <p:extLst>
      <p:ext uri="{BB962C8B-B14F-4D97-AF65-F5344CB8AC3E}">
        <p14:creationId xmlns:p14="http://schemas.microsoft.com/office/powerpoint/2010/main" val="2958635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887AA56A-7E46-8D49-BAD4-FA0889B1CCDE}"/>
              </a:ext>
            </a:extLst>
          </p:cNvPr>
          <p:cNvGraphicFramePr/>
          <p:nvPr/>
        </p:nvGraphicFramePr>
        <p:xfrm>
          <a:off x="628650" y="365126"/>
          <a:ext cx="7886700"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6015DB0F-3AE3-5149-BC14-FB94781AFF7B}"/>
              </a:ext>
            </a:extLst>
          </p:cNvPr>
          <p:cNvSpPr>
            <a:spLocks noGrp="1"/>
          </p:cNvSpPr>
          <p:nvPr>
            <p:ph idx="1"/>
          </p:nvPr>
        </p:nvSpPr>
        <p:spPr/>
        <p:txBody>
          <a:bodyPr/>
          <a:lstStyle/>
          <a:p>
            <a:pPr marL="0" indent="0" algn="just">
              <a:buNone/>
            </a:pPr>
            <a:r>
              <a:rPr lang="en-US" dirty="0"/>
              <a:t>The overall goal of this work is to apply hemostatic PLPs capable of responding to the body’s natural hemostatic cascade in order to augment clotting and mechanically enhance cell migration and wound healing outcomes.</a:t>
            </a:r>
          </a:p>
        </p:txBody>
      </p:sp>
      <p:sp>
        <p:nvSpPr>
          <p:cNvPr id="2" name="Slide Number Placeholder 1">
            <a:extLst>
              <a:ext uri="{FF2B5EF4-FFF2-40B4-BE49-F238E27FC236}">
                <a16:creationId xmlns:a16="http://schemas.microsoft.com/office/drawing/2014/main" id="{D9198399-286A-094C-AD67-9D09F4D18D07}"/>
              </a:ext>
            </a:extLst>
          </p:cNvPr>
          <p:cNvSpPr>
            <a:spLocks noGrp="1"/>
          </p:cNvSpPr>
          <p:nvPr>
            <p:ph type="sldNum" sz="quarter" idx="12"/>
          </p:nvPr>
        </p:nvSpPr>
        <p:spPr/>
        <p:txBody>
          <a:bodyPr/>
          <a:lstStyle/>
          <a:p>
            <a:fld id="{97457376-51AF-3D40-A734-FE6CCC486DD9}" type="slidenum">
              <a:rPr lang="en-US" smtClean="0"/>
              <a:t>10</a:t>
            </a:fld>
            <a:endParaRPr lang="en-US"/>
          </a:p>
        </p:txBody>
      </p:sp>
    </p:spTree>
    <p:extLst>
      <p:ext uri="{BB962C8B-B14F-4D97-AF65-F5344CB8AC3E}">
        <p14:creationId xmlns:p14="http://schemas.microsoft.com/office/powerpoint/2010/main" val="245777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318ECE-8AAD-5846-92D9-7C5985353312}"/>
              </a:ext>
            </a:extLst>
          </p:cNvPr>
          <p:cNvGraphicFramePr>
            <a:graphicFrameLocks noGrp="1"/>
          </p:cNvGraphicFramePr>
          <p:nvPr>
            <p:ph idx="1"/>
            <p:extLst>
              <p:ext uri="{D42A27DB-BD31-4B8C-83A1-F6EECF244321}">
                <p14:modId xmlns:p14="http://schemas.microsoft.com/office/powerpoint/2010/main" val="2884332963"/>
              </p:ext>
            </p:extLst>
          </p:nvPr>
        </p:nvGraphicFramePr>
        <p:xfrm>
          <a:off x="0" y="134112"/>
          <a:ext cx="9144000" cy="5689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204DDA5-D4CC-5A4E-A657-1AACB65077B4}"/>
              </a:ext>
            </a:extLst>
          </p:cNvPr>
          <p:cNvSpPr>
            <a:spLocks noGrp="1"/>
          </p:cNvSpPr>
          <p:nvPr>
            <p:ph type="sldNum" sz="quarter" idx="12"/>
          </p:nvPr>
        </p:nvSpPr>
        <p:spPr/>
        <p:txBody>
          <a:bodyPr/>
          <a:lstStyle/>
          <a:p>
            <a:fld id="{97457376-51AF-3D40-A734-FE6CCC486DD9}" type="slidenum">
              <a:rPr lang="en-US" smtClean="0"/>
              <a:t>11</a:t>
            </a:fld>
            <a:endParaRPr lang="en-US"/>
          </a:p>
        </p:txBody>
      </p:sp>
      <p:grpSp>
        <p:nvGrpSpPr>
          <p:cNvPr id="5" name="Group 4">
            <a:extLst>
              <a:ext uri="{FF2B5EF4-FFF2-40B4-BE49-F238E27FC236}">
                <a16:creationId xmlns:a16="http://schemas.microsoft.com/office/drawing/2014/main" id="{9CFD81DF-5B37-2746-9F1F-B4EAE333611F}"/>
              </a:ext>
            </a:extLst>
          </p:cNvPr>
          <p:cNvGrpSpPr/>
          <p:nvPr/>
        </p:nvGrpSpPr>
        <p:grpSpPr>
          <a:xfrm>
            <a:off x="459499" y="928254"/>
            <a:ext cx="688002" cy="660430"/>
            <a:chOff x="8107208" y="2937165"/>
            <a:chExt cx="2419954" cy="2322973"/>
          </a:xfrm>
        </p:grpSpPr>
        <p:grpSp>
          <p:nvGrpSpPr>
            <p:cNvPr id="6" name="Group 5">
              <a:extLst>
                <a:ext uri="{FF2B5EF4-FFF2-40B4-BE49-F238E27FC236}">
                  <a16:creationId xmlns:a16="http://schemas.microsoft.com/office/drawing/2014/main" id="{57E11680-849A-5B4B-8407-C8A5BE707375}"/>
                </a:ext>
              </a:extLst>
            </p:cNvPr>
            <p:cNvGrpSpPr/>
            <p:nvPr/>
          </p:nvGrpSpPr>
          <p:grpSpPr>
            <a:xfrm>
              <a:off x="8954441" y="2937165"/>
              <a:ext cx="600798" cy="577299"/>
              <a:chOff x="8382000" y="2064327"/>
              <a:chExt cx="600798" cy="577299"/>
            </a:xfrm>
          </p:grpSpPr>
          <p:cxnSp>
            <p:nvCxnSpPr>
              <p:cNvPr id="36" name="Straight Connector 35">
                <a:extLst>
                  <a:ext uri="{FF2B5EF4-FFF2-40B4-BE49-F238E27FC236}">
                    <a16:creationId xmlns:a16="http://schemas.microsoft.com/office/drawing/2014/main" id="{775F3521-B8D7-8044-AB02-2D8DB30F9B3D}"/>
                  </a:ext>
                </a:extLst>
              </p:cNvPr>
              <p:cNvCxnSpPr/>
              <p:nvPr/>
            </p:nvCxnSpPr>
            <p:spPr>
              <a:xfrm>
                <a:off x="8382000"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399647-845D-3142-8641-6B6A23D50D1E}"/>
                  </a:ext>
                </a:extLst>
              </p:cNvPr>
              <p:cNvCxnSpPr>
                <a:cxnSpLocks/>
              </p:cNvCxnSpPr>
              <p:nvPr/>
            </p:nvCxnSpPr>
            <p:spPr>
              <a:xfrm flipH="1">
                <a:off x="8677998"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DC2D67D-F85E-A84E-A422-FD3156996C20}"/>
                  </a:ext>
                </a:extLst>
              </p:cNvPr>
              <p:cNvCxnSpPr>
                <a:cxnSpLocks/>
              </p:cNvCxnSpPr>
              <p:nvPr/>
            </p:nvCxnSpPr>
            <p:spPr>
              <a:xfrm>
                <a:off x="8683892" y="2323890"/>
                <a:ext cx="0" cy="3177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46B4CB87-3269-9148-95BC-500F7E60F1A6}"/>
                </a:ext>
              </a:extLst>
            </p:cNvPr>
            <p:cNvGrpSpPr/>
            <p:nvPr/>
          </p:nvGrpSpPr>
          <p:grpSpPr>
            <a:xfrm rot="2779422">
              <a:off x="9633315" y="3214255"/>
              <a:ext cx="600798" cy="577299"/>
              <a:chOff x="8382000" y="2064327"/>
              <a:chExt cx="600798" cy="577299"/>
            </a:xfrm>
          </p:grpSpPr>
          <p:cxnSp>
            <p:nvCxnSpPr>
              <p:cNvPr id="33" name="Straight Connector 32">
                <a:extLst>
                  <a:ext uri="{FF2B5EF4-FFF2-40B4-BE49-F238E27FC236}">
                    <a16:creationId xmlns:a16="http://schemas.microsoft.com/office/drawing/2014/main" id="{4CD1C8E1-9D7A-1547-9EDF-6EF9C839F6E3}"/>
                  </a:ext>
                </a:extLst>
              </p:cNvPr>
              <p:cNvCxnSpPr/>
              <p:nvPr/>
            </p:nvCxnSpPr>
            <p:spPr>
              <a:xfrm>
                <a:off x="8382000"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0CE0AE-5FFD-6746-AF4E-099DEB0CAE47}"/>
                  </a:ext>
                </a:extLst>
              </p:cNvPr>
              <p:cNvCxnSpPr>
                <a:cxnSpLocks/>
              </p:cNvCxnSpPr>
              <p:nvPr/>
            </p:nvCxnSpPr>
            <p:spPr>
              <a:xfrm flipH="1">
                <a:off x="8677998"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143C25-B26D-6A4F-B789-E454F83A2C6F}"/>
                  </a:ext>
                </a:extLst>
              </p:cNvPr>
              <p:cNvCxnSpPr>
                <a:cxnSpLocks/>
              </p:cNvCxnSpPr>
              <p:nvPr/>
            </p:nvCxnSpPr>
            <p:spPr>
              <a:xfrm>
                <a:off x="8683892" y="2323890"/>
                <a:ext cx="0" cy="3177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CDA59DF6-55E9-3B4F-A70A-BD357C70D5DB}"/>
                </a:ext>
              </a:extLst>
            </p:cNvPr>
            <p:cNvGrpSpPr/>
            <p:nvPr/>
          </p:nvGrpSpPr>
          <p:grpSpPr>
            <a:xfrm rot="5400000">
              <a:off x="9938114" y="3823856"/>
              <a:ext cx="600798" cy="577299"/>
              <a:chOff x="8382000" y="2064327"/>
              <a:chExt cx="600798" cy="577299"/>
            </a:xfrm>
          </p:grpSpPr>
          <p:cxnSp>
            <p:nvCxnSpPr>
              <p:cNvPr id="30" name="Straight Connector 29">
                <a:extLst>
                  <a:ext uri="{FF2B5EF4-FFF2-40B4-BE49-F238E27FC236}">
                    <a16:creationId xmlns:a16="http://schemas.microsoft.com/office/drawing/2014/main" id="{DAD6C752-92FF-4C41-89B3-047D987613CC}"/>
                  </a:ext>
                </a:extLst>
              </p:cNvPr>
              <p:cNvCxnSpPr/>
              <p:nvPr/>
            </p:nvCxnSpPr>
            <p:spPr>
              <a:xfrm>
                <a:off x="8382000"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4760FA-D74B-ED46-BA05-017A18195A8E}"/>
                  </a:ext>
                </a:extLst>
              </p:cNvPr>
              <p:cNvCxnSpPr>
                <a:cxnSpLocks/>
              </p:cNvCxnSpPr>
              <p:nvPr/>
            </p:nvCxnSpPr>
            <p:spPr>
              <a:xfrm flipH="1">
                <a:off x="8677998"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2910ECD-B19C-0C49-9E4E-624A828BC4A1}"/>
                  </a:ext>
                </a:extLst>
              </p:cNvPr>
              <p:cNvCxnSpPr>
                <a:cxnSpLocks/>
              </p:cNvCxnSpPr>
              <p:nvPr/>
            </p:nvCxnSpPr>
            <p:spPr>
              <a:xfrm>
                <a:off x="8683892" y="2323890"/>
                <a:ext cx="0" cy="3177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32FD6418-4504-764B-B187-59EFA22EFE22}"/>
                </a:ext>
              </a:extLst>
            </p:cNvPr>
            <p:cNvGrpSpPr/>
            <p:nvPr/>
          </p:nvGrpSpPr>
          <p:grpSpPr>
            <a:xfrm rot="7738300">
              <a:off x="9688731" y="4475021"/>
              <a:ext cx="600798" cy="577299"/>
              <a:chOff x="8382000" y="2064327"/>
              <a:chExt cx="600798" cy="577299"/>
            </a:xfrm>
          </p:grpSpPr>
          <p:cxnSp>
            <p:nvCxnSpPr>
              <p:cNvPr id="27" name="Straight Connector 26">
                <a:extLst>
                  <a:ext uri="{FF2B5EF4-FFF2-40B4-BE49-F238E27FC236}">
                    <a16:creationId xmlns:a16="http://schemas.microsoft.com/office/drawing/2014/main" id="{22C877FB-5105-C843-A9DD-FF0004D0F73C}"/>
                  </a:ext>
                </a:extLst>
              </p:cNvPr>
              <p:cNvCxnSpPr/>
              <p:nvPr/>
            </p:nvCxnSpPr>
            <p:spPr>
              <a:xfrm>
                <a:off x="8382000"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090F7A0-D9CB-A446-947A-C10E7C0F72A6}"/>
                  </a:ext>
                </a:extLst>
              </p:cNvPr>
              <p:cNvCxnSpPr>
                <a:cxnSpLocks/>
              </p:cNvCxnSpPr>
              <p:nvPr/>
            </p:nvCxnSpPr>
            <p:spPr>
              <a:xfrm flipH="1">
                <a:off x="8677998"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ADFBA0-7F04-0146-AE64-B43C26E1842F}"/>
                  </a:ext>
                </a:extLst>
              </p:cNvPr>
              <p:cNvCxnSpPr>
                <a:cxnSpLocks/>
              </p:cNvCxnSpPr>
              <p:nvPr/>
            </p:nvCxnSpPr>
            <p:spPr>
              <a:xfrm>
                <a:off x="8683892" y="2323890"/>
                <a:ext cx="0" cy="3177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791D2602-7A13-B44C-A848-BF918D772D5E}"/>
                </a:ext>
              </a:extLst>
            </p:cNvPr>
            <p:cNvGrpSpPr/>
            <p:nvPr/>
          </p:nvGrpSpPr>
          <p:grpSpPr>
            <a:xfrm rot="10800000">
              <a:off x="8996004" y="4682839"/>
              <a:ext cx="600798" cy="577299"/>
              <a:chOff x="8382000" y="2064327"/>
              <a:chExt cx="600798" cy="577299"/>
            </a:xfrm>
          </p:grpSpPr>
          <p:cxnSp>
            <p:nvCxnSpPr>
              <p:cNvPr id="24" name="Straight Connector 23">
                <a:extLst>
                  <a:ext uri="{FF2B5EF4-FFF2-40B4-BE49-F238E27FC236}">
                    <a16:creationId xmlns:a16="http://schemas.microsoft.com/office/drawing/2014/main" id="{45C51F13-BB47-5D44-A476-BC4DD311B805}"/>
                  </a:ext>
                </a:extLst>
              </p:cNvPr>
              <p:cNvCxnSpPr/>
              <p:nvPr/>
            </p:nvCxnSpPr>
            <p:spPr>
              <a:xfrm>
                <a:off x="8382000"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FEBE1FB-07C7-F04C-8FC2-631F5E02FA11}"/>
                  </a:ext>
                </a:extLst>
              </p:cNvPr>
              <p:cNvCxnSpPr>
                <a:cxnSpLocks/>
              </p:cNvCxnSpPr>
              <p:nvPr/>
            </p:nvCxnSpPr>
            <p:spPr>
              <a:xfrm flipH="1">
                <a:off x="8677998"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A79026-0BF4-1147-B09B-6ABEE90ECC2F}"/>
                  </a:ext>
                </a:extLst>
              </p:cNvPr>
              <p:cNvCxnSpPr>
                <a:cxnSpLocks/>
              </p:cNvCxnSpPr>
              <p:nvPr/>
            </p:nvCxnSpPr>
            <p:spPr>
              <a:xfrm>
                <a:off x="8683892" y="2323890"/>
                <a:ext cx="0" cy="3177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75B06434-FFFB-204E-BF61-64A03E769668}"/>
                </a:ext>
              </a:extLst>
            </p:cNvPr>
            <p:cNvGrpSpPr/>
            <p:nvPr/>
          </p:nvGrpSpPr>
          <p:grpSpPr>
            <a:xfrm rot="13483081">
              <a:off x="8288501" y="4419603"/>
              <a:ext cx="600798" cy="577299"/>
              <a:chOff x="8382000" y="2064327"/>
              <a:chExt cx="600798" cy="577299"/>
            </a:xfrm>
          </p:grpSpPr>
          <p:cxnSp>
            <p:nvCxnSpPr>
              <p:cNvPr id="21" name="Straight Connector 20">
                <a:extLst>
                  <a:ext uri="{FF2B5EF4-FFF2-40B4-BE49-F238E27FC236}">
                    <a16:creationId xmlns:a16="http://schemas.microsoft.com/office/drawing/2014/main" id="{EDA52A47-182A-3740-8D92-E00C089165C4}"/>
                  </a:ext>
                </a:extLst>
              </p:cNvPr>
              <p:cNvCxnSpPr/>
              <p:nvPr/>
            </p:nvCxnSpPr>
            <p:spPr>
              <a:xfrm>
                <a:off x="8382000"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1C503AF-9A26-E943-839C-B4F44949D645}"/>
                  </a:ext>
                </a:extLst>
              </p:cNvPr>
              <p:cNvCxnSpPr>
                <a:cxnSpLocks/>
              </p:cNvCxnSpPr>
              <p:nvPr/>
            </p:nvCxnSpPr>
            <p:spPr>
              <a:xfrm flipH="1">
                <a:off x="8677998"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46DCDD-C24E-AE45-80DA-1EBE7AE2289B}"/>
                  </a:ext>
                </a:extLst>
              </p:cNvPr>
              <p:cNvCxnSpPr>
                <a:cxnSpLocks/>
              </p:cNvCxnSpPr>
              <p:nvPr/>
            </p:nvCxnSpPr>
            <p:spPr>
              <a:xfrm>
                <a:off x="8683892" y="2323890"/>
                <a:ext cx="0" cy="3177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7FD19D5C-80BD-B747-A238-D79B9F25DFC2}"/>
                </a:ext>
              </a:extLst>
            </p:cNvPr>
            <p:cNvGrpSpPr/>
            <p:nvPr/>
          </p:nvGrpSpPr>
          <p:grpSpPr>
            <a:xfrm rot="16200000">
              <a:off x="8095459" y="3837712"/>
              <a:ext cx="600798" cy="577299"/>
              <a:chOff x="8382000" y="2064327"/>
              <a:chExt cx="600798" cy="577299"/>
            </a:xfrm>
          </p:grpSpPr>
          <p:cxnSp>
            <p:nvCxnSpPr>
              <p:cNvPr id="18" name="Straight Connector 17">
                <a:extLst>
                  <a:ext uri="{FF2B5EF4-FFF2-40B4-BE49-F238E27FC236}">
                    <a16:creationId xmlns:a16="http://schemas.microsoft.com/office/drawing/2014/main" id="{7A6524C6-DE76-B949-9809-DDA42D29280C}"/>
                  </a:ext>
                </a:extLst>
              </p:cNvPr>
              <p:cNvCxnSpPr/>
              <p:nvPr/>
            </p:nvCxnSpPr>
            <p:spPr>
              <a:xfrm>
                <a:off x="8382000"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B1711A-42CD-F647-BCF5-357C1A654F1F}"/>
                  </a:ext>
                </a:extLst>
              </p:cNvPr>
              <p:cNvCxnSpPr>
                <a:cxnSpLocks/>
              </p:cNvCxnSpPr>
              <p:nvPr/>
            </p:nvCxnSpPr>
            <p:spPr>
              <a:xfrm flipH="1">
                <a:off x="8677998"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CFCD3C2-716D-1D4B-9EC1-53E533511890}"/>
                  </a:ext>
                </a:extLst>
              </p:cNvPr>
              <p:cNvCxnSpPr>
                <a:cxnSpLocks/>
              </p:cNvCxnSpPr>
              <p:nvPr/>
            </p:nvCxnSpPr>
            <p:spPr>
              <a:xfrm>
                <a:off x="8683892" y="2323890"/>
                <a:ext cx="0" cy="3177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A513CF07-9BB8-E34F-9BED-7EE87AD7B2E9}"/>
                </a:ext>
              </a:extLst>
            </p:cNvPr>
            <p:cNvGrpSpPr/>
            <p:nvPr/>
          </p:nvGrpSpPr>
          <p:grpSpPr>
            <a:xfrm rot="18907919">
              <a:off x="8275569" y="3241966"/>
              <a:ext cx="600798" cy="577299"/>
              <a:chOff x="8382000" y="2064327"/>
              <a:chExt cx="600798" cy="577299"/>
            </a:xfrm>
          </p:grpSpPr>
          <p:cxnSp>
            <p:nvCxnSpPr>
              <p:cNvPr id="15" name="Straight Connector 14">
                <a:extLst>
                  <a:ext uri="{FF2B5EF4-FFF2-40B4-BE49-F238E27FC236}">
                    <a16:creationId xmlns:a16="http://schemas.microsoft.com/office/drawing/2014/main" id="{250B0B8A-910C-0D43-8FD2-4E7B22F4B7BA}"/>
                  </a:ext>
                </a:extLst>
              </p:cNvPr>
              <p:cNvCxnSpPr/>
              <p:nvPr/>
            </p:nvCxnSpPr>
            <p:spPr>
              <a:xfrm>
                <a:off x="8382000"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C1A5C6-203C-6E44-842C-C6B357727F86}"/>
                  </a:ext>
                </a:extLst>
              </p:cNvPr>
              <p:cNvCxnSpPr>
                <a:cxnSpLocks/>
              </p:cNvCxnSpPr>
              <p:nvPr/>
            </p:nvCxnSpPr>
            <p:spPr>
              <a:xfrm flipH="1">
                <a:off x="8677998" y="2064327"/>
                <a:ext cx="304800" cy="2632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EA27A1-5945-A04A-818D-97AA9BD6E886}"/>
                  </a:ext>
                </a:extLst>
              </p:cNvPr>
              <p:cNvCxnSpPr>
                <a:cxnSpLocks/>
              </p:cNvCxnSpPr>
              <p:nvPr/>
            </p:nvCxnSpPr>
            <p:spPr>
              <a:xfrm>
                <a:off x="8683892" y="2323890"/>
                <a:ext cx="0" cy="3177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1A4FC6B6-E485-FB49-9428-871AA376DFD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410449" y="3268081"/>
              <a:ext cx="1685925" cy="1618488"/>
            </a:xfrm>
            <a:prstGeom prst="rect">
              <a:avLst/>
            </a:prstGeom>
          </p:spPr>
        </p:pic>
      </p:grpSp>
      <p:grpSp>
        <p:nvGrpSpPr>
          <p:cNvPr id="39" name="Group 38">
            <a:extLst>
              <a:ext uri="{FF2B5EF4-FFF2-40B4-BE49-F238E27FC236}">
                <a16:creationId xmlns:a16="http://schemas.microsoft.com/office/drawing/2014/main" id="{D9B173CA-5DCB-6C41-BC93-60D145B96485}"/>
              </a:ext>
            </a:extLst>
          </p:cNvPr>
          <p:cNvGrpSpPr/>
          <p:nvPr/>
        </p:nvGrpSpPr>
        <p:grpSpPr>
          <a:xfrm>
            <a:off x="249381" y="4446094"/>
            <a:ext cx="1006951" cy="649805"/>
            <a:chOff x="9851348" y="1719223"/>
            <a:chExt cx="2613312" cy="1686422"/>
          </a:xfrm>
        </p:grpSpPr>
        <p:sp>
          <p:nvSpPr>
            <p:cNvPr id="40" name="Freeform 39">
              <a:extLst>
                <a:ext uri="{FF2B5EF4-FFF2-40B4-BE49-F238E27FC236}">
                  <a16:creationId xmlns:a16="http://schemas.microsoft.com/office/drawing/2014/main" id="{623731E5-E15F-FF4A-A82D-4CE67A6CFE55}"/>
                </a:ext>
              </a:extLst>
            </p:cNvPr>
            <p:cNvSpPr/>
            <p:nvPr/>
          </p:nvSpPr>
          <p:spPr>
            <a:xfrm>
              <a:off x="11086260" y="2092796"/>
              <a:ext cx="1147383" cy="908474"/>
            </a:xfrm>
            <a:custGeom>
              <a:avLst/>
              <a:gdLst>
                <a:gd name="connsiteX0" fmla="*/ 0 w 2064328"/>
                <a:gd name="connsiteY0" fmla="*/ 88371 h 1634492"/>
                <a:gd name="connsiteX1" fmla="*/ 609600 w 2064328"/>
                <a:gd name="connsiteY1" fmla="*/ 19098 h 1634492"/>
                <a:gd name="connsiteX2" fmla="*/ 983673 w 2064328"/>
                <a:gd name="connsiteY2" fmla="*/ 393171 h 1634492"/>
                <a:gd name="connsiteX3" fmla="*/ 1136073 w 2064328"/>
                <a:gd name="connsiteY3" fmla="*/ 1155171 h 1634492"/>
                <a:gd name="connsiteX4" fmla="*/ 1482437 w 2064328"/>
                <a:gd name="connsiteY4" fmla="*/ 1570807 h 1634492"/>
                <a:gd name="connsiteX5" fmla="*/ 2064328 w 2064328"/>
                <a:gd name="connsiteY5" fmla="*/ 1626225 h 16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328" h="1634492">
                  <a:moveTo>
                    <a:pt x="0" y="88371"/>
                  </a:moveTo>
                  <a:cubicBezTo>
                    <a:pt x="222827" y="28334"/>
                    <a:pt x="445655" y="-31702"/>
                    <a:pt x="609600" y="19098"/>
                  </a:cubicBezTo>
                  <a:cubicBezTo>
                    <a:pt x="773545" y="69898"/>
                    <a:pt x="895928" y="203826"/>
                    <a:pt x="983673" y="393171"/>
                  </a:cubicBezTo>
                  <a:cubicBezTo>
                    <a:pt x="1071418" y="582516"/>
                    <a:pt x="1052946" y="958898"/>
                    <a:pt x="1136073" y="1155171"/>
                  </a:cubicBezTo>
                  <a:cubicBezTo>
                    <a:pt x="1219200" y="1351444"/>
                    <a:pt x="1327728" y="1492298"/>
                    <a:pt x="1482437" y="1570807"/>
                  </a:cubicBezTo>
                  <a:cubicBezTo>
                    <a:pt x="1637146" y="1649316"/>
                    <a:pt x="1850737" y="1637770"/>
                    <a:pt x="2064328" y="1626225"/>
                  </a:cubicBezTo>
                </a:path>
              </a:pathLst>
            </a:custGeom>
            <a:no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Freeform 40">
              <a:extLst>
                <a:ext uri="{FF2B5EF4-FFF2-40B4-BE49-F238E27FC236}">
                  <a16:creationId xmlns:a16="http://schemas.microsoft.com/office/drawing/2014/main" id="{4F5C4F57-BB15-5E42-A98F-DB3CF02E4E84}"/>
                </a:ext>
              </a:extLst>
            </p:cNvPr>
            <p:cNvSpPr/>
            <p:nvPr/>
          </p:nvSpPr>
          <p:spPr>
            <a:xfrm>
              <a:off x="10847543" y="2346914"/>
              <a:ext cx="1147383" cy="908474"/>
            </a:xfrm>
            <a:custGeom>
              <a:avLst/>
              <a:gdLst>
                <a:gd name="connsiteX0" fmla="*/ 0 w 2064328"/>
                <a:gd name="connsiteY0" fmla="*/ 88371 h 1634492"/>
                <a:gd name="connsiteX1" fmla="*/ 609600 w 2064328"/>
                <a:gd name="connsiteY1" fmla="*/ 19098 h 1634492"/>
                <a:gd name="connsiteX2" fmla="*/ 983673 w 2064328"/>
                <a:gd name="connsiteY2" fmla="*/ 393171 h 1634492"/>
                <a:gd name="connsiteX3" fmla="*/ 1136073 w 2064328"/>
                <a:gd name="connsiteY3" fmla="*/ 1155171 h 1634492"/>
                <a:gd name="connsiteX4" fmla="*/ 1482437 w 2064328"/>
                <a:gd name="connsiteY4" fmla="*/ 1570807 h 1634492"/>
                <a:gd name="connsiteX5" fmla="*/ 2064328 w 2064328"/>
                <a:gd name="connsiteY5" fmla="*/ 1626225 h 16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328" h="1634492">
                  <a:moveTo>
                    <a:pt x="0" y="88371"/>
                  </a:moveTo>
                  <a:cubicBezTo>
                    <a:pt x="222827" y="28334"/>
                    <a:pt x="445655" y="-31702"/>
                    <a:pt x="609600" y="19098"/>
                  </a:cubicBezTo>
                  <a:cubicBezTo>
                    <a:pt x="773545" y="69898"/>
                    <a:pt x="895928" y="203826"/>
                    <a:pt x="983673" y="393171"/>
                  </a:cubicBezTo>
                  <a:cubicBezTo>
                    <a:pt x="1071418" y="582516"/>
                    <a:pt x="1052946" y="958898"/>
                    <a:pt x="1136073" y="1155171"/>
                  </a:cubicBezTo>
                  <a:cubicBezTo>
                    <a:pt x="1219200" y="1351444"/>
                    <a:pt x="1327728" y="1492298"/>
                    <a:pt x="1482437" y="1570807"/>
                  </a:cubicBezTo>
                  <a:cubicBezTo>
                    <a:pt x="1637146" y="1649316"/>
                    <a:pt x="1850737" y="1637770"/>
                    <a:pt x="2064328" y="1626225"/>
                  </a:cubicBezTo>
                </a:path>
              </a:pathLst>
            </a:custGeom>
            <a:no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Freeform 41">
              <a:extLst>
                <a:ext uri="{FF2B5EF4-FFF2-40B4-BE49-F238E27FC236}">
                  <a16:creationId xmlns:a16="http://schemas.microsoft.com/office/drawing/2014/main" id="{B9BBF6C8-067C-7B45-A6BD-5EA1A6DED8BF}"/>
                </a:ext>
              </a:extLst>
            </p:cNvPr>
            <p:cNvSpPr/>
            <p:nvPr/>
          </p:nvSpPr>
          <p:spPr>
            <a:xfrm>
              <a:off x="11317277" y="1907983"/>
              <a:ext cx="1147383" cy="908474"/>
            </a:xfrm>
            <a:custGeom>
              <a:avLst/>
              <a:gdLst>
                <a:gd name="connsiteX0" fmla="*/ 0 w 2064328"/>
                <a:gd name="connsiteY0" fmla="*/ 88371 h 1634492"/>
                <a:gd name="connsiteX1" fmla="*/ 609600 w 2064328"/>
                <a:gd name="connsiteY1" fmla="*/ 19098 h 1634492"/>
                <a:gd name="connsiteX2" fmla="*/ 983673 w 2064328"/>
                <a:gd name="connsiteY2" fmla="*/ 393171 h 1634492"/>
                <a:gd name="connsiteX3" fmla="*/ 1136073 w 2064328"/>
                <a:gd name="connsiteY3" fmla="*/ 1155171 h 1634492"/>
                <a:gd name="connsiteX4" fmla="*/ 1482437 w 2064328"/>
                <a:gd name="connsiteY4" fmla="*/ 1570807 h 1634492"/>
                <a:gd name="connsiteX5" fmla="*/ 2064328 w 2064328"/>
                <a:gd name="connsiteY5" fmla="*/ 1626225 h 16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328" h="1634492">
                  <a:moveTo>
                    <a:pt x="0" y="88371"/>
                  </a:moveTo>
                  <a:cubicBezTo>
                    <a:pt x="222827" y="28334"/>
                    <a:pt x="445655" y="-31702"/>
                    <a:pt x="609600" y="19098"/>
                  </a:cubicBezTo>
                  <a:cubicBezTo>
                    <a:pt x="773545" y="69898"/>
                    <a:pt x="895928" y="203826"/>
                    <a:pt x="983673" y="393171"/>
                  </a:cubicBezTo>
                  <a:cubicBezTo>
                    <a:pt x="1071418" y="582516"/>
                    <a:pt x="1052946" y="958898"/>
                    <a:pt x="1136073" y="1155171"/>
                  </a:cubicBezTo>
                  <a:cubicBezTo>
                    <a:pt x="1219200" y="1351444"/>
                    <a:pt x="1327728" y="1492298"/>
                    <a:pt x="1482437" y="1570807"/>
                  </a:cubicBezTo>
                  <a:cubicBezTo>
                    <a:pt x="1637146" y="1649316"/>
                    <a:pt x="1850737" y="1637770"/>
                    <a:pt x="2064328" y="1626225"/>
                  </a:cubicBezTo>
                </a:path>
              </a:pathLst>
            </a:custGeom>
            <a:no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42">
              <a:extLst>
                <a:ext uri="{FF2B5EF4-FFF2-40B4-BE49-F238E27FC236}">
                  <a16:creationId xmlns:a16="http://schemas.microsoft.com/office/drawing/2014/main" id="{A8E42D8A-0DBE-3041-B34A-53D23F6D750B}"/>
                </a:ext>
              </a:extLst>
            </p:cNvPr>
            <p:cNvSpPr/>
            <p:nvPr/>
          </p:nvSpPr>
          <p:spPr>
            <a:xfrm rot="5792508">
              <a:off x="10824440" y="1838678"/>
              <a:ext cx="1147384" cy="908474"/>
            </a:xfrm>
            <a:custGeom>
              <a:avLst/>
              <a:gdLst>
                <a:gd name="connsiteX0" fmla="*/ 0 w 2064328"/>
                <a:gd name="connsiteY0" fmla="*/ 88371 h 1634492"/>
                <a:gd name="connsiteX1" fmla="*/ 609600 w 2064328"/>
                <a:gd name="connsiteY1" fmla="*/ 19098 h 1634492"/>
                <a:gd name="connsiteX2" fmla="*/ 983673 w 2064328"/>
                <a:gd name="connsiteY2" fmla="*/ 393171 h 1634492"/>
                <a:gd name="connsiteX3" fmla="*/ 1136073 w 2064328"/>
                <a:gd name="connsiteY3" fmla="*/ 1155171 h 1634492"/>
                <a:gd name="connsiteX4" fmla="*/ 1482437 w 2064328"/>
                <a:gd name="connsiteY4" fmla="*/ 1570807 h 1634492"/>
                <a:gd name="connsiteX5" fmla="*/ 2064328 w 2064328"/>
                <a:gd name="connsiteY5" fmla="*/ 1626225 h 16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328" h="1634492">
                  <a:moveTo>
                    <a:pt x="0" y="88371"/>
                  </a:moveTo>
                  <a:cubicBezTo>
                    <a:pt x="222827" y="28334"/>
                    <a:pt x="445655" y="-31702"/>
                    <a:pt x="609600" y="19098"/>
                  </a:cubicBezTo>
                  <a:cubicBezTo>
                    <a:pt x="773545" y="69898"/>
                    <a:pt x="895928" y="203826"/>
                    <a:pt x="983673" y="393171"/>
                  </a:cubicBezTo>
                  <a:cubicBezTo>
                    <a:pt x="1071418" y="582516"/>
                    <a:pt x="1052946" y="958898"/>
                    <a:pt x="1136073" y="1155171"/>
                  </a:cubicBezTo>
                  <a:cubicBezTo>
                    <a:pt x="1219200" y="1351444"/>
                    <a:pt x="1327728" y="1492298"/>
                    <a:pt x="1482437" y="1570807"/>
                  </a:cubicBezTo>
                  <a:cubicBezTo>
                    <a:pt x="1637146" y="1649316"/>
                    <a:pt x="1850737" y="1637770"/>
                    <a:pt x="2064328" y="1626225"/>
                  </a:cubicBezTo>
                </a:path>
              </a:pathLst>
            </a:custGeom>
            <a:no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Freeform 43">
              <a:extLst>
                <a:ext uri="{FF2B5EF4-FFF2-40B4-BE49-F238E27FC236}">
                  <a16:creationId xmlns:a16="http://schemas.microsoft.com/office/drawing/2014/main" id="{49EEFBA3-330F-FD42-B972-6B8F1E95EBBD}"/>
                </a:ext>
              </a:extLst>
            </p:cNvPr>
            <p:cNvSpPr/>
            <p:nvPr/>
          </p:nvSpPr>
          <p:spPr>
            <a:xfrm rot="5792508">
              <a:off x="11109361" y="2069695"/>
              <a:ext cx="1147384" cy="908474"/>
            </a:xfrm>
            <a:custGeom>
              <a:avLst/>
              <a:gdLst>
                <a:gd name="connsiteX0" fmla="*/ 0 w 2064328"/>
                <a:gd name="connsiteY0" fmla="*/ 88371 h 1634492"/>
                <a:gd name="connsiteX1" fmla="*/ 609600 w 2064328"/>
                <a:gd name="connsiteY1" fmla="*/ 19098 h 1634492"/>
                <a:gd name="connsiteX2" fmla="*/ 983673 w 2064328"/>
                <a:gd name="connsiteY2" fmla="*/ 393171 h 1634492"/>
                <a:gd name="connsiteX3" fmla="*/ 1136073 w 2064328"/>
                <a:gd name="connsiteY3" fmla="*/ 1155171 h 1634492"/>
                <a:gd name="connsiteX4" fmla="*/ 1482437 w 2064328"/>
                <a:gd name="connsiteY4" fmla="*/ 1570807 h 1634492"/>
                <a:gd name="connsiteX5" fmla="*/ 2064328 w 2064328"/>
                <a:gd name="connsiteY5" fmla="*/ 1626225 h 16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328" h="1634492">
                  <a:moveTo>
                    <a:pt x="0" y="88371"/>
                  </a:moveTo>
                  <a:cubicBezTo>
                    <a:pt x="222827" y="28334"/>
                    <a:pt x="445655" y="-31702"/>
                    <a:pt x="609600" y="19098"/>
                  </a:cubicBezTo>
                  <a:cubicBezTo>
                    <a:pt x="773545" y="69898"/>
                    <a:pt x="895928" y="203826"/>
                    <a:pt x="983673" y="393171"/>
                  </a:cubicBezTo>
                  <a:cubicBezTo>
                    <a:pt x="1071418" y="582516"/>
                    <a:pt x="1052946" y="958898"/>
                    <a:pt x="1136073" y="1155171"/>
                  </a:cubicBezTo>
                  <a:cubicBezTo>
                    <a:pt x="1219200" y="1351444"/>
                    <a:pt x="1327728" y="1492298"/>
                    <a:pt x="1482437" y="1570807"/>
                  </a:cubicBezTo>
                  <a:cubicBezTo>
                    <a:pt x="1637146" y="1649316"/>
                    <a:pt x="1850737" y="1637770"/>
                    <a:pt x="2064328" y="1626225"/>
                  </a:cubicBezTo>
                </a:path>
              </a:pathLst>
            </a:custGeom>
            <a:no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Freeform 44">
              <a:extLst>
                <a:ext uri="{FF2B5EF4-FFF2-40B4-BE49-F238E27FC236}">
                  <a16:creationId xmlns:a16="http://schemas.microsoft.com/office/drawing/2014/main" id="{75A8F33B-3223-CD44-ABD5-F0AABC297472}"/>
                </a:ext>
              </a:extLst>
            </p:cNvPr>
            <p:cNvSpPr/>
            <p:nvPr/>
          </p:nvSpPr>
          <p:spPr>
            <a:xfrm rot="5792508">
              <a:off x="11348078" y="2377716"/>
              <a:ext cx="1147384" cy="908474"/>
            </a:xfrm>
            <a:custGeom>
              <a:avLst/>
              <a:gdLst>
                <a:gd name="connsiteX0" fmla="*/ 0 w 2064328"/>
                <a:gd name="connsiteY0" fmla="*/ 88371 h 1634492"/>
                <a:gd name="connsiteX1" fmla="*/ 609600 w 2064328"/>
                <a:gd name="connsiteY1" fmla="*/ 19098 h 1634492"/>
                <a:gd name="connsiteX2" fmla="*/ 983673 w 2064328"/>
                <a:gd name="connsiteY2" fmla="*/ 393171 h 1634492"/>
                <a:gd name="connsiteX3" fmla="*/ 1136073 w 2064328"/>
                <a:gd name="connsiteY3" fmla="*/ 1155171 h 1634492"/>
                <a:gd name="connsiteX4" fmla="*/ 1482437 w 2064328"/>
                <a:gd name="connsiteY4" fmla="*/ 1570807 h 1634492"/>
                <a:gd name="connsiteX5" fmla="*/ 2064328 w 2064328"/>
                <a:gd name="connsiteY5" fmla="*/ 1626225 h 16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328" h="1634492">
                  <a:moveTo>
                    <a:pt x="0" y="88371"/>
                  </a:moveTo>
                  <a:cubicBezTo>
                    <a:pt x="222827" y="28334"/>
                    <a:pt x="445655" y="-31702"/>
                    <a:pt x="609600" y="19098"/>
                  </a:cubicBezTo>
                  <a:cubicBezTo>
                    <a:pt x="773545" y="69898"/>
                    <a:pt x="895928" y="203826"/>
                    <a:pt x="983673" y="393171"/>
                  </a:cubicBezTo>
                  <a:cubicBezTo>
                    <a:pt x="1071418" y="582516"/>
                    <a:pt x="1052946" y="958898"/>
                    <a:pt x="1136073" y="1155171"/>
                  </a:cubicBezTo>
                  <a:cubicBezTo>
                    <a:pt x="1219200" y="1351444"/>
                    <a:pt x="1327728" y="1492298"/>
                    <a:pt x="1482437" y="1570807"/>
                  </a:cubicBezTo>
                  <a:cubicBezTo>
                    <a:pt x="1637146" y="1649316"/>
                    <a:pt x="1850737" y="1637770"/>
                    <a:pt x="2064328" y="1626225"/>
                  </a:cubicBezTo>
                </a:path>
              </a:pathLst>
            </a:custGeom>
            <a:no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6" name="Group 45">
              <a:extLst>
                <a:ext uri="{FF2B5EF4-FFF2-40B4-BE49-F238E27FC236}">
                  <a16:creationId xmlns:a16="http://schemas.microsoft.com/office/drawing/2014/main" id="{AD5AB854-E7CA-6D40-A60A-E625EBC87F94}"/>
                </a:ext>
              </a:extLst>
            </p:cNvPr>
            <p:cNvGrpSpPr/>
            <p:nvPr/>
          </p:nvGrpSpPr>
          <p:grpSpPr>
            <a:xfrm>
              <a:off x="11157827" y="2090364"/>
              <a:ext cx="1175923" cy="864328"/>
              <a:chOff x="1206349" y="2385743"/>
              <a:chExt cx="1894034" cy="1392153"/>
            </a:xfrm>
          </p:grpSpPr>
          <p:grpSp>
            <p:nvGrpSpPr>
              <p:cNvPr id="51" name="Group 50">
                <a:extLst>
                  <a:ext uri="{FF2B5EF4-FFF2-40B4-BE49-F238E27FC236}">
                    <a16:creationId xmlns:a16="http://schemas.microsoft.com/office/drawing/2014/main" id="{08FB5F50-3362-5E4E-B253-EE3A1C1358EB}"/>
                  </a:ext>
                </a:extLst>
              </p:cNvPr>
              <p:cNvGrpSpPr/>
              <p:nvPr/>
            </p:nvGrpSpPr>
            <p:grpSpPr>
              <a:xfrm>
                <a:off x="2173793" y="2546983"/>
                <a:ext cx="442869" cy="437113"/>
                <a:chOff x="4451379" y="3176925"/>
                <a:chExt cx="494694" cy="488264"/>
              </a:xfrm>
            </p:grpSpPr>
            <p:grpSp>
              <p:nvGrpSpPr>
                <p:cNvPr id="142" name="Group 141">
                  <a:extLst>
                    <a:ext uri="{FF2B5EF4-FFF2-40B4-BE49-F238E27FC236}">
                      <a16:creationId xmlns:a16="http://schemas.microsoft.com/office/drawing/2014/main" id="{EE0781BD-2562-2546-A3E1-C3477A4EC681}"/>
                    </a:ext>
                  </a:extLst>
                </p:cNvPr>
                <p:cNvGrpSpPr/>
                <p:nvPr/>
              </p:nvGrpSpPr>
              <p:grpSpPr>
                <a:xfrm rot="14481208">
                  <a:off x="4484161" y="3269015"/>
                  <a:ext cx="96507" cy="105953"/>
                  <a:chOff x="5732816" y="1984361"/>
                  <a:chExt cx="231653" cy="254327"/>
                </a:xfrm>
              </p:grpSpPr>
              <p:sp>
                <p:nvSpPr>
                  <p:cNvPr id="168" name="Freeform 167">
                    <a:extLst>
                      <a:ext uri="{FF2B5EF4-FFF2-40B4-BE49-F238E27FC236}">
                        <a16:creationId xmlns:a16="http://schemas.microsoft.com/office/drawing/2014/main" id="{67C223AA-4C06-D64D-89A1-5A58584A39FF}"/>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Freeform 168">
                    <a:extLst>
                      <a:ext uri="{FF2B5EF4-FFF2-40B4-BE49-F238E27FC236}">
                        <a16:creationId xmlns:a16="http://schemas.microsoft.com/office/drawing/2014/main" id="{162C7F77-DD5D-3449-980B-B8938BDEF6A9}"/>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Freeform 169">
                    <a:extLst>
                      <a:ext uri="{FF2B5EF4-FFF2-40B4-BE49-F238E27FC236}">
                        <a16:creationId xmlns:a16="http://schemas.microsoft.com/office/drawing/2014/main" id="{304E3020-8057-4C4F-AB5B-6246F5AEBF67}"/>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3" name="Group 142">
                  <a:extLst>
                    <a:ext uri="{FF2B5EF4-FFF2-40B4-BE49-F238E27FC236}">
                      <a16:creationId xmlns:a16="http://schemas.microsoft.com/office/drawing/2014/main" id="{A2AADA97-ACD0-2E43-B702-1B1F828B5C1E}"/>
                    </a:ext>
                  </a:extLst>
                </p:cNvPr>
                <p:cNvGrpSpPr/>
                <p:nvPr/>
              </p:nvGrpSpPr>
              <p:grpSpPr>
                <a:xfrm rot="15602772">
                  <a:off x="4456102" y="3426035"/>
                  <a:ext cx="96507" cy="105953"/>
                  <a:chOff x="5732816" y="1984361"/>
                  <a:chExt cx="231653" cy="254327"/>
                </a:xfrm>
              </p:grpSpPr>
              <p:sp>
                <p:nvSpPr>
                  <p:cNvPr id="165" name="Freeform 164">
                    <a:extLst>
                      <a:ext uri="{FF2B5EF4-FFF2-40B4-BE49-F238E27FC236}">
                        <a16:creationId xmlns:a16="http://schemas.microsoft.com/office/drawing/2014/main" id="{A97D0D25-4659-674A-B0C0-7AE6EF9DF3AB}"/>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6" name="Freeform 165">
                    <a:extLst>
                      <a:ext uri="{FF2B5EF4-FFF2-40B4-BE49-F238E27FC236}">
                        <a16:creationId xmlns:a16="http://schemas.microsoft.com/office/drawing/2014/main" id="{76DA87AF-44C5-1B45-8269-6ABDF0EB512F}"/>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7" name="Freeform 166">
                    <a:extLst>
                      <a:ext uri="{FF2B5EF4-FFF2-40B4-BE49-F238E27FC236}">
                        <a16:creationId xmlns:a16="http://schemas.microsoft.com/office/drawing/2014/main" id="{DCFF679A-ED2D-2E43-81EA-DBC58968CE9E}"/>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4" name="Group 143">
                  <a:extLst>
                    <a:ext uri="{FF2B5EF4-FFF2-40B4-BE49-F238E27FC236}">
                      <a16:creationId xmlns:a16="http://schemas.microsoft.com/office/drawing/2014/main" id="{323E6616-31F2-2C42-8C67-894F4A788FFA}"/>
                    </a:ext>
                  </a:extLst>
                </p:cNvPr>
                <p:cNvGrpSpPr/>
                <p:nvPr/>
              </p:nvGrpSpPr>
              <p:grpSpPr>
                <a:xfrm>
                  <a:off x="4779991" y="3209180"/>
                  <a:ext cx="96507" cy="105953"/>
                  <a:chOff x="5732816" y="1984361"/>
                  <a:chExt cx="231653" cy="254327"/>
                </a:xfrm>
              </p:grpSpPr>
              <p:sp>
                <p:nvSpPr>
                  <p:cNvPr id="162" name="Freeform 161">
                    <a:extLst>
                      <a:ext uri="{FF2B5EF4-FFF2-40B4-BE49-F238E27FC236}">
                        <a16:creationId xmlns:a16="http://schemas.microsoft.com/office/drawing/2014/main" id="{F2EA87E2-0373-9A4D-A6F4-C19185133693}"/>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3" name="Freeform 162">
                    <a:extLst>
                      <a:ext uri="{FF2B5EF4-FFF2-40B4-BE49-F238E27FC236}">
                        <a16:creationId xmlns:a16="http://schemas.microsoft.com/office/drawing/2014/main" id="{B317F5B7-6F2F-114F-B03B-D394DE35657A}"/>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4" name="Freeform 163">
                    <a:extLst>
                      <a:ext uri="{FF2B5EF4-FFF2-40B4-BE49-F238E27FC236}">
                        <a16:creationId xmlns:a16="http://schemas.microsoft.com/office/drawing/2014/main" id="{D9B4D688-087E-A543-8D51-15F934D46A27}"/>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5" name="Group 144">
                  <a:extLst>
                    <a:ext uri="{FF2B5EF4-FFF2-40B4-BE49-F238E27FC236}">
                      <a16:creationId xmlns:a16="http://schemas.microsoft.com/office/drawing/2014/main" id="{0A45A208-FE1C-7540-8657-1719AF9F8062}"/>
                    </a:ext>
                  </a:extLst>
                </p:cNvPr>
                <p:cNvGrpSpPr/>
                <p:nvPr/>
              </p:nvGrpSpPr>
              <p:grpSpPr>
                <a:xfrm rot="6370003">
                  <a:off x="4774416" y="3526937"/>
                  <a:ext cx="96507" cy="105953"/>
                  <a:chOff x="5732816" y="1984361"/>
                  <a:chExt cx="231653" cy="254327"/>
                </a:xfrm>
              </p:grpSpPr>
              <p:sp>
                <p:nvSpPr>
                  <p:cNvPr id="159" name="Freeform 158">
                    <a:extLst>
                      <a:ext uri="{FF2B5EF4-FFF2-40B4-BE49-F238E27FC236}">
                        <a16:creationId xmlns:a16="http://schemas.microsoft.com/office/drawing/2014/main" id="{232B53E3-516A-314F-9634-E0490CB329A5}"/>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0" name="Freeform 159">
                    <a:extLst>
                      <a:ext uri="{FF2B5EF4-FFF2-40B4-BE49-F238E27FC236}">
                        <a16:creationId xmlns:a16="http://schemas.microsoft.com/office/drawing/2014/main" id="{14DC5758-DD19-FF46-A39C-35DB36B45864}"/>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1" name="Freeform 160">
                    <a:extLst>
                      <a:ext uri="{FF2B5EF4-FFF2-40B4-BE49-F238E27FC236}">
                        <a16:creationId xmlns:a16="http://schemas.microsoft.com/office/drawing/2014/main" id="{EE661A40-FE2F-FA4F-91E8-D4590A913216}"/>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46" name="Picture 145">
                  <a:extLst>
                    <a:ext uri="{FF2B5EF4-FFF2-40B4-BE49-F238E27FC236}">
                      <a16:creationId xmlns:a16="http://schemas.microsoft.com/office/drawing/2014/main" id="{6187AE32-F60F-9940-BE63-E46DC889152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72042" y="3197001"/>
                  <a:ext cx="464117" cy="468188"/>
                </a:xfrm>
                <a:prstGeom prst="rect">
                  <a:avLst/>
                </a:prstGeom>
              </p:spPr>
            </p:pic>
            <p:grpSp>
              <p:nvGrpSpPr>
                <p:cNvPr id="147" name="Group 146">
                  <a:extLst>
                    <a:ext uri="{FF2B5EF4-FFF2-40B4-BE49-F238E27FC236}">
                      <a16:creationId xmlns:a16="http://schemas.microsoft.com/office/drawing/2014/main" id="{1284F9B1-D5A5-F24C-84F5-F0E0EB9D147A}"/>
                    </a:ext>
                  </a:extLst>
                </p:cNvPr>
                <p:cNvGrpSpPr/>
                <p:nvPr/>
              </p:nvGrpSpPr>
              <p:grpSpPr>
                <a:xfrm rot="4530963">
                  <a:off x="4844843" y="3376606"/>
                  <a:ext cx="96507" cy="105953"/>
                  <a:chOff x="5732816" y="1984361"/>
                  <a:chExt cx="231653" cy="254327"/>
                </a:xfrm>
              </p:grpSpPr>
              <p:sp>
                <p:nvSpPr>
                  <p:cNvPr id="156" name="Freeform 155">
                    <a:extLst>
                      <a:ext uri="{FF2B5EF4-FFF2-40B4-BE49-F238E27FC236}">
                        <a16:creationId xmlns:a16="http://schemas.microsoft.com/office/drawing/2014/main" id="{D052FC51-22F5-9F46-9B30-AE73F75DE084}"/>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7" name="Freeform 156">
                    <a:extLst>
                      <a:ext uri="{FF2B5EF4-FFF2-40B4-BE49-F238E27FC236}">
                        <a16:creationId xmlns:a16="http://schemas.microsoft.com/office/drawing/2014/main" id="{23A06634-BA7A-634A-BBE4-90C961D7259C}"/>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Freeform 157">
                    <a:extLst>
                      <a:ext uri="{FF2B5EF4-FFF2-40B4-BE49-F238E27FC236}">
                        <a16:creationId xmlns:a16="http://schemas.microsoft.com/office/drawing/2014/main" id="{7DBF7067-B47A-D641-B1CC-A9E558D5B674}"/>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8" name="Group 147">
                  <a:extLst>
                    <a:ext uri="{FF2B5EF4-FFF2-40B4-BE49-F238E27FC236}">
                      <a16:creationId xmlns:a16="http://schemas.microsoft.com/office/drawing/2014/main" id="{33116701-46B4-7747-B8A1-3E0B2BCE6DD7}"/>
                    </a:ext>
                  </a:extLst>
                </p:cNvPr>
                <p:cNvGrpSpPr/>
                <p:nvPr/>
              </p:nvGrpSpPr>
              <p:grpSpPr>
                <a:xfrm rot="8865661">
                  <a:off x="4613122" y="3554067"/>
                  <a:ext cx="96507" cy="105953"/>
                  <a:chOff x="5732816" y="1984361"/>
                  <a:chExt cx="231653" cy="254327"/>
                </a:xfrm>
              </p:grpSpPr>
              <p:sp>
                <p:nvSpPr>
                  <p:cNvPr id="153" name="Freeform 152">
                    <a:extLst>
                      <a:ext uri="{FF2B5EF4-FFF2-40B4-BE49-F238E27FC236}">
                        <a16:creationId xmlns:a16="http://schemas.microsoft.com/office/drawing/2014/main" id="{58C6EF1A-079B-FE4E-ABA5-3F7BF972C024}"/>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4" name="Freeform 153">
                    <a:extLst>
                      <a:ext uri="{FF2B5EF4-FFF2-40B4-BE49-F238E27FC236}">
                        <a16:creationId xmlns:a16="http://schemas.microsoft.com/office/drawing/2014/main" id="{2D3CF2D0-301C-0446-A85F-CD5671803530}"/>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5" name="Freeform 154">
                    <a:extLst>
                      <a:ext uri="{FF2B5EF4-FFF2-40B4-BE49-F238E27FC236}">
                        <a16:creationId xmlns:a16="http://schemas.microsoft.com/office/drawing/2014/main" id="{E8CAB046-0DD2-C04A-A137-B4FEA9B650BB}"/>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49" name="Group 148">
                  <a:extLst>
                    <a:ext uri="{FF2B5EF4-FFF2-40B4-BE49-F238E27FC236}">
                      <a16:creationId xmlns:a16="http://schemas.microsoft.com/office/drawing/2014/main" id="{AD2CA92E-95D2-2B45-B69C-20812A851DA5}"/>
                    </a:ext>
                  </a:extLst>
                </p:cNvPr>
                <p:cNvGrpSpPr/>
                <p:nvPr/>
              </p:nvGrpSpPr>
              <p:grpSpPr>
                <a:xfrm rot="18339160">
                  <a:off x="4610334" y="3172202"/>
                  <a:ext cx="96507" cy="105953"/>
                  <a:chOff x="5732816" y="1984361"/>
                  <a:chExt cx="231653" cy="254327"/>
                </a:xfrm>
              </p:grpSpPr>
              <p:sp>
                <p:nvSpPr>
                  <p:cNvPr id="150" name="Freeform 149">
                    <a:extLst>
                      <a:ext uri="{FF2B5EF4-FFF2-40B4-BE49-F238E27FC236}">
                        <a16:creationId xmlns:a16="http://schemas.microsoft.com/office/drawing/2014/main" id="{0A57CE6C-E4E6-0648-82E6-EA7730666902}"/>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1" name="Freeform 150">
                    <a:extLst>
                      <a:ext uri="{FF2B5EF4-FFF2-40B4-BE49-F238E27FC236}">
                        <a16:creationId xmlns:a16="http://schemas.microsoft.com/office/drawing/2014/main" id="{C45E7C9C-5B31-9B44-9A02-05272C4845AD}"/>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Freeform 151">
                    <a:extLst>
                      <a:ext uri="{FF2B5EF4-FFF2-40B4-BE49-F238E27FC236}">
                        <a16:creationId xmlns:a16="http://schemas.microsoft.com/office/drawing/2014/main" id="{D7118430-5BC8-8444-AA33-D816F1CD2819}"/>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52" name="Group 51">
                <a:extLst>
                  <a:ext uri="{FF2B5EF4-FFF2-40B4-BE49-F238E27FC236}">
                    <a16:creationId xmlns:a16="http://schemas.microsoft.com/office/drawing/2014/main" id="{E7F5CECD-E531-5341-9784-D435BFEBFCED}"/>
                  </a:ext>
                </a:extLst>
              </p:cNvPr>
              <p:cNvGrpSpPr/>
              <p:nvPr/>
            </p:nvGrpSpPr>
            <p:grpSpPr>
              <a:xfrm>
                <a:off x="1652862" y="3253961"/>
                <a:ext cx="442869" cy="437113"/>
                <a:chOff x="4451379" y="3176925"/>
                <a:chExt cx="494694" cy="488264"/>
              </a:xfrm>
            </p:grpSpPr>
            <p:grpSp>
              <p:nvGrpSpPr>
                <p:cNvPr id="113" name="Group 112">
                  <a:extLst>
                    <a:ext uri="{FF2B5EF4-FFF2-40B4-BE49-F238E27FC236}">
                      <a16:creationId xmlns:a16="http://schemas.microsoft.com/office/drawing/2014/main" id="{89761E7B-A2DE-8341-8AD0-8AD5982E117A}"/>
                    </a:ext>
                  </a:extLst>
                </p:cNvPr>
                <p:cNvGrpSpPr/>
                <p:nvPr/>
              </p:nvGrpSpPr>
              <p:grpSpPr>
                <a:xfrm rot="14481208">
                  <a:off x="4484161" y="3269015"/>
                  <a:ext cx="96507" cy="105953"/>
                  <a:chOff x="5732816" y="1984361"/>
                  <a:chExt cx="231653" cy="254327"/>
                </a:xfrm>
              </p:grpSpPr>
              <p:sp>
                <p:nvSpPr>
                  <p:cNvPr id="139" name="Freeform 138">
                    <a:extLst>
                      <a:ext uri="{FF2B5EF4-FFF2-40B4-BE49-F238E27FC236}">
                        <a16:creationId xmlns:a16="http://schemas.microsoft.com/office/drawing/2014/main" id="{40F6DF16-9FCA-9540-84E8-05FB9F9764E3}"/>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Freeform 139">
                    <a:extLst>
                      <a:ext uri="{FF2B5EF4-FFF2-40B4-BE49-F238E27FC236}">
                        <a16:creationId xmlns:a16="http://schemas.microsoft.com/office/drawing/2014/main" id="{143EF76B-BA2E-2D49-A2A9-679B53CE6E56}"/>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Freeform 140">
                    <a:extLst>
                      <a:ext uri="{FF2B5EF4-FFF2-40B4-BE49-F238E27FC236}">
                        <a16:creationId xmlns:a16="http://schemas.microsoft.com/office/drawing/2014/main" id="{BDC268F0-C4C8-2648-A201-79E164584757}"/>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4" name="Group 113">
                  <a:extLst>
                    <a:ext uri="{FF2B5EF4-FFF2-40B4-BE49-F238E27FC236}">
                      <a16:creationId xmlns:a16="http://schemas.microsoft.com/office/drawing/2014/main" id="{08848E1B-3CDF-684C-BA7C-FFBBACD3FC84}"/>
                    </a:ext>
                  </a:extLst>
                </p:cNvPr>
                <p:cNvGrpSpPr/>
                <p:nvPr/>
              </p:nvGrpSpPr>
              <p:grpSpPr>
                <a:xfrm rot="15602772">
                  <a:off x="4456102" y="3426035"/>
                  <a:ext cx="96507" cy="105953"/>
                  <a:chOff x="5732816" y="1984361"/>
                  <a:chExt cx="231653" cy="254327"/>
                </a:xfrm>
              </p:grpSpPr>
              <p:sp>
                <p:nvSpPr>
                  <p:cNvPr id="136" name="Freeform 135">
                    <a:extLst>
                      <a:ext uri="{FF2B5EF4-FFF2-40B4-BE49-F238E27FC236}">
                        <a16:creationId xmlns:a16="http://schemas.microsoft.com/office/drawing/2014/main" id="{3035BB96-D7F5-764C-B58F-7FFB1A25DB08}"/>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Freeform 136">
                    <a:extLst>
                      <a:ext uri="{FF2B5EF4-FFF2-40B4-BE49-F238E27FC236}">
                        <a16:creationId xmlns:a16="http://schemas.microsoft.com/office/drawing/2014/main" id="{11C29E58-6F00-5445-A901-DA7AC13C2FD2}"/>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8" name="Freeform 137">
                    <a:extLst>
                      <a:ext uri="{FF2B5EF4-FFF2-40B4-BE49-F238E27FC236}">
                        <a16:creationId xmlns:a16="http://schemas.microsoft.com/office/drawing/2014/main" id="{44181064-FC88-D746-A8EA-EC799B9B51DF}"/>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5" name="Group 114">
                  <a:extLst>
                    <a:ext uri="{FF2B5EF4-FFF2-40B4-BE49-F238E27FC236}">
                      <a16:creationId xmlns:a16="http://schemas.microsoft.com/office/drawing/2014/main" id="{3504D61F-6F81-BD4F-8F4D-7CA645F16D86}"/>
                    </a:ext>
                  </a:extLst>
                </p:cNvPr>
                <p:cNvGrpSpPr/>
                <p:nvPr/>
              </p:nvGrpSpPr>
              <p:grpSpPr>
                <a:xfrm>
                  <a:off x="4779991" y="3209180"/>
                  <a:ext cx="96507" cy="105953"/>
                  <a:chOff x="5732816" y="1984361"/>
                  <a:chExt cx="231653" cy="254327"/>
                </a:xfrm>
              </p:grpSpPr>
              <p:sp>
                <p:nvSpPr>
                  <p:cNvPr id="133" name="Freeform 132">
                    <a:extLst>
                      <a:ext uri="{FF2B5EF4-FFF2-40B4-BE49-F238E27FC236}">
                        <a16:creationId xmlns:a16="http://schemas.microsoft.com/office/drawing/2014/main" id="{160C7832-68FF-4E49-A1C8-F388B8A76FB8}"/>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Freeform 133">
                    <a:extLst>
                      <a:ext uri="{FF2B5EF4-FFF2-40B4-BE49-F238E27FC236}">
                        <a16:creationId xmlns:a16="http://schemas.microsoft.com/office/drawing/2014/main" id="{B9CBAAF9-9D20-2144-B422-B90890219692}"/>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Freeform 134">
                    <a:extLst>
                      <a:ext uri="{FF2B5EF4-FFF2-40B4-BE49-F238E27FC236}">
                        <a16:creationId xmlns:a16="http://schemas.microsoft.com/office/drawing/2014/main" id="{67D43D1A-A1EB-A84A-83B7-E41F30AEE2E3}"/>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6" name="Group 115">
                  <a:extLst>
                    <a:ext uri="{FF2B5EF4-FFF2-40B4-BE49-F238E27FC236}">
                      <a16:creationId xmlns:a16="http://schemas.microsoft.com/office/drawing/2014/main" id="{F158F7F2-F85A-5442-AC94-6E22CAB7E550}"/>
                    </a:ext>
                  </a:extLst>
                </p:cNvPr>
                <p:cNvGrpSpPr/>
                <p:nvPr/>
              </p:nvGrpSpPr>
              <p:grpSpPr>
                <a:xfrm rot="6370003">
                  <a:off x="4774416" y="3526937"/>
                  <a:ext cx="96507" cy="105953"/>
                  <a:chOff x="5732816" y="1984361"/>
                  <a:chExt cx="231653" cy="254327"/>
                </a:xfrm>
              </p:grpSpPr>
              <p:sp>
                <p:nvSpPr>
                  <p:cNvPr id="130" name="Freeform 129">
                    <a:extLst>
                      <a:ext uri="{FF2B5EF4-FFF2-40B4-BE49-F238E27FC236}">
                        <a16:creationId xmlns:a16="http://schemas.microsoft.com/office/drawing/2014/main" id="{3867B0E4-B011-5043-ADD2-9C0AA47019BB}"/>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Freeform 130">
                    <a:extLst>
                      <a:ext uri="{FF2B5EF4-FFF2-40B4-BE49-F238E27FC236}">
                        <a16:creationId xmlns:a16="http://schemas.microsoft.com/office/drawing/2014/main" id="{BA7C6862-70EA-D340-B58B-C87A0099683A}"/>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Freeform 131">
                    <a:extLst>
                      <a:ext uri="{FF2B5EF4-FFF2-40B4-BE49-F238E27FC236}">
                        <a16:creationId xmlns:a16="http://schemas.microsoft.com/office/drawing/2014/main" id="{49AE68E2-649A-5342-9FA5-A57E5E98FF3E}"/>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17" name="Picture 116">
                  <a:extLst>
                    <a:ext uri="{FF2B5EF4-FFF2-40B4-BE49-F238E27FC236}">
                      <a16:creationId xmlns:a16="http://schemas.microsoft.com/office/drawing/2014/main" id="{531B5891-C1C3-8045-ADAC-DCFD33023B9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72042" y="3197001"/>
                  <a:ext cx="464117" cy="468188"/>
                </a:xfrm>
                <a:prstGeom prst="rect">
                  <a:avLst/>
                </a:prstGeom>
              </p:spPr>
            </p:pic>
            <p:grpSp>
              <p:nvGrpSpPr>
                <p:cNvPr id="118" name="Group 117">
                  <a:extLst>
                    <a:ext uri="{FF2B5EF4-FFF2-40B4-BE49-F238E27FC236}">
                      <a16:creationId xmlns:a16="http://schemas.microsoft.com/office/drawing/2014/main" id="{7422E954-76E6-4441-8BED-C47D81C8C3FD}"/>
                    </a:ext>
                  </a:extLst>
                </p:cNvPr>
                <p:cNvGrpSpPr/>
                <p:nvPr/>
              </p:nvGrpSpPr>
              <p:grpSpPr>
                <a:xfrm rot="4530963">
                  <a:off x="4844843" y="3376606"/>
                  <a:ext cx="96507" cy="105953"/>
                  <a:chOff x="5732816" y="1984361"/>
                  <a:chExt cx="231653" cy="254327"/>
                </a:xfrm>
              </p:grpSpPr>
              <p:sp>
                <p:nvSpPr>
                  <p:cNvPr id="127" name="Freeform 126">
                    <a:extLst>
                      <a:ext uri="{FF2B5EF4-FFF2-40B4-BE49-F238E27FC236}">
                        <a16:creationId xmlns:a16="http://schemas.microsoft.com/office/drawing/2014/main" id="{74B845D7-DD6F-D945-A3CE-D6EDF6E92BBE}"/>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Freeform 127">
                    <a:extLst>
                      <a:ext uri="{FF2B5EF4-FFF2-40B4-BE49-F238E27FC236}">
                        <a16:creationId xmlns:a16="http://schemas.microsoft.com/office/drawing/2014/main" id="{B2FDE328-A266-634F-8988-17E56452A89E}"/>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Freeform 128">
                    <a:extLst>
                      <a:ext uri="{FF2B5EF4-FFF2-40B4-BE49-F238E27FC236}">
                        <a16:creationId xmlns:a16="http://schemas.microsoft.com/office/drawing/2014/main" id="{9DDB1DA9-812A-0C42-8EC8-EB86AFFE7ED4}"/>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19" name="Group 118">
                  <a:extLst>
                    <a:ext uri="{FF2B5EF4-FFF2-40B4-BE49-F238E27FC236}">
                      <a16:creationId xmlns:a16="http://schemas.microsoft.com/office/drawing/2014/main" id="{B917553C-01B1-1D4B-AEDD-5F92C6B0A3E5}"/>
                    </a:ext>
                  </a:extLst>
                </p:cNvPr>
                <p:cNvGrpSpPr/>
                <p:nvPr/>
              </p:nvGrpSpPr>
              <p:grpSpPr>
                <a:xfrm rot="8865661">
                  <a:off x="4613122" y="3554067"/>
                  <a:ext cx="96507" cy="105953"/>
                  <a:chOff x="5732816" y="1984361"/>
                  <a:chExt cx="231653" cy="254327"/>
                </a:xfrm>
              </p:grpSpPr>
              <p:sp>
                <p:nvSpPr>
                  <p:cNvPr id="124" name="Freeform 123">
                    <a:extLst>
                      <a:ext uri="{FF2B5EF4-FFF2-40B4-BE49-F238E27FC236}">
                        <a16:creationId xmlns:a16="http://schemas.microsoft.com/office/drawing/2014/main" id="{971B22E1-A143-E744-A5E0-8B7BA79D265D}"/>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5" name="Freeform 124">
                    <a:extLst>
                      <a:ext uri="{FF2B5EF4-FFF2-40B4-BE49-F238E27FC236}">
                        <a16:creationId xmlns:a16="http://schemas.microsoft.com/office/drawing/2014/main" id="{3ED7C855-7F27-D44C-8E19-40EF60DF6376}"/>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Freeform 125">
                    <a:extLst>
                      <a:ext uri="{FF2B5EF4-FFF2-40B4-BE49-F238E27FC236}">
                        <a16:creationId xmlns:a16="http://schemas.microsoft.com/office/drawing/2014/main" id="{E92DC94D-DD19-F540-97AB-133919A6EEB3}"/>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0" name="Group 119">
                  <a:extLst>
                    <a:ext uri="{FF2B5EF4-FFF2-40B4-BE49-F238E27FC236}">
                      <a16:creationId xmlns:a16="http://schemas.microsoft.com/office/drawing/2014/main" id="{64659AC9-1C35-E849-B907-E7E3E237CAB3}"/>
                    </a:ext>
                  </a:extLst>
                </p:cNvPr>
                <p:cNvGrpSpPr/>
                <p:nvPr/>
              </p:nvGrpSpPr>
              <p:grpSpPr>
                <a:xfrm rot="18339160">
                  <a:off x="4610334" y="3172202"/>
                  <a:ext cx="96507" cy="105953"/>
                  <a:chOff x="5732816" y="1984361"/>
                  <a:chExt cx="231653" cy="254327"/>
                </a:xfrm>
              </p:grpSpPr>
              <p:sp>
                <p:nvSpPr>
                  <p:cNvPr id="121" name="Freeform 120">
                    <a:extLst>
                      <a:ext uri="{FF2B5EF4-FFF2-40B4-BE49-F238E27FC236}">
                        <a16:creationId xmlns:a16="http://schemas.microsoft.com/office/drawing/2014/main" id="{676752D3-22A9-AF4F-B927-C28D6C2519E9}"/>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Freeform 121">
                    <a:extLst>
                      <a:ext uri="{FF2B5EF4-FFF2-40B4-BE49-F238E27FC236}">
                        <a16:creationId xmlns:a16="http://schemas.microsoft.com/office/drawing/2014/main" id="{76E50109-7258-2546-8A06-E76C4005442A}"/>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Freeform 122">
                    <a:extLst>
                      <a:ext uri="{FF2B5EF4-FFF2-40B4-BE49-F238E27FC236}">
                        <a16:creationId xmlns:a16="http://schemas.microsoft.com/office/drawing/2014/main" id="{5678FFD0-0FEF-4B46-8ED3-51579937FF20}"/>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53" name="Group 52">
                <a:extLst>
                  <a:ext uri="{FF2B5EF4-FFF2-40B4-BE49-F238E27FC236}">
                    <a16:creationId xmlns:a16="http://schemas.microsoft.com/office/drawing/2014/main" id="{E406F7A8-83A6-CD4B-A703-9C743D6FDC0F}"/>
                  </a:ext>
                </a:extLst>
              </p:cNvPr>
              <p:cNvGrpSpPr/>
              <p:nvPr/>
            </p:nvGrpSpPr>
            <p:grpSpPr>
              <a:xfrm>
                <a:off x="1206349" y="2385743"/>
                <a:ext cx="442869" cy="437113"/>
                <a:chOff x="4451379" y="3176925"/>
                <a:chExt cx="494694" cy="488264"/>
              </a:xfrm>
            </p:grpSpPr>
            <p:grpSp>
              <p:nvGrpSpPr>
                <p:cNvPr id="84" name="Group 83">
                  <a:extLst>
                    <a:ext uri="{FF2B5EF4-FFF2-40B4-BE49-F238E27FC236}">
                      <a16:creationId xmlns:a16="http://schemas.microsoft.com/office/drawing/2014/main" id="{A8D938DA-D5E6-914A-92E3-E0279E628307}"/>
                    </a:ext>
                  </a:extLst>
                </p:cNvPr>
                <p:cNvGrpSpPr/>
                <p:nvPr/>
              </p:nvGrpSpPr>
              <p:grpSpPr>
                <a:xfrm rot="14481208">
                  <a:off x="4484161" y="3269015"/>
                  <a:ext cx="96507" cy="105953"/>
                  <a:chOff x="5732816" y="1984361"/>
                  <a:chExt cx="231653" cy="254327"/>
                </a:xfrm>
              </p:grpSpPr>
              <p:sp>
                <p:nvSpPr>
                  <p:cNvPr id="110" name="Freeform 109">
                    <a:extLst>
                      <a:ext uri="{FF2B5EF4-FFF2-40B4-BE49-F238E27FC236}">
                        <a16:creationId xmlns:a16="http://schemas.microsoft.com/office/drawing/2014/main" id="{CCA6DA8B-8F50-3B4D-848B-F185D707B90A}"/>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Freeform 110">
                    <a:extLst>
                      <a:ext uri="{FF2B5EF4-FFF2-40B4-BE49-F238E27FC236}">
                        <a16:creationId xmlns:a16="http://schemas.microsoft.com/office/drawing/2014/main" id="{305EAE71-9615-8D4A-B07B-D9143AF20262}"/>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Freeform 111">
                    <a:extLst>
                      <a:ext uri="{FF2B5EF4-FFF2-40B4-BE49-F238E27FC236}">
                        <a16:creationId xmlns:a16="http://schemas.microsoft.com/office/drawing/2014/main" id="{84D5D2E8-A357-B242-9594-2425E38469C9}"/>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5" name="Group 84">
                  <a:extLst>
                    <a:ext uri="{FF2B5EF4-FFF2-40B4-BE49-F238E27FC236}">
                      <a16:creationId xmlns:a16="http://schemas.microsoft.com/office/drawing/2014/main" id="{AD5DF45E-5259-FD4F-A097-811782432C77}"/>
                    </a:ext>
                  </a:extLst>
                </p:cNvPr>
                <p:cNvGrpSpPr/>
                <p:nvPr/>
              </p:nvGrpSpPr>
              <p:grpSpPr>
                <a:xfrm rot="15602772">
                  <a:off x="4456102" y="3426035"/>
                  <a:ext cx="96507" cy="105953"/>
                  <a:chOff x="5732816" y="1984361"/>
                  <a:chExt cx="231653" cy="254327"/>
                </a:xfrm>
              </p:grpSpPr>
              <p:sp>
                <p:nvSpPr>
                  <p:cNvPr id="107" name="Freeform 106">
                    <a:extLst>
                      <a:ext uri="{FF2B5EF4-FFF2-40B4-BE49-F238E27FC236}">
                        <a16:creationId xmlns:a16="http://schemas.microsoft.com/office/drawing/2014/main" id="{26E3226F-D545-7748-9514-81D68C59F9BD}"/>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Freeform 107">
                    <a:extLst>
                      <a:ext uri="{FF2B5EF4-FFF2-40B4-BE49-F238E27FC236}">
                        <a16:creationId xmlns:a16="http://schemas.microsoft.com/office/drawing/2014/main" id="{2302B8C0-44C6-6141-9434-5BB22302D041}"/>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Freeform 108">
                    <a:extLst>
                      <a:ext uri="{FF2B5EF4-FFF2-40B4-BE49-F238E27FC236}">
                        <a16:creationId xmlns:a16="http://schemas.microsoft.com/office/drawing/2014/main" id="{FC090B8D-8573-5646-A2F7-991A5B569F64}"/>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6" name="Group 85">
                  <a:extLst>
                    <a:ext uri="{FF2B5EF4-FFF2-40B4-BE49-F238E27FC236}">
                      <a16:creationId xmlns:a16="http://schemas.microsoft.com/office/drawing/2014/main" id="{EA3F8459-14BC-B34D-801C-5AB904D75039}"/>
                    </a:ext>
                  </a:extLst>
                </p:cNvPr>
                <p:cNvGrpSpPr/>
                <p:nvPr/>
              </p:nvGrpSpPr>
              <p:grpSpPr>
                <a:xfrm>
                  <a:off x="4779991" y="3209180"/>
                  <a:ext cx="96507" cy="105953"/>
                  <a:chOff x="5732816" y="1984361"/>
                  <a:chExt cx="231653" cy="254327"/>
                </a:xfrm>
              </p:grpSpPr>
              <p:sp>
                <p:nvSpPr>
                  <p:cNvPr id="104" name="Freeform 103">
                    <a:extLst>
                      <a:ext uri="{FF2B5EF4-FFF2-40B4-BE49-F238E27FC236}">
                        <a16:creationId xmlns:a16="http://schemas.microsoft.com/office/drawing/2014/main" id="{97573C9E-C841-6243-B8F3-D1A822125A7F}"/>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Freeform 104">
                    <a:extLst>
                      <a:ext uri="{FF2B5EF4-FFF2-40B4-BE49-F238E27FC236}">
                        <a16:creationId xmlns:a16="http://schemas.microsoft.com/office/drawing/2014/main" id="{E8D5B6DF-E6B8-2C4B-B117-4266BA27994E}"/>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Freeform 105">
                    <a:extLst>
                      <a:ext uri="{FF2B5EF4-FFF2-40B4-BE49-F238E27FC236}">
                        <a16:creationId xmlns:a16="http://schemas.microsoft.com/office/drawing/2014/main" id="{5D881136-320C-D04F-BA0E-AB18ABEBF865}"/>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87" name="Group 86">
                  <a:extLst>
                    <a:ext uri="{FF2B5EF4-FFF2-40B4-BE49-F238E27FC236}">
                      <a16:creationId xmlns:a16="http://schemas.microsoft.com/office/drawing/2014/main" id="{18EA757E-946A-874C-87BA-BAB113F77572}"/>
                    </a:ext>
                  </a:extLst>
                </p:cNvPr>
                <p:cNvGrpSpPr/>
                <p:nvPr/>
              </p:nvGrpSpPr>
              <p:grpSpPr>
                <a:xfrm rot="6370003">
                  <a:off x="4774416" y="3526937"/>
                  <a:ext cx="96507" cy="105953"/>
                  <a:chOff x="5732816" y="1984361"/>
                  <a:chExt cx="231653" cy="254327"/>
                </a:xfrm>
              </p:grpSpPr>
              <p:sp>
                <p:nvSpPr>
                  <p:cNvPr id="101" name="Freeform 100">
                    <a:extLst>
                      <a:ext uri="{FF2B5EF4-FFF2-40B4-BE49-F238E27FC236}">
                        <a16:creationId xmlns:a16="http://schemas.microsoft.com/office/drawing/2014/main" id="{7679806D-5E19-F74D-B5E9-0C03FE1C56FA}"/>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Freeform 101">
                    <a:extLst>
                      <a:ext uri="{FF2B5EF4-FFF2-40B4-BE49-F238E27FC236}">
                        <a16:creationId xmlns:a16="http://schemas.microsoft.com/office/drawing/2014/main" id="{E06E7907-2CE8-3C43-A804-C64A669088C8}"/>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Freeform 102">
                    <a:extLst>
                      <a:ext uri="{FF2B5EF4-FFF2-40B4-BE49-F238E27FC236}">
                        <a16:creationId xmlns:a16="http://schemas.microsoft.com/office/drawing/2014/main" id="{C7E7831F-9691-6648-B7F5-035888C3EE76}"/>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88" name="Picture 87">
                  <a:extLst>
                    <a:ext uri="{FF2B5EF4-FFF2-40B4-BE49-F238E27FC236}">
                      <a16:creationId xmlns:a16="http://schemas.microsoft.com/office/drawing/2014/main" id="{F1BBE82A-62A2-0B49-957D-28628AFA33B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72042" y="3197001"/>
                  <a:ext cx="464117" cy="468188"/>
                </a:xfrm>
                <a:prstGeom prst="rect">
                  <a:avLst/>
                </a:prstGeom>
              </p:spPr>
            </p:pic>
            <p:grpSp>
              <p:nvGrpSpPr>
                <p:cNvPr id="89" name="Group 88">
                  <a:extLst>
                    <a:ext uri="{FF2B5EF4-FFF2-40B4-BE49-F238E27FC236}">
                      <a16:creationId xmlns:a16="http://schemas.microsoft.com/office/drawing/2014/main" id="{B4239AC3-1FC2-8C44-A131-7E97BEA72A95}"/>
                    </a:ext>
                  </a:extLst>
                </p:cNvPr>
                <p:cNvGrpSpPr/>
                <p:nvPr/>
              </p:nvGrpSpPr>
              <p:grpSpPr>
                <a:xfrm rot="4530963">
                  <a:off x="4844843" y="3376606"/>
                  <a:ext cx="96507" cy="105953"/>
                  <a:chOff x="5732816" y="1984361"/>
                  <a:chExt cx="231653" cy="254327"/>
                </a:xfrm>
              </p:grpSpPr>
              <p:sp>
                <p:nvSpPr>
                  <p:cNvPr id="98" name="Freeform 97">
                    <a:extLst>
                      <a:ext uri="{FF2B5EF4-FFF2-40B4-BE49-F238E27FC236}">
                        <a16:creationId xmlns:a16="http://schemas.microsoft.com/office/drawing/2014/main" id="{82039071-AEA3-CC48-8B9D-C3218D6BF782}"/>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Freeform 98">
                    <a:extLst>
                      <a:ext uri="{FF2B5EF4-FFF2-40B4-BE49-F238E27FC236}">
                        <a16:creationId xmlns:a16="http://schemas.microsoft.com/office/drawing/2014/main" id="{25E0F56D-7061-0B41-9356-29073927C863}"/>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Freeform 99">
                    <a:extLst>
                      <a:ext uri="{FF2B5EF4-FFF2-40B4-BE49-F238E27FC236}">
                        <a16:creationId xmlns:a16="http://schemas.microsoft.com/office/drawing/2014/main" id="{24AE6D67-6726-934D-AD7A-97EFFAB7A17F}"/>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0" name="Group 89">
                  <a:extLst>
                    <a:ext uri="{FF2B5EF4-FFF2-40B4-BE49-F238E27FC236}">
                      <a16:creationId xmlns:a16="http://schemas.microsoft.com/office/drawing/2014/main" id="{4C5742E3-317B-6844-A784-8BBAD306EDC9}"/>
                    </a:ext>
                  </a:extLst>
                </p:cNvPr>
                <p:cNvGrpSpPr/>
                <p:nvPr/>
              </p:nvGrpSpPr>
              <p:grpSpPr>
                <a:xfrm rot="8865661">
                  <a:off x="4613122" y="3554067"/>
                  <a:ext cx="96507" cy="105953"/>
                  <a:chOff x="5732816" y="1984361"/>
                  <a:chExt cx="231653" cy="254327"/>
                </a:xfrm>
              </p:grpSpPr>
              <p:sp>
                <p:nvSpPr>
                  <p:cNvPr id="95" name="Freeform 94">
                    <a:extLst>
                      <a:ext uri="{FF2B5EF4-FFF2-40B4-BE49-F238E27FC236}">
                        <a16:creationId xmlns:a16="http://schemas.microsoft.com/office/drawing/2014/main" id="{490BC8CC-6B2B-A648-B4CB-C34C06578BDB}"/>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Freeform 95">
                    <a:extLst>
                      <a:ext uri="{FF2B5EF4-FFF2-40B4-BE49-F238E27FC236}">
                        <a16:creationId xmlns:a16="http://schemas.microsoft.com/office/drawing/2014/main" id="{85AF5A21-ED8F-BB48-A1B3-1B532ACEF4BF}"/>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Freeform 96">
                    <a:extLst>
                      <a:ext uri="{FF2B5EF4-FFF2-40B4-BE49-F238E27FC236}">
                        <a16:creationId xmlns:a16="http://schemas.microsoft.com/office/drawing/2014/main" id="{CDD1F437-D21B-064D-A4EA-47396F61F660}"/>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1" name="Group 90">
                  <a:extLst>
                    <a:ext uri="{FF2B5EF4-FFF2-40B4-BE49-F238E27FC236}">
                      <a16:creationId xmlns:a16="http://schemas.microsoft.com/office/drawing/2014/main" id="{B3103E57-8E67-AE47-987E-C5D7FA67BDBD}"/>
                    </a:ext>
                  </a:extLst>
                </p:cNvPr>
                <p:cNvGrpSpPr/>
                <p:nvPr/>
              </p:nvGrpSpPr>
              <p:grpSpPr>
                <a:xfrm rot="18339160">
                  <a:off x="4610334" y="3172202"/>
                  <a:ext cx="96507" cy="105953"/>
                  <a:chOff x="5732816" y="1984361"/>
                  <a:chExt cx="231653" cy="254327"/>
                </a:xfrm>
              </p:grpSpPr>
              <p:sp>
                <p:nvSpPr>
                  <p:cNvPr id="92" name="Freeform 91">
                    <a:extLst>
                      <a:ext uri="{FF2B5EF4-FFF2-40B4-BE49-F238E27FC236}">
                        <a16:creationId xmlns:a16="http://schemas.microsoft.com/office/drawing/2014/main" id="{40461379-AC1D-EF4B-82AC-7BC55D5BC73F}"/>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Freeform 92">
                    <a:extLst>
                      <a:ext uri="{FF2B5EF4-FFF2-40B4-BE49-F238E27FC236}">
                        <a16:creationId xmlns:a16="http://schemas.microsoft.com/office/drawing/2014/main" id="{822D5628-B65F-F84C-9922-7673ADD85325}"/>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Freeform 93">
                    <a:extLst>
                      <a:ext uri="{FF2B5EF4-FFF2-40B4-BE49-F238E27FC236}">
                        <a16:creationId xmlns:a16="http://schemas.microsoft.com/office/drawing/2014/main" id="{6062CF4E-4B5D-1942-ABB3-DD2FC743CD92}"/>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54" name="Group 53">
                <a:extLst>
                  <a:ext uri="{FF2B5EF4-FFF2-40B4-BE49-F238E27FC236}">
                    <a16:creationId xmlns:a16="http://schemas.microsoft.com/office/drawing/2014/main" id="{926B606A-420A-5447-BD04-09F2E591A5F5}"/>
                  </a:ext>
                </a:extLst>
              </p:cNvPr>
              <p:cNvGrpSpPr/>
              <p:nvPr/>
            </p:nvGrpSpPr>
            <p:grpSpPr>
              <a:xfrm>
                <a:off x="2657514" y="3340783"/>
                <a:ext cx="442869" cy="437113"/>
                <a:chOff x="4451379" y="3176925"/>
                <a:chExt cx="494694" cy="488264"/>
              </a:xfrm>
            </p:grpSpPr>
            <p:grpSp>
              <p:nvGrpSpPr>
                <p:cNvPr id="55" name="Group 54">
                  <a:extLst>
                    <a:ext uri="{FF2B5EF4-FFF2-40B4-BE49-F238E27FC236}">
                      <a16:creationId xmlns:a16="http://schemas.microsoft.com/office/drawing/2014/main" id="{CF6A7504-EDE7-6A45-85F7-74FCAC90112D}"/>
                    </a:ext>
                  </a:extLst>
                </p:cNvPr>
                <p:cNvGrpSpPr/>
                <p:nvPr/>
              </p:nvGrpSpPr>
              <p:grpSpPr>
                <a:xfrm rot="14481208">
                  <a:off x="4484161" y="3269015"/>
                  <a:ext cx="96507" cy="105953"/>
                  <a:chOff x="5732816" y="1984361"/>
                  <a:chExt cx="231653" cy="254327"/>
                </a:xfrm>
              </p:grpSpPr>
              <p:sp>
                <p:nvSpPr>
                  <p:cNvPr id="81" name="Freeform 80">
                    <a:extLst>
                      <a:ext uri="{FF2B5EF4-FFF2-40B4-BE49-F238E27FC236}">
                        <a16:creationId xmlns:a16="http://schemas.microsoft.com/office/drawing/2014/main" id="{7C4E228B-A281-A843-9F4D-5A832829063E}"/>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Freeform 81">
                    <a:extLst>
                      <a:ext uri="{FF2B5EF4-FFF2-40B4-BE49-F238E27FC236}">
                        <a16:creationId xmlns:a16="http://schemas.microsoft.com/office/drawing/2014/main" id="{0FBA46B3-29CA-1749-B7BD-65FF550F8016}"/>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Freeform 82">
                    <a:extLst>
                      <a:ext uri="{FF2B5EF4-FFF2-40B4-BE49-F238E27FC236}">
                        <a16:creationId xmlns:a16="http://schemas.microsoft.com/office/drawing/2014/main" id="{ED2E5920-801A-6343-B1AA-ADA76B05F380}"/>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6" name="Group 55">
                  <a:extLst>
                    <a:ext uri="{FF2B5EF4-FFF2-40B4-BE49-F238E27FC236}">
                      <a16:creationId xmlns:a16="http://schemas.microsoft.com/office/drawing/2014/main" id="{C0E57D8A-D9C0-264A-BD49-9DA7D4D9289F}"/>
                    </a:ext>
                  </a:extLst>
                </p:cNvPr>
                <p:cNvGrpSpPr/>
                <p:nvPr/>
              </p:nvGrpSpPr>
              <p:grpSpPr>
                <a:xfrm rot="15602772">
                  <a:off x="4456102" y="3426035"/>
                  <a:ext cx="96507" cy="105953"/>
                  <a:chOff x="5732816" y="1984361"/>
                  <a:chExt cx="231653" cy="254327"/>
                </a:xfrm>
              </p:grpSpPr>
              <p:sp>
                <p:nvSpPr>
                  <p:cNvPr id="78" name="Freeform 77">
                    <a:extLst>
                      <a:ext uri="{FF2B5EF4-FFF2-40B4-BE49-F238E27FC236}">
                        <a16:creationId xmlns:a16="http://schemas.microsoft.com/office/drawing/2014/main" id="{09AF1098-1BF2-F643-9FDA-4BFE8FBDC8DD}"/>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Freeform 78">
                    <a:extLst>
                      <a:ext uri="{FF2B5EF4-FFF2-40B4-BE49-F238E27FC236}">
                        <a16:creationId xmlns:a16="http://schemas.microsoft.com/office/drawing/2014/main" id="{62C6A35C-9336-DA45-BBD4-3F6B71FCDBF5}"/>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Freeform 79">
                    <a:extLst>
                      <a:ext uri="{FF2B5EF4-FFF2-40B4-BE49-F238E27FC236}">
                        <a16:creationId xmlns:a16="http://schemas.microsoft.com/office/drawing/2014/main" id="{83786883-FD3D-674E-8595-73BAB306F4D4}"/>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7" name="Group 56">
                  <a:extLst>
                    <a:ext uri="{FF2B5EF4-FFF2-40B4-BE49-F238E27FC236}">
                      <a16:creationId xmlns:a16="http://schemas.microsoft.com/office/drawing/2014/main" id="{3F6E9A9E-0D18-1B4A-9612-9E0E864E2DAD}"/>
                    </a:ext>
                  </a:extLst>
                </p:cNvPr>
                <p:cNvGrpSpPr/>
                <p:nvPr/>
              </p:nvGrpSpPr>
              <p:grpSpPr>
                <a:xfrm>
                  <a:off x="4779991" y="3209180"/>
                  <a:ext cx="96507" cy="105953"/>
                  <a:chOff x="5732816" y="1984361"/>
                  <a:chExt cx="231653" cy="254327"/>
                </a:xfrm>
              </p:grpSpPr>
              <p:sp>
                <p:nvSpPr>
                  <p:cNvPr id="75" name="Freeform 74">
                    <a:extLst>
                      <a:ext uri="{FF2B5EF4-FFF2-40B4-BE49-F238E27FC236}">
                        <a16:creationId xmlns:a16="http://schemas.microsoft.com/office/drawing/2014/main" id="{6F80A579-307F-8649-A83F-4B574873778E}"/>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Freeform 75">
                    <a:extLst>
                      <a:ext uri="{FF2B5EF4-FFF2-40B4-BE49-F238E27FC236}">
                        <a16:creationId xmlns:a16="http://schemas.microsoft.com/office/drawing/2014/main" id="{B7DDC394-A8EA-0B49-B7BB-8206CE10D4A8}"/>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Freeform 76">
                    <a:extLst>
                      <a:ext uri="{FF2B5EF4-FFF2-40B4-BE49-F238E27FC236}">
                        <a16:creationId xmlns:a16="http://schemas.microsoft.com/office/drawing/2014/main" id="{DFF383A2-B27D-AB4D-A770-E06530E7AE71}"/>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58" name="Group 57">
                  <a:extLst>
                    <a:ext uri="{FF2B5EF4-FFF2-40B4-BE49-F238E27FC236}">
                      <a16:creationId xmlns:a16="http://schemas.microsoft.com/office/drawing/2014/main" id="{35E52C43-86F3-F24B-84BF-3D0FA96306FA}"/>
                    </a:ext>
                  </a:extLst>
                </p:cNvPr>
                <p:cNvGrpSpPr/>
                <p:nvPr/>
              </p:nvGrpSpPr>
              <p:grpSpPr>
                <a:xfrm rot="6370003">
                  <a:off x="4774416" y="3526937"/>
                  <a:ext cx="96507" cy="105953"/>
                  <a:chOff x="5732816" y="1984361"/>
                  <a:chExt cx="231653" cy="254327"/>
                </a:xfrm>
              </p:grpSpPr>
              <p:sp>
                <p:nvSpPr>
                  <p:cNvPr id="72" name="Freeform 71">
                    <a:extLst>
                      <a:ext uri="{FF2B5EF4-FFF2-40B4-BE49-F238E27FC236}">
                        <a16:creationId xmlns:a16="http://schemas.microsoft.com/office/drawing/2014/main" id="{520FD739-F7B7-0745-B888-D00B332F7B25}"/>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Freeform 72">
                    <a:extLst>
                      <a:ext uri="{FF2B5EF4-FFF2-40B4-BE49-F238E27FC236}">
                        <a16:creationId xmlns:a16="http://schemas.microsoft.com/office/drawing/2014/main" id="{A586173A-934F-0B4B-B1C8-106B6B028408}"/>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Freeform 73">
                    <a:extLst>
                      <a:ext uri="{FF2B5EF4-FFF2-40B4-BE49-F238E27FC236}">
                        <a16:creationId xmlns:a16="http://schemas.microsoft.com/office/drawing/2014/main" id="{FB6B0B6C-AF61-F346-A7F9-54578ACAEFF2}"/>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9" name="Picture 58">
                  <a:extLst>
                    <a:ext uri="{FF2B5EF4-FFF2-40B4-BE49-F238E27FC236}">
                      <a16:creationId xmlns:a16="http://schemas.microsoft.com/office/drawing/2014/main" id="{672836BF-5FA6-1240-94EA-234067E288A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472042" y="3197001"/>
                  <a:ext cx="464117" cy="468188"/>
                </a:xfrm>
                <a:prstGeom prst="rect">
                  <a:avLst/>
                </a:prstGeom>
              </p:spPr>
            </p:pic>
            <p:grpSp>
              <p:nvGrpSpPr>
                <p:cNvPr id="60" name="Group 59">
                  <a:extLst>
                    <a:ext uri="{FF2B5EF4-FFF2-40B4-BE49-F238E27FC236}">
                      <a16:creationId xmlns:a16="http://schemas.microsoft.com/office/drawing/2014/main" id="{A018A1A0-9A8A-3D48-A2B0-70D1E2D1176E}"/>
                    </a:ext>
                  </a:extLst>
                </p:cNvPr>
                <p:cNvGrpSpPr/>
                <p:nvPr/>
              </p:nvGrpSpPr>
              <p:grpSpPr>
                <a:xfrm rot="4530963">
                  <a:off x="4844843" y="3376606"/>
                  <a:ext cx="96507" cy="105953"/>
                  <a:chOff x="5732816" y="1984361"/>
                  <a:chExt cx="231653" cy="254327"/>
                </a:xfrm>
              </p:grpSpPr>
              <p:sp>
                <p:nvSpPr>
                  <p:cNvPr id="69" name="Freeform 68">
                    <a:extLst>
                      <a:ext uri="{FF2B5EF4-FFF2-40B4-BE49-F238E27FC236}">
                        <a16:creationId xmlns:a16="http://schemas.microsoft.com/office/drawing/2014/main" id="{E38AD4E5-CD03-7144-A16E-DBE6BBF6F053}"/>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Freeform 69">
                    <a:extLst>
                      <a:ext uri="{FF2B5EF4-FFF2-40B4-BE49-F238E27FC236}">
                        <a16:creationId xmlns:a16="http://schemas.microsoft.com/office/drawing/2014/main" id="{4086C9D6-582D-C642-A93F-7E867B3FCCDA}"/>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Freeform 70">
                    <a:extLst>
                      <a:ext uri="{FF2B5EF4-FFF2-40B4-BE49-F238E27FC236}">
                        <a16:creationId xmlns:a16="http://schemas.microsoft.com/office/drawing/2014/main" id="{F149686F-0C50-3F42-828B-AABA1CB74E7A}"/>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1" name="Group 60">
                  <a:extLst>
                    <a:ext uri="{FF2B5EF4-FFF2-40B4-BE49-F238E27FC236}">
                      <a16:creationId xmlns:a16="http://schemas.microsoft.com/office/drawing/2014/main" id="{A057F366-36B5-BE4A-BB7E-CA51C72B141D}"/>
                    </a:ext>
                  </a:extLst>
                </p:cNvPr>
                <p:cNvGrpSpPr/>
                <p:nvPr/>
              </p:nvGrpSpPr>
              <p:grpSpPr>
                <a:xfrm rot="8865661">
                  <a:off x="4613122" y="3554067"/>
                  <a:ext cx="96507" cy="105953"/>
                  <a:chOff x="5732816" y="1984361"/>
                  <a:chExt cx="231653" cy="254327"/>
                </a:xfrm>
              </p:grpSpPr>
              <p:sp>
                <p:nvSpPr>
                  <p:cNvPr id="66" name="Freeform 65">
                    <a:extLst>
                      <a:ext uri="{FF2B5EF4-FFF2-40B4-BE49-F238E27FC236}">
                        <a16:creationId xmlns:a16="http://schemas.microsoft.com/office/drawing/2014/main" id="{85186699-4663-9246-B9D6-DFE85302A694}"/>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Freeform 66">
                    <a:extLst>
                      <a:ext uri="{FF2B5EF4-FFF2-40B4-BE49-F238E27FC236}">
                        <a16:creationId xmlns:a16="http://schemas.microsoft.com/office/drawing/2014/main" id="{0B5AA02C-9E00-E94F-AC3A-D99889644554}"/>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Freeform 67">
                    <a:extLst>
                      <a:ext uri="{FF2B5EF4-FFF2-40B4-BE49-F238E27FC236}">
                        <a16:creationId xmlns:a16="http://schemas.microsoft.com/office/drawing/2014/main" id="{0A8580D3-375B-564D-AD6D-24317B46561C}"/>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2" name="Group 61">
                  <a:extLst>
                    <a:ext uri="{FF2B5EF4-FFF2-40B4-BE49-F238E27FC236}">
                      <a16:creationId xmlns:a16="http://schemas.microsoft.com/office/drawing/2014/main" id="{1262D7DC-0E6E-AC48-8740-034CC792FD33}"/>
                    </a:ext>
                  </a:extLst>
                </p:cNvPr>
                <p:cNvGrpSpPr/>
                <p:nvPr/>
              </p:nvGrpSpPr>
              <p:grpSpPr>
                <a:xfrm rot="18339160">
                  <a:off x="4610334" y="3172202"/>
                  <a:ext cx="96507" cy="105953"/>
                  <a:chOff x="5732816" y="1984361"/>
                  <a:chExt cx="231653" cy="254327"/>
                </a:xfrm>
              </p:grpSpPr>
              <p:sp>
                <p:nvSpPr>
                  <p:cNvPr id="63" name="Freeform 62">
                    <a:extLst>
                      <a:ext uri="{FF2B5EF4-FFF2-40B4-BE49-F238E27FC236}">
                        <a16:creationId xmlns:a16="http://schemas.microsoft.com/office/drawing/2014/main" id="{6730B1FA-1F52-3547-93BF-0144426EBEDD}"/>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Freeform 63">
                    <a:extLst>
                      <a:ext uri="{FF2B5EF4-FFF2-40B4-BE49-F238E27FC236}">
                        <a16:creationId xmlns:a16="http://schemas.microsoft.com/office/drawing/2014/main" id="{12A74E7E-72E6-1847-B94A-425585465DF9}"/>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Freeform 64">
                    <a:extLst>
                      <a:ext uri="{FF2B5EF4-FFF2-40B4-BE49-F238E27FC236}">
                        <a16:creationId xmlns:a16="http://schemas.microsoft.com/office/drawing/2014/main" id="{3D3BC51C-E7CE-0D40-B70C-A3CE6CA5E9B5}"/>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sp>
          <p:nvSpPr>
            <p:cNvPr id="47" name="Can 46">
              <a:extLst>
                <a:ext uri="{FF2B5EF4-FFF2-40B4-BE49-F238E27FC236}">
                  <a16:creationId xmlns:a16="http://schemas.microsoft.com/office/drawing/2014/main" id="{A6596F43-A81C-BC46-8364-17883BA276F1}"/>
                </a:ext>
              </a:extLst>
            </p:cNvPr>
            <p:cNvSpPr/>
            <p:nvPr/>
          </p:nvSpPr>
          <p:spPr>
            <a:xfrm rot="7194317" flipH="1">
              <a:off x="10107682" y="1515627"/>
              <a:ext cx="466543" cy="979211"/>
            </a:xfrm>
            <a:prstGeom prst="can">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c 47">
              <a:extLst>
                <a:ext uri="{FF2B5EF4-FFF2-40B4-BE49-F238E27FC236}">
                  <a16:creationId xmlns:a16="http://schemas.microsoft.com/office/drawing/2014/main" id="{8FC15ECD-1BCC-A243-A18D-C588B0627736}"/>
                </a:ext>
              </a:extLst>
            </p:cNvPr>
            <p:cNvSpPr/>
            <p:nvPr/>
          </p:nvSpPr>
          <p:spPr>
            <a:xfrm rot="7525399">
              <a:off x="10342251" y="1891706"/>
              <a:ext cx="584949" cy="532504"/>
            </a:xfrm>
            <a:prstGeom prst="arc">
              <a:avLst>
                <a:gd name="adj1" fmla="val 13551260"/>
                <a:gd name="adj2" fmla="val 1858477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Arc 48">
              <a:extLst>
                <a:ext uri="{FF2B5EF4-FFF2-40B4-BE49-F238E27FC236}">
                  <a16:creationId xmlns:a16="http://schemas.microsoft.com/office/drawing/2014/main" id="{388EFE51-5718-9B4A-93FF-7E38339B6F46}"/>
                </a:ext>
              </a:extLst>
            </p:cNvPr>
            <p:cNvSpPr/>
            <p:nvPr/>
          </p:nvSpPr>
          <p:spPr>
            <a:xfrm rot="7525399">
              <a:off x="10413210" y="2018394"/>
              <a:ext cx="793268" cy="532504"/>
            </a:xfrm>
            <a:prstGeom prst="arc">
              <a:avLst>
                <a:gd name="adj1" fmla="val 11993615"/>
                <a:gd name="adj2" fmla="val 2046641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Arc 49">
              <a:extLst>
                <a:ext uri="{FF2B5EF4-FFF2-40B4-BE49-F238E27FC236}">
                  <a16:creationId xmlns:a16="http://schemas.microsoft.com/office/drawing/2014/main" id="{0E9533AF-84C3-8B48-81A6-2F6879D1A0EC}"/>
                </a:ext>
              </a:extLst>
            </p:cNvPr>
            <p:cNvSpPr/>
            <p:nvPr/>
          </p:nvSpPr>
          <p:spPr>
            <a:xfrm rot="7525399">
              <a:off x="10228927" y="1787350"/>
              <a:ext cx="786169" cy="749821"/>
            </a:xfrm>
            <a:prstGeom prst="arc">
              <a:avLst>
                <a:gd name="adj1" fmla="val 13551260"/>
                <a:gd name="adj2" fmla="val 18584778"/>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71" name="Group 170">
            <a:extLst>
              <a:ext uri="{FF2B5EF4-FFF2-40B4-BE49-F238E27FC236}">
                <a16:creationId xmlns:a16="http://schemas.microsoft.com/office/drawing/2014/main" id="{89B017BF-B24A-FD48-82FE-6C1B750219C6}"/>
              </a:ext>
            </a:extLst>
          </p:cNvPr>
          <p:cNvGrpSpPr/>
          <p:nvPr/>
        </p:nvGrpSpPr>
        <p:grpSpPr>
          <a:xfrm>
            <a:off x="758538" y="2667061"/>
            <a:ext cx="876301" cy="745240"/>
            <a:chOff x="758538" y="2667061"/>
            <a:chExt cx="876301" cy="745240"/>
          </a:xfrm>
        </p:grpSpPr>
        <p:sp>
          <p:nvSpPr>
            <p:cNvPr id="172" name="Freeform 171">
              <a:extLst>
                <a:ext uri="{FF2B5EF4-FFF2-40B4-BE49-F238E27FC236}">
                  <a16:creationId xmlns:a16="http://schemas.microsoft.com/office/drawing/2014/main" id="{125C228F-B4E9-C24C-8177-D14F4AAEF346}"/>
                </a:ext>
              </a:extLst>
            </p:cNvPr>
            <p:cNvSpPr/>
            <p:nvPr/>
          </p:nvSpPr>
          <p:spPr>
            <a:xfrm>
              <a:off x="758538" y="3027577"/>
              <a:ext cx="502642" cy="326956"/>
            </a:xfrm>
            <a:custGeom>
              <a:avLst/>
              <a:gdLst>
                <a:gd name="connsiteX0" fmla="*/ 0 w 2064328"/>
                <a:gd name="connsiteY0" fmla="*/ 88371 h 1634492"/>
                <a:gd name="connsiteX1" fmla="*/ 609600 w 2064328"/>
                <a:gd name="connsiteY1" fmla="*/ 19098 h 1634492"/>
                <a:gd name="connsiteX2" fmla="*/ 983673 w 2064328"/>
                <a:gd name="connsiteY2" fmla="*/ 393171 h 1634492"/>
                <a:gd name="connsiteX3" fmla="*/ 1136073 w 2064328"/>
                <a:gd name="connsiteY3" fmla="*/ 1155171 h 1634492"/>
                <a:gd name="connsiteX4" fmla="*/ 1482437 w 2064328"/>
                <a:gd name="connsiteY4" fmla="*/ 1570807 h 1634492"/>
                <a:gd name="connsiteX5" fmla="*/ 2064328 w 2064328"/>
                <a:gd name="connsiteY5" fmla="*/ 1626225 h 16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328" h="1634492">
                  <a:moveTo>
                    <a:pt x="0" y="88371"/>
                  </a:moveTo>
                  <a:cubicBezTo>
                    <a:pt x="222827" y="28334"/>
                    <a:pt x="445655" y="-31702"/>
                    <a:pt x="609600" y="19098"/>
                  </a:cubicBezTo>
                  <a:cubicBezTo>
                    <a:pt x="773545" y="69898"/>
                    <a:pt x="895928" y="203826"/>
                    <a:pt x="983673" y="393171"/>
                  </a:cubicBezTo>
                  <a:cubicBezTo>
                    <a:pt x="1071418" y="582516"/>
                    <a:pt x="1052946" y="958898"/>
                    <a:pt x="1136073" y="1155171"/>
                  </a:cubicBezTo>
                  <a:cubicBezTo>
                    <a:pt x="1219200" y="1351444"/>
                    <a:pt x="1327728" y="1492298"/>
                    <a:pt x="1482437" y="1570807"/>
                  </a:cubicBezTo>
                  <a:cubicBezTo>
                    <a:pt x="1637146" y="1649316"/>
                    <a:pt x="1850737" y="1637770"/>
                    <a:pt x="2064328" y="1626225"/>
                  </a:cubicBezTo>
                </a:path>
              </a:pathLst>
            </a:custGeom>
            <a:no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a:extLst>
                <a:ext uri="{FF2B5EF4-FFF2-40B4-BE49-F238E27FC236}">
                  <a16:creationId xmlns:a16="http://schemas.microsoft.com/office/drawing/2014/main" id="{97967457-78C7-8949-8F97-9DB8E9F8D2FE}"/>
                </a:ext>
              </a:extLst>
            </p:cNvPr>
            <p:cNvSpPr/>
            <p:nvPr/>
          </p:nvSpPr>
          <p:spPr>
            <a:xfrm rot="306667">
              <a:off x="962204" y="2718230"/>
              <a:ext cx="543021" cy="326956"/>
            </a:xfrm>
            <a:custGeom>
              <a:avLst/>
              <a:gdLst>
                <a:gd name="connsiteX0" fmla="*/ 0 w 2064328"/>
                <a:gd name="connsiteY0" fmla="*/ 88371 h 1634492"/>
                <a:gd name="connsiteX1" fmla="*/ 609600 w 2064328"/>
                <a:gd name="connsiteY1" fmla="*/ 19098 h 1634492"/>
                <a:gd name="connsiteX2" fmla="*/ 983673 w 2064328"/>
                <a:gd name="connsiteY2" fmla="*/ 393171 h 1634492"/>
                <a:gd name="connsiteX3" fmla="*/ 1136073 w 2064328"/>
                <a:gd name="connsiteY3" fmla="*/ 1155171 h 1634492"/>
                <a:gd name="connsiteX4" fmla="*/ 1482437 w 2064328"/>
                <a:gd name="connsiteY4" fmla="*/ 1570807 h 1634492"/>
                <a:gd name="connsiteX5" fmla="*/ 2064328 w 2064328"/>
                <a:gd name="connsiteY5" fmla="*/ 1626225 h 16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328" h="1634492">
                  <a:moveTo>
                    <a:pt x="0" y="88371"/>
                  </a:moveTo>
                  <a:cubicBezTo>
                    <a:pt x="222827" y="28334"/>
                    <a:pt x="445655" y="-31702"/>
                    <a:pt x="609600" y="19098"/>
                  </a:cubicBezTo>
                  <a:cubicBezTo>
                    <a:pt x="773545" y="69898"/>
                    <a:pt x="895928" y="203826"/>
                    <a:pt x="983673" y="393171"/>
                  </a:cubicBezTo>
                  <a:cubicBezTo>
                    <a:pt x="1071418" y="582516"/>
                    <a:pt x="1052946" y="958898"/>
                    <a:pt x="1136073" y="1155171"/>
                  </a:cubicBezTo>
                  <a:cubicBezTo>
                    <a:pt x="1219200" y="1351444"/>
                    <a:pt x="1327728" y="1492298"/>
                    <a:pt x="1482437" y="1570807"/>
                  </a:cubicBezTo>
                  <a:cubicBezTo>
                    <a:pt x="1637146" y="1649316"/>
                    <a:pt x="1850737" y="1637770"/>
                    <a:pt x="2064328" y="1626225"/>
                  </a:cubicBezTo>
                </a:path>
              </a:pathLst>
            </a:custGeom>
            <a:no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a:extLst>
                <a:ext uri="{FF2B5EF4-FFF2-40B4-BE49-F238E27FC236}">
                  <a16:creationId xmlns:a16="http://schemas.microsoft.com/office/drawing/2014/main" id="{ED8F0F0E-271E-704C-A648-6246D9F2FBCF}"/>
                </a:ext>
              </a:extLst>
            </p:cNvPr>
            <p:cNvSpPr/>
            <p:nvPr/>
          </p:nvSpPr>
          <p:spPr>
            <a:xfrm rot="5792508">
              <a:off x="1229378" y="3006841"/>
              <a:ext cx="412939" cy="397982"/>
            </a:xfrm>
            <a:custGeom>
              <a:avLst/>
              <a:gdLst>
                <a:gd name="connsiteX0" fmla="*/ 0 w 2064328"/>
                <a:gd name="connsiteY0" fmla="*/ 88371 h 1634492"/>
                <a:gd name="connsiteX1" fmla="*/ 609600 w 2064328"/>
                <a:gd name="connsiteY1" fmla="*/ 19098 h 1634492"/>
                <a:gd name="connsiteX2" fmla="*/ 983673 w 2064328"/>
                <a:gd name="connsiteY2" fmla="*/ 393171 h 1634492"/>
                <a:gd name="connsiteX3" fmla="*/ 1136073 w 2064328"/>
                <a:gd name="connsiteY3" fmla="*/ 1155171 h 1634492"/>
                <a:gd name="connsiteX4" fmla="*/ 1482437 w 2064328"/>
                <a:gd name="connsiteY4" fmla="*/ 1570807 h 1634492"/>
                <a:gd name="connsiteX5" fmla="*/ 2064328 w 2064328"/>
                <a:gd name="connsiteY5" fmla="*/ 1626225 h 16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328" h="1634492">
                  <a:moveTo>
                    <a:pt x="0" y="88371"/>
                  </a:moveTo>
                  <a:cubicBezTo>
                    <a:pt x="222827" y="28334"/>
                    <a:pt x="445655" y="-31702"/>
                    <a:pt x="609600" y="19098"/>
                  </a:cubicBezTo>
                  <a:cubicBezTo>
                    <a:pt x="773545" y="69898"/>
                    <a:pt x="895928" y="203826"/>
                    <a:pt x="983673" y="393171"/>
                  </a:cubicBezTo>
                  <a:cubicBezTo>
                    <a:pt x="1071418" y="582516"/>
                    <a:pt x="1052946" y="958898"/>
                    <a:pt x="1136073" y="1155171"/>
                  </a:cubicBezTo>
                  <a:cubicBezTo>
                    <a:pt x="1219200" y="1351444"/>
                    <a:pt x="1327728" y="1492298"/>
                    <a:pt x="1482437" y="1570807"/>
                  </a:cubicBezTo>
                  <a:cubicBezTo>
                    <a:pt x="1637146" y="1649316"/>
                    <a:pt x="1850737" y="1637770"/>
                    <a:pt x="2064328" y="1626225"/>
                  </a:cubicBezTo>
                </a:path>
              </a:pathLst>
            </a:custGeom>
            <a:no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a:extLst>
                <a:ext uri="{FF2B5EF4-FFF2-40B4-BE49-F238E27FC236}">
                  <a16:creationId xmlns:a16="http://schemas.microsoft.com/office/drawing/2014/main" id="{F9FA8BAD-7A6D-9F49-A8A1-79E7EC5E289A}"/>
                </a:ext>
              </a:extLst>
            </p:cNvPr>
            <p:cNvGrpSpPr/>
            <p:nvPr/>
          </p:nvGrpSpPr>
          <p:grpSpPr>
            <a:xfrm>
              <a:off x="1065613" y="2725715"/>
              <a:ext cx="193399" cy="159546"/>
              <a:chOff x="4451379" y="3176925"/>
              <a:chExt cx="494694" cy="496755"/>
            </a:xfrm>
          </p:grpSpPr>
          <p:grpSp>
            <p:nvGrpSpPr>
              <p:cNvPr id="267" name="Group 266">
                <a:extLst>
                  <a:ext uri="{FF2B5EF4-FFF2-40B4-BE49-F238E27FC236}">
                    <a16:creationId xmlns:a16="http://schemas.microsoft.com/office/drawing/2014/main" id="{599FA01B-A9DB-5543-AD20-9228F072E841}"/>
                  </a:ext>
                </a:extLst>
              </p:cNvPr>
              <p:cNvGrpSpPr/>
              <p:nvPr/>
            </p:nvGrpSpPr>
            <p:grpSpPr>
              <a:xfrm rot="14481208">
                <a:off x="4484161" y="3269015"/>
                <a:ext cx="96507" cy="105953"/>
                <a:chOff x="5732816" y="1984361"/>
                <a:chExt cx="231653" cy="254327"/>
              </a:xfrm>
            </p:grpSpPr>
            <p:sp>
              <p:nvSpPr>
                <p:cNvPr id="293" name="Freeform 292">
                  <a:extLst>
                    <a:ext uri="{FF2B5EF4-FFF2-40B4-BE49-F238E27FC236}">
                      <a16:creationId xmlns:a16="http://schemas.microsoft.com/office/drawing/2014/main" id="{0998C598-2AED-E54C-AD4B-615431A8AECC}"/>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293">
                  <a:extLst>
                    <a:ext uri="{FF2B5EF4-FFF2-40B4-BE49-F238E27FC236}">
                      <a16:creationId xmlns:a16="http://schemas.microsoft.com/office/drawing/2014/main" id="{4990B902-97DB-664A-9202-F02C01486A1F}"/>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294">
                  <a:extLst>
                    <a:ext uri="{FF2B5EF4-FFF2-40B4-BE49-F238E27FC236}">
                      <a16:creationId xmlns:a16="http://schemas.microsoft.com/office/drawing/2014/main" id="{6073FC82-3ED8-4D45-BE87-0CAADE97A3AF}"/>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267">
                <a:extLst>
                  <a:ext uri="{FF2B5EF4-FFF2-40B4-BE49-F238E27FC236}">
                    <a16:creationId xmlns:a16="http://schemas.microsoft.com/office/drawing/2014/main" id="{A7EB8B4B-34B7-ED4F-ACF0-A03EC63AF2DD}"/>
                  </a:ext>
                </a:extLst>
              </p:cNvPr>
              <p:cNvGrpSpPr/>
              <p:nvPr/>
            </p:nvGrpSpPr>
            <p:grpSpPr>
              <a:xfrm rot="15602772">
                <a:off x="4456102" y="3426035"/>
                <a:ext cx="96507" cy="105953"/>
                <a:chOff x="5732816" y="1984361"/>
                <a:chExt cx="231653" cy="254327"/>
              </a:xfrm>
            </p:grpSpPr>
            <p:sp>
              <p:nvSpPr>
                <p:cNvPr id="290" name="Freeform 289">
                  <a:extLst>
                    <a:ext uri="{FF2B5EF4-FFF2-40B4-BE49-F238E27FC236}">
                      <a16:creationId xmlns:a16="http://schemas.microsoft.com/office/drawing/2014/main" id="{E3A42D92-BA20-BA4B-B274-357E7237E5DD}"/>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290">
                  <a:extLst>
                    <a:ext uri="{FF2B5EF4-FFF2-40B4-BE49-F238E27FC236}">
                      <a16:creationId xmlns:a16="http://schemas.microsoft.com/office/drawing/2014/main" id="{CB565651-986C-5F4D-99B7-B1AE927977C6}"/>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291">
                  <a:extLst>
                    <a:ext uri="{FF2B5EF4-FFF2-40B4-BE49-F238E27FC236}">
                      <a16:creationId xmlns:a16="http://schemas.microsoft.com/office/drawing/2014/main" id="{325D3D56-60A9-D942-ACA9-82B7413134D8}"/>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74F0EC03-D26E-9B4D-8D64-DDF996F8D57E}"/>
                  </a:ext>
                </a:extLst>
              </p:cNvPr>
              <p:cNvGrpSpPr/>
              <p:nvPr/>
            </p:nvGrpSpPr>
            <p:grpSpPr>
              <a:xfrm>
                <a:off x="4779991" y="3209180"/>
                <a:ext cx="96507" cy="105953"/>
                <a:chOff x="5732816" y="1984361"/>
                <a:chExt cx="231653" cy="254327"/>
              </a:xfrm>
            </p:grpSpPr>
            <p:sp>
              <p:nvSpPr>
                <p:cNvPr id="287" name="Freeform 286">
                  <a:extLst>
                    <a:ext uri="{FF2B5EF4-FFF2-40B4-BE49-F238E27FC236}">
                      <a16:creationId xmlns:a16="http://schemas.microsoft.com/office/drawing/2014/main" id="{A751188B-DFA1-6C4B-9B2B-7EAB0C01BF71}"/>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287">
                  <a:extLst>
                    <a:ext uri="{FF2B5EF4-FFF2-40B4-BE49-F238E27FC236}">
                      <a16:creationId xmlns:a16="http://schemas.microsoft.com/office/drawing/2014/main" id="{88126681-DBF2-1446-A737-17F826F5CB03}"/>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288">
                  <a:extLst>
                    <a:ext uri="{FF2B5EF4-FFF2-40B4-BE49-F238E27FC236}">
                      <a16:creationId xmlns:a16="http://schemas.microsoft.com/office/drawing/2014/main" id="{D58549F4-C7B6-F548-AC67-E83AB1995ADC}"/>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a:extLst>
                  <a:ext uri="{FF2B5EF4-FFF2-40B4-BE49-F238E27FC236}">
                    <a16:creationId xmlns:a16="http://schemas.microsoft.com/office/drawing/2014/main" id="{2AFB096C-16AA-1848-8118-C45AE3AC9F44}"/>
                  </a:ext>
                </a:extLst>
              </p:cNvPr>
              <p:cNvGrpSpPr/>
              <p:nvPr/>
            </p:nvGrpSpPr>
            <p:grpSpPr>
              <a:xfrm rot="6370003">
                <a:off x="4774416" y="3526937"/>
                <a:ext cx="96507" cy="105953"/>
                <a:chOff x="5732816" y="1984361"/>
                <a:chExt cx="231653" cy="254327"/>
              </a:xfrm>
            </p:grpSpPr>
            <p:sp>
              <p:nvSpPr>
                <p:cNvPr id="284" name="Freeform 283">
                  <a:extLst>
                    <a:ext uri="{FF2B5EF4-FFF2-40B4-BE49-F238E27FC236}">
                      <a16:creationId xmlns:a16="http://schemas.microsoft.com/office/drawing/2014/main" id="{D281B978-67F4-FE4F-BEB9-04F5BF07E37D}"/>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284">
                  <a:extLst>
                    <a:ext uri="{FF2B5EF4-FFF2-40B4-BE49-F238E27FC236}">
                      <a16:creationId xmlns:a16="http://schemas.microsoft.com/office/drawing/2014/main" id="{95EA15A7-4EDF-BB46-86E1-4A0CB74A5AE0}"/>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285">
                  <a:extLst>
                    <a:ext uri="{FF2B5EF4-FFF2-40B4-BE49-F238E27FC236}">
                      <a16:creationId xmlns:a16="http://schemas.microsoft.com/office/drawing/2014/main" id="{28962493-BC49-0140-A196-E818D379E90A}"/>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1" name="Picture 270">
                <a:extLst>
                  <a:ext uri="{FF2B5EF4-FFF2-40B4-BE49-F238E27FC236}">
                    <a16:creationId xmlns:a16="http://schemas.microsoft.com/office/drawing/2014/main" id="{D54CC082-AF11-A149-A16D-0B2649ECF6F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480542" y="3205492"/>
                <a:ext cx="464117" cy="468188"/>
              </a:xfrm>
              <a:prstGeom prst="rect">
                <a:avLst/>
              </a:prstGeom>
            </p:spPr>
          </p:pic>
          <p:grpSp>
            <p:nvGrpSpPr>
              <p:cNvPr id="272" name="Group 271">
                <a:extLst>
                  <a:ext uri="{FF2B5EF4-FFF2-40B4-BE49-F238E27FC236}">
                    <a16:creationId xmlns:a16="http://schemas.microsoft.com/office/drawing/2014/main" id="{33FBDFDB-DCB4-2F42-A94A-9D8B6566A673}"/>
                  </a:ext>
                </a:extLst>
              </p:cNvPr>
              <p:cNvGrpSpPr/>
              <p:nvPr/>
            </p:nvGrpSpPr>
            <p:grpSpPr>
              <a:xfrm rot="4530963">
                <a:off x="4844843" y="3376606"/>
                <a:ext cx="96507" cy="105953"/>
                <a:chOff x="5732816" y="1984361"/>
                <a:chExt cx="231653" cy="254327"/>
              </a:xfrm>
            </p:grpSpPr>
            <p:sp>
              <p:nvSpPr>
                <p:cNvPr id="281" name="Freeform 280">
                  <a:extLst>
                    <a:ext uri="{FF2B5EF4-FFF2-40B4-BE49-F238E27FC236}">
                      <a16:creationId xmlns:a16="http://schemas.microsoft.com/office/drawing/2014/main" id="{D1DDB1A9-D4BE-5546-9A9F-BFF8319228AA}"/>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281">
                  <a:extLst>
                    <a:ext uri="{FF2B5EF4-FFF2-40B4-BE49-F238E27FC236}">
                      <a16:creationId xmlns:a16="http://schemas.microsoft.com/office/drawing/2014/main" id="{5225B610-ABA7-E941-A3C2-7448136DF867}"/>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282">
                  <a:extLst>
                    <a:ext uri="{FF2B5EF4-FFF2-40B4-BE49-F238E27FC236}">
                      <a16:creationId xmlns:a16="http://schemas.microsoft.com/office/drawing/2014/main" id="{F0E70EF9-717E-CC43-B8A7-189DFE00F02F}"/>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272">
                <a:extLst>
                  <a:ext uri="{FF2B5EF4-FFF2-40B4-BE49-F238E27FC236}">
                    <a16:creationId xmlns:a16="http://schemas.microsoft.com/office/drawing/2014/main" id="{F1130088-ADDA-B742-AE51-2C56F013E637}"/>
                  </a:ext>
                </a:extLst>
              </p:cNvPr>
              <p:cNvGrpSpPr/>
              <p:nvPr/>
            </p:nvGrpSpPr>
            <p:grpSpPr>
              <a:xfrm rot="8865661">
                <a:off x="4613122" y="3554067"/>
                <a:ext cx="96507" cy="105953"/>
                <a:chOff x="5732816" y="1984361"/>
                <a:chExt cx="231653" cy="254327"/>
              </a:xfrm>
            </p:grpSpPr>
            <p:sp>
              <p:nvSpPr>
                <p:cNvPr id="278" name="Freeform 277">
                  <a:extLst>
                    <a:ext uri="{FF2B5EF4-FFF2-40B4-BE49-F238E27FC236}">
                      <a16:creationId xmlns:a16="http://schemas.microsoft.com/office/drawing/2014/main" id="{7076CE58-6B57-F348-9695-6BE3B5C6A3A2}"/>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278">
                  <a:extLst>
                    <a:ext uri="{FF2B5EF4-FFF2-40B4-BE49-F238E27FC236}">
                      <a16:creationId xmlns:a16="http://schemas.microsoft.com/office/drawing/2014/main" id="{CF3C7884-D311-2142-8B55-402DC7A88F52}"/>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279">
                  <a:extLst>
                    <a:ext uri="{FF2B5EF4-FFF2-40B4-BE49-F238E27FC236}">
                      <a16:creationId xmlns:a16="http://schemas.microsoft.com/office/drawing/2014/main" id="{947807B6-7264-DD47-8702-ED2F6895084F}"/>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a:extLst>
                  <a:ext uri="{FF2B5EF4-FFF2-40B4-BE49-F238E27FC236}">
                    <a16:creationId xmlns:a16="http://schemas.microsoft.com/office/drawing/2014/main" id="{4F9A6286-4DFA-C04D-8363-9C106DCB2EFE}"/>
                  </a:ext>
                </a:extLst>
              </p:cNvPr>
              <p:cNvGrpSpPr/>
              <p:nvPr/>
            </p:nvGrpSpPr>
            <p:grpSpPr>
              <a:xfrm rot="18339160">
                <a:off x="4610334" y="3172202"/>
                <a:ext cx="96507" cy="105953"/>
                <a:chOff x="5732816" y="1984361"/>
                <a:chExt cx="231653" cy="254327"/>
              </a:xfrm>
            </p:grpSpPr>
            <p:sp>
              <p:nvSpPr>
                <p:cNvPr id="275" name="Freeform 274">
                  <a:extLst>
                    <a:ext uri="{FF2B5EF4-FFF2-40B4-BE49-F238E27FC236}">
                      <a16:creationId xmlns:a16="http://schemas.microsoft.com/office/drawing/2014/main" id="{0922A5EE-A7F6-1C4D-9CFD-C20CDB071AE9}"/>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275">
                  <a:extLst>
                    <a:ext uri="{FF2B5EF4-FFF2-40B4-BE49-F238E27FC236}">
                      <a16:creationId xmlns:a16="http://schemas.microsoft.com/office/drawing/2014/main" id="{A399CDFF-5754-594E-A301-BCAE39112391}"/>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276">
                  <a:extLst>
                    <a:ext uri="{FF2B5EF4-FFF2-40B4-BE49-F238E27FC236}">
                      <a16:creationId xmlns:a16="http://schemas.microsoft.com/office/drawing/2014/main" id="{F4020B84-FDDC-DD4B-A9F4-DF4AE3EF0C29}"/>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175">
              <a:extLst>
                <a:ext uri="{FF2B5EF4-FFF2-40B4-BE49-F238E27FC236}">
                  <a16:creationId xmlns:a16="http://schemas.microsoft.com/office/drawing/2014/main" id="{67C229E0-DBF0-C64B-BBBB-CB2ACF73EF65}"/>
                </a:ext>
              </a:extLst>
            </p:cNvPr>
            <p:cNvGrpSpPr/>
            <p:nvPr/>
          </p:nvGrpSpPr>
          <p:grpSpPr>
            <a:xfrm>
              <a:off x="1038063" y="3144983"/>
              <a:ext cx="236557" cy="193963"/>
              <a:chOff x="4451379" y="3176925"/>
              <a:chExt cx="494694" cy="488264"/>
            </a:xfrm>
          </p:grpSpPr>
          <p:grpSp>
            <p:nvGrpSpPr>
              <p:cNvPr id="238" name="Group 237">
                <a:extLst>
                  <a:ext uri="{FF2B5EF4-FFF2-40B4-BE49-F238E27FC236}">
                    <a16:creationId xmlns:a16="http://schemas.microsoft.com/office/drawing/2014/main" id="{483067AB-E89C-CE44-80C5-8DE8592E1673}"/>
                  </a:ext>
                </a:extLst>
              </p:cNvPr>
              <p:cNvGrpSpPr/>
              <p:nvPr/>
            </p:nvGrpSpPr>
            <p:grpSpPr>
              <a:xfrm rot="14481208">
                <a:off x="4484161" y="3269015"/>
                <a:ext cx="96507" cy="105953"/>
                <a:chOff x="5732816" y="1984361"/>
                <a:chExt cx="231653" cy="254327"/>
              </a:xfrm>
            </p:grpSpPr>
            <p:sp>
              <p:nvSpPr>
                <p:cNvPr id="264" name="Freeform 263">
                  <a:extLst>
                    <a:ext uri="{FF2B5EF4-FFF2-40B4-BE49-F238E27FC236}">
                      <a16:creationId xmlns:a16="http://schemas.microsoft.com/office/drawing/2014/main" id="{834F46D6-BD03-9044-BC99-4366A3482DED}"/>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264">
                  <a:extLst>
                    <a:ext uri="{FF2B5EF4-FFF2-40B4-BE49-F238E27FC236}">
                      <a16:creationId xmlns:a16="http://schemas.microsoft.com/office/drawing/2014/main" id="{320DA4C3-3476-3A41-B541-393FAD08130F}"/>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265">
                  <a:extLst>
                    <a:ext uri="{FF2B5EF4-FFF2-40B4-BE49-F238E27FC236}">
                      <a16:creationId xmlns:a16="http://schemas.microsoft.com/office/drawing/2014/main" id="{81092636-18D5-F842-AAD1-B9A85037B4B8}"/>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a:extLst>
                  <a:ext uri="{FF2B5EF4-FFF2-40B4-BE49-F238E27FC236}">
                    <a16:creationId xmlns:a16="http://schemas.microsoft.com/office/drawing/2014/main" id="{F3FAB49E-2E9C-3B40-8BA1-C7B92F0A6988}"/>
                  </a:ext>
                </a:extLst>
              </p:cNvPr>
              <p:cNvGrpSpPr/>
              <p:nvPr/>
            </p:nvGrpSpPr>
            <p:grpSpPr>
              <a:xfrm rot="15602772">
                <a:off x="4456102" y="3426035"/>
                <a:ext cx="96507" cy="105953"/>
                <a:chOff x="5732816" y="1984361"/>
                <a:chExt cx="231653" cy="254327"/>
              </a:xfrm>
            </p:grpSpPr>
            <p:sp>
              <p:nvSpPr>
                <p:cNvPr id="261" name="Freeform 260">
                  <a:extLst>
                    <a:ext uri="{FF2B5EF4-FFF2-40B4-BE49-F238E27FC236}">
                      <a16:creationId xmlns:a16="http://schemas.microsoft.com/office/drawing/2014/main" id="{6C370935-20F1-CC4C-867C-550B939E650F}"/>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261">
                  <a:extLst>
                    <a:ext uri="{FF2B5EF4-FFF2-40B4-BE49-F238E27FC236}">
                      <a16:creationId xmlns:a16="http://schemas.microsoft.com/office/drawing/2014/main" id="{96FD27F7-C89C-014B-8F9F-D7179C46193E}"/>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262">
                  <a:extLst>
                    <a:ext uri="{FF2B5EF4-FFF2-40B4-BE49-F238E27FC236}">
                      <a16:creationId xmlns:a16="http://schemas.microsoft.com/office/drawing/2014/main" id="{7A3E50DB-7B98-794C-ABB5-850FCC3CEB6E}"/>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a:extLst>
                  <a:ext uri="{FF2B5EF4-FFF2-40B4-BE49-F238E27FC236}">
                    <a16:creationId xmlns:a16="http://schemas.microsoft.com/office/drawing/2014/main" id="{C88BF816-17F8-F243-96C8-CF883B690610}"/>
                  </a:ext>
                </a:extLst>
              </p:cNvPr>
              <p:cNvGrpSpPr/>
              <p:nvPr/>
            </p:nvGrpSpPr>
            <p:grpSpPr>
              <a:xfrm>
                <a:off x="4779991" y="3209180"/>
                <a:ext cx="96507" cy="105953"/>
                <a:chOff x="5732816" y="1984361"/>
                <a:chExt cx="231653" cy="254327"/>
              </a:xfrm>
            </p:grpSpPr>
            <p:sp>
              <p:nvSpPr>
                <p:cNvPr id="258" name="Freeform 257">
                  <a:extLst>
                    <a:ext uri="{FF2B5EF4-FFF2-40B4-BE49-F238E27FC236}">
                      <a16:creationId xmlns:a16="http://schemas.microsoft.com/office/drawing/2014/main" id="{B7D87F82-CA87-0645-A480-CC231FEFFC95}"/>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a:extLst>
                    <a:ext uri="{FF2B5EF4-FFF2-40B4-BE49-F238E27FC236}">
                      <a16:creationId xmlns:a16="http://schemas.microsoft.com/office/drawing/2014/main" id="{8C2A00F3-F9BF-944F-8821-899B960D7165}"/>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259">
                  <a:extLst>
                    <a:ext uri="{FF2B5EF4-FFF2-40B4-BE49-F238E27FC236}">
                      <a16:creationId xmlns:a16="http://schemas.microsoft.com/office/drawing/2014/main" id="{D95575AD-E49A-0B40-91CC-F26B12E56203}"/>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0E38D18F-9E5D-3D4B-83DA-1DE02C3C2B27}"/>
                  </a:ext>
                </a:extLst>
              </p:cNvPr>
              <p:cNvGrpSpPr/>
              <p:nvPr/>
            </p:nvGrpSpPr>
            <p:grpSpPr>
              <a:xfrm rot="6370003">
                <a:off x="4774416" y="3526937"/>
                <a:ext cx="96507" cy="105953"/>
                <a:chOff x="5732816" y="1984361"/>
                <a:chExt cx="231653" cy="254327"/>
              </a:xfrm>
            </p:grpSpPr>
            <p:sp>
              <p:nvSpPr>
                <p:cNvPr id="255" name="Freeform 254">
                  <a:extLst>
                    <a:ext uri="{FF2B5EF4-FFF2-40B4-BE49-F238E27FC236}">
                      <a16:creationId xmlns:a16="http://schemas.microsoft.com/office/drawing/2014/main" id="{C8DE8B2E-C349-8042-83A2-0068095DAD1F}"/>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255">
                  <a:extLst>
                    <a:ext uri="{FF2B5EF4-FFF2-40B4-BE49-F238E27FC236}">
                      <a16:creationId xmlns:a16="http://schemas.microsoft.com/office/drawing/2014/main" id="{A449FF3A-C640-1D41-9915-AFCB1C250D1C}"/>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a:extLst>
                    <a:ext uri="{FF2B5EF4-FFF2-40B4-BE49-F238E27FC236}">
                      <a16:creationId xmlns:a16="http://schemas.microsoft.com/office/drawing/2014/main" id="{D1EF79F9-64AB-1D4E-AD53-A674A966175F}"/>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2" name="Picture 241">
                <a:extLst>
                  <a:ext uri="{FF2B5EF4-FFF2-40B4-BE49-F238E27FC236}">
                    <a16:creationId xmlns:a16="http://schemas.microsoft.com/office/drawing/2014/main" id="{A02960D6-5B8A-7B40-B1E3-914F102AEEE8}"/>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472042" y="3197001"/>
                <a:ext cx="464117" cy="468188"/>
              </a:xfrm>
              <a:prstGeom prst="rect">
                <a:avLst/>
              </a:prstGeom>
            </p:spPr>
          </p:pic>
          <p:grpSp>
            <p:nvGrpSpPr>
              <p:cNvPr id="243" name="Group 242">
                <a:extLst>
                  <a:ext uri="{FF2B5EF4-FFF2-40B4-BE49-F238E27FC236}">
                    <a16:creationId xmlns:a16="http://schemas.microsoft.com/office/drawing/2014/main" id="{DE22CCE1-DD82-6A4C-86A4-2971CA56D7B3}"/>
                  </a:ext>
                </a:extLst>
              </p:cNvPr>
              <p:cNvGrpSpPr/>
              <p:nvPr/>
            </p:nvGrpSpPr>
            <p:grpSpPr>
              <a:xfrm rot="4530963">
                <a:off x="4844843" y="3376606"/>
                <a:ext cx="96507" cy="105953"/>
                <a:chOff x="5732816" y="1984361"/>
                <a:chExt cx="231653" cy="254327"/>
              </a:xfrm>
            </p:grpSpPr>
            <p:sp>
              <p:nvSpPr>
                <p:cNvPr id="252" name="Freeform 251">
                  <a:extLst>
                    <a:ext uri="{FF2B5EF4-FFF2-40B4-BE49-F238E27FC236}">
                      <a16:creationId xmlns:a16="http://schemas.microsoft.com/office/drawing/2014/main" id="{D8C5B95E-4793-8645-9195-A38FF7A29F4F}"/>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252">
                  <a:extLst>
                    <a:ext uri="{FF2B5EF4-FFF2-40B4-BE49-F238E27FC236}">
                      <a16:creationId xmlns:a16="http://schemas.microsoft.com/office/drawing/2014/main" id="{EF534AC7-6C4D-5F48-92E6-C8EC499A60B2}"/>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253">
                  <a:extLst>
                    <a:ext uri="{FF2B5EF4-FFF2-40B4-BE49-F238E27FC236}">
                      <a16:creationId xmlns:a16="http://schemas.microsoft.com/office/drawing/2014/main" id="{3262FC64-E71D-654D-8635-F0C49FA5AE37}"/>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a:extLst>
                  <a:ext uri="{FF2B5EF4-FFF2-40B4-BE49-F238E27FC236}">
                    <a16:creationId xmlns:a16="http://schemas.microsoft.com/office/drawing/2014/main" id="{906FBECA-14EB-034E-BA9C-73725CBA1F0A}"/>
                  </a:ext>
                </a:extLst>
              </p:cNvPr>
              <p:cNvGrpSpPr/>
              <p:nvPr/>
            </p:nvGrpSpPr>
            <p:grpSpPr>
              <a:xfrm rot="8865661">
                <a:off x="4613122" y="3554067"/>
                <a:ext cx="96507" cy="105953"/>
                <a:chOff x="5732816" y="1984361"/>
                <a:chExt cx="231653" cy="254327"/>
              </a:xfrm>
            </p:grpSpPr>
            <p:sp>
              <p:nvSpPr>
                <p:cNvPr id="249" name="Freeform 248">
                  <a:extLst>
                    <a:ext uri="{FF2B5EF4-FFF2-40B4-BE49-F238E27FC236}">
                      <a16:creationId xmlns:a16="http://schemas.microsoft.com/office/drawing/2014/main" id="{72D46F47-E503-AA4A-A6C4-22E1EF2AFE80}"/>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249">
                  <a:extLst>
                    <a:ext uri="{FF2B5EF4-FFF2-40B4-BE49-F238E27FC236}">
                      <a16:creationId xmlns:a16="http://schemas.microsoft.com/office/drawing/2014/main" id="{D5233E5A-A865-F546-8005-86BB49AA4B8E}"/>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250">
                  <a:extLst>
                    <a:ext uri="{FF2B5EF4-FFF2-40B4-BE49-F238E27FC236}">
                      <a16:creationId xmlns:a16="http://schemas.microsoft.com/office/drawing/2014/main" id="{89BA123D-85EB-5F44-AA94-1C7F364500A0}"/>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a:extLst>
                  <a:ext uri="{FF2B5EF4-FFF2-40B4-BE49-F238E27FC236}">
                    <a16:creationId xmlns:a16="http://schemas.microsoft.com/office/drawing/2014/main" id="{7C354BEB-C7EB-6543-A0F8-2D9AE8791CA2}"/>
                  </a:ext>
                </a:extLst>
              </p:cNvPr>
              <p:cNvGrpSpPr/>
              <p:nvPr/>
            </p:nvGrpSpPr>
            <p:grpSpPr>
              <a:xfrm rot="18339160">
                <a:off x="4610334" y="3172202"/>
                <a:ext cx="96507" cy="105953"/>
                <a:chOff x="5732816" y="1984361"/>
                <a:chExt cx="231653" cy="254327"/>
              </a:xfrm>
            </p:grpSpPr>
            <p:sp>
              <p:nvSpPr>
                <p:cNvPr id="246" name="Freeform 245">
                  <a:extLst>
                    <a:ext uri="{FF2B5EF4-FFF2-40B4-BE49-F238E27FC236}">
                      <a16:creationId xmlns:a16="http://schemas.microsoft.com/office/drawing/2014/main" id="{3CAC59C6-BB82-AE44-9784-B15EFE0783A5}"/>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46">
                  <a:extLst>
                    <a:ext uri="{FF2B5EF4-FFF2-40B4-BE49-F238E27FC236}">
                      <a16:creationId xmlns:a16="http://schemas.microsoft.com/office/drawing/2014/main" id="{07C1E96A-3B6D-1845-ABFF-0BE927A25ADB}"/>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a:extLst>
                    <a:ext uri="{FF2B5EF4-FFF2-40B4-BE49-F238E27FC236}">
                      <a16:creationId xmlns:a16="http://schemas.microsoft.com/office/drawing/2014/main" id="{8E5E0F50-7961-3141-88B9-7B9849CB4332}"/>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a:extLst>
                <a:ext uri="{FF2B5EF4-FFF2-40B4-BE49-F238E27FC236}">
                  <a16:creationId xmlns:a16="http://schemas.microsoft.com/office/drawing/2014/main" id="{F2DE92BE-9A98-9A48-922B-2DCD26A1C97E}"/>
                </a:ext>
              </a:extLst>
            </p:cNvPr>
            <p:cNvGrpSpPr/>
            <p:nvPr/>
          </p:nvGrpSpPr>
          <p:grpSpPr>
            <a:xfrm>
              <a:off x="810312" y="2865291"/>
              <a:ext cx="184248" cy="244432"/>
              <a:chOff x="4451379" y="3176925"/>
              <a:chExt cx="494694" cy="488264"/>
            </a:xfrm>
          </p:grpSpPr>
          <p:grpSp>
            <p:nvGrpSpPr>
              <p:cNvPr id="209" name="Group 208">
                <a:extLst>
                  <a:ext uri="{FF2B5EF4-FFF2-40B4-BE49-F238E27FC236}">
                    <a16:creationId xmlns:a16="http://schemas.microsoft.com/office/drawing/2014/main" id="{1E719730-A90D-4E49-8B2D-422FE1F54BB0}"/>
                  </a:ext>
                </a:extLst>
              </p:cNvPr>
              <p:cNvGrpSpPr/>
              <p:nvPr/>
            </p:nvGrpSpPr>
            <p:grpSpPr>
              <a:xfrm rot="14481208">
                <a:off x="4484161" y="3269015"/>
                <a:ext cx="96507" cy="105953"/>
                <a:chOff x="5732816" y="1984361"/>
                <a:chExt cx="231653" cy="254327"/>
              </a:xfrm>
            </p:grpSpPr>
            <p:sp>
              <p:nvSpPr>
                <p:cNvPr id="235" name="Freeform 234">
                  <a:extLst>
                    <a:ext uri="{FF2B5EF4-FFF2-40B4-BE49-F238E27FC236}">
                      <a16:creationId xmlns:a16="http://schemas.microsoft.com/office/drawing/2014/main" id="{0152C149-EF66-184F-94C4-732832A38C40}"/>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a:extLst>
                    <a:ext uri="{FF2B5EF4-FFF2-40B4-BE49-F238E27FC236}">
                      <a16:creationId xmlns:a16="http://schemas.microsoft.com/office/drawing/2014/main" id="{D8A60E59-F4F9-134D-8E44-7AF2490E6BB0}"/>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236">
                  <a:extLst>
                    <a:ext uri="{FF2B5EF4-FFF2-40B4-BE49-F238E27FC236}">
                      <a16:creationId xmlns:a16="http://schemas.microsoft.com/office/drawing/2014/main" id="{E0E6991D-4686-DF4A-93A5-7CD12D5BFE87}"/>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a:extLst>
                  <a:ext uri="{FF2B5EF4-FFF2-40B4-BE49-F238E27FC236}">
                    <a16:creationId xmlns:a16="http://schemas.microsoft.com/office/drawing/2014/main" id="{817AB7CB-FECE-A640-8712-8E7781B51A4A}"/>
                  </a:ext>
                </a:extLst>
              </p:cNvPr>
              <p:cNvGrpSpPr/>
              <p:nvPr/>
            </p:nvGrpSpPr>
            <p:grpSpPr>
              <a:xfrm rot="15602772">
                <a:off x="4456102" y="3426035"/>
                <a:ext cx="96507" cy="105953"/>
                <a:chOff x="5732816" y="1984361"/>
                <a:chExt cx="231653" cy="254327"/>
              </a:xfrm>
            </p:grpSpPr>
            <p:sp>
              <p:nvSpPr>
                <p:cNvPr id="232" name="Freeform 231">
                  <a:extLst>
                    <a:ext uri="{FF2B5EF4-FFF2-40B4-BE49-F238E27FC236}">
                      <a16:creationId xmlns:a16="http://schemas.microsoft.com/office/drawing/2014/main" id="{757F338D-7917-A94D-92C3-5967C39E145C}"/>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232">
                  <a:extLst>
                    <a:ext uri="{FF2B5EF4-FFF2-40B4-BE49-F238E27FC236}">
                      <a16:creationId xmlns:a16="http://schemas.microsoft.com/office/drawing/2014/main" id="{AEDADF92-46E8-734B-B2ED-E7932D319CDD}"/>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233">
                  <a:extLst>
                    <a:ext uri="{FF2B5EF4-FFF2-40B4-BE49-F238E27FC236}">
                      <a16:creationId xmlns:a16="http://schemas.microsoft.com/office/drawing/2014/main" id="{E4C56299-BB4B-D141-A1C7-FBA1BD5CE06E}"/>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a:extLst>
                  <a:ext uri="{FF2B5EF4-FFF2-40B4-BE49-F238E27FC236}">
                    <a16:creationId xmlns:a16="http://schemas.microsoft.com/office/drawing/2014/main" id="{75FCEAD0-FADC-2C44-9F66-5FDCF145DD48}"/>
                  </a:ext>
                </a:extLst>
              </p:cNvPr>
              <p:cNvGrpSpPr/>
              <p:nvPr/>
            </p:nvGrpSpPr>
            <p:grpSpPr>
              <a:xfrm>
                <a:off x="4779991" y="3209180"/>
                <a:ext cx="96507" cy="105953"/>
                <a:chOff x="5732816" y="1984361"/>
                <a:chExt cx="231653" cy="254327"/>
              </a:xfrm>
            </p:grpSpPr>
            <p:sp>
              <p:nvSpPr>
                <p:cNvPr id="229" name="Freeform 228">
                  <a:extLst>
                    <a:ext uri="{FF2B5EF4-FFF2-40B4-BE49-F238E27FC236}">
                      <a16:creationId xmlns:a16="http://schemas.microsoft.com/office/drawing/2014/main" id="{4B644898-F95E-9948-93E5-571FAC142BB0}"/>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a:extLst>
                    <a:ext uri="{FF2B5EF4-FFF2-40B4-BE49-F238E27FC236}">
                      <a16:creationId xmlns:a16="http://schemas.microsoft.com/office/drawing/2014/main" id="{F7C3CF08-A9E4-1044-B2A5-FC1A2B127C1E}"/>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230">
                  <a:extLst>
                    <a:ext uri="{FF2B5EF4-FFF2-40B4-BE49-F238E27FC236}">
                      <a16:creationId xmlns:a16="http://schemas.microsoft.com/office/drawing/2014/main" id="{80FBA1C4-5F15-E447-A57A-455881BCF19A}"/>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2094788F-CD79-EA4A-8596-5547F5CD185C}"/>
                  </a:ext>
                </a:extLst>
              </p:cNvPr>
              <p:cNvGrpSpPr/>
              <p:nvPr/>
            </p:nvGrpSpPr>
            <p:grpSpPr>
              <a:xfrm rot="6370003">
                <a:off x="4774416" y="3526937"/>
                <a:ext cx="96507" cy="105953"/>
                <a:chOff x="5732816" y="1984361"/>
                <a:chExt cx="231653" cy="254327"/>
              </a:xfrm>
            </p:grpSpPr>
            <p:sp>
              <p:nvSpPr>
                <p:cNvPr id="226" name="Freeform 225">
                  <a:extLst>
                    <a:ext uri="{FF2B5EF4-FFF2-40B4-BE49-F238E27FC236}">
                      <a16:creationId xmlns:a16="http://schemas.microsoft.com/office/drawing/2014/main" id="{78B352C7-3F20-F448-8F79-634132D94C89}"/>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a:extLst>
                    <a:ext uri="{FF2B5EF4-FFF2-40B4-BE49-F238E27FC236}">
                      <a16:creationId xmlns:a16="http://schemas.microsoft.com/office/drawing/2014/main" id="{29A36CF3-E88C-8E41-BE3E-2F7CEA6A235A}"/>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227">
                  <a:extLst>
                    <a:ext uri="{FF2B5EF4-FFF2-40B4-BE49-F238E27FC236}">
                      <a16:creationId xmlns:a16="http://schemas.microsoft.com/office/drawing/2014/main" id="{7D522971-FBF2-CF47-92DC-08D13DB5E3EC}"/>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3" name="Picture 212">
                <a:extLst>
                  <a:ext uri="{FF2B5EF4-FFF2-40B4-BE49-F238E27FC236}">
                    <a16:creationId xmlns:a16="http://schemas.microsoft.com/office/drawing/2014/main" id="{DB4A2021-0E04-7B43-9190-63FFC58FDDA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4472042" y="3197001"/>
                <a:ext cx="464117" cy="468188"/>
              </a:xfrm>
              <a:prstGeom prst="rect">
                <a:avLst/>
              </a:prstGeom>
            </p:spPr>
          </p:pic>
          <p:grpSp>
            <p:nvGrpSpPr>
              <p:cNvPr id="214" name="Group 213">
                <a:extLst>
                  <a:ext uri="{FF2B5EF4-FFF2-40B4-BE49-F238E27FC236}">
                    <a16:creationId xmlns:a16="http://schemas.microsoft.com/office/drawing/2014/main" id="{11A378F0-A947-C246-8964-04B5F81B9192}"/>
                  </a:ext>
                </a:extLst>
              </p:cNvPr>
              <p:cNvGrpSpPr/>
              <p:nvPr/>
            </p:nvGrpSpPr>
            <p:grpSpPr>
              <a:xfrm rot="4530963">
                <a:off x="4844843" y="3376606"/>
                <a:ext cx="96507" cy="105953"/>
                <a:chOff x="5732816" y="1984361"/>
                <a:chExt cx="231653" cy="254327"/>
              </a:xfrm>
            </p:grpSpPr>
            <p:sp>
              <p:nvSpPr>
                <p:cNvPr id="223" name="Freeform 222">
                  <a:extLst>
                    <a:ext uri="{FF2B5EF4-FFF2-40B4-BE49-F238E27FC236}">
                      <a16:creationId xmlns:a16="http://schemas.microsoft.com/office/drawing/2014/main" id="{C5DA5194-8C84-2744-B680-120712EBA32B}"/>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a:extLst>
                    <a:ext uri="{FF2B5EF4-FFF2-40B4-BE49-F238E27FC236}">
                      <a16:creationId xmlns:a16="http://schemas.microsoft.com/office/drawing/2014/main" id="{7BE886F1-9A1C-B447-93AD-0B5D1E83D3A4}"/>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224">
                  <a:extLst>
                    <a:ext uri="{FF2B5EF4-FFF2-40B4-BE49-F238E27FC236}">
                      <a16:creationId xmlns:a16="http://schemas.microsoft.com/office/drawing/2014/main" id="{F6C304D1-F5D6-4746-93A1-713A1632A07A}"/>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B227A319-B95B-DF4B-970D-A59DED8182FA}"/>
                  </a:ext>
                </a:extLst>
              </p:cNvPr>
              <p:cNvGrpSpPr/>
              <p:nvPr/>
            </p:nvGrpSpPr>
            <p:grpSpPr>
              <a:xfrm rot="8865661">
                <a:off x="4613122" y="3554067"/>
                <a:ext cx="96507" cy="105953"/>
                <a:chOff x="5732816" y="1984361"/>
                <a:chExt cx="231653" cy="254327"/>
              </a:xfrm>
            </p:grpSpPr>
            <p:sp>
              <p:nvSpPr>
                <p:cNvPr id="220" name="Freeform 219">
                  <a:extLst>
                    <a:ext uri="{FF2B5EF4-FFF2-40B4-BE49-F238E27FC236}">
                      <a16:creationId xmlns:a16="http://schemas.microsoft.com/office/drawing/2014/main" id="{931AA721-A105-2A47-ACE8-0E49AC806D3B}"/>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220">
                  <a:extLst>
                    <a:ext uri="{FF2B5EF4-FFF2-40B4-BE49-F238E27FC236}">
                      <a16:creationId xmlns:a16="http://schemas.microsoft.com/office/drawing/2014/main" id="{7A7F3D5D-5984-B44C-9331-2B69CA7EFC91}"/>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221">
                  <a:extLst>
                    <a:ext uri="{FF2B5EF4-FFF2-40B4-BE49-F238E27FC236}">
                      <a16:creationId xmlns:a16="http://schemas.microsoft.com/office/drawing/2014/main" id="{58EB7FA2-EE4B-3A47-B72F-3B1199EC41DD}"/>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a:extLst>
                  <a:ext uri="{FF2B5EF4-FFF2-40B4-BE49-F238E27FC236}">
                    <a16:creationId xmlns:a16="http://schemas.microsoft.com/office/drawing/2014/main" id="{E6A9C8F0-BBFA-244C-B879-649301C98A33}"/>
                  </a:ext>
                </a:extLst>
              </p:cNvPr>
              <p:cNvGrpSpPr/>
              <p:nvPr/>
            </p:nvGrpSpPr>
            <p:grpSpPr>
              <a:xfrm rot="18339160">
                <a:off x="4610334" y="3172202"/>
                <a:ext cx="96507" cy="105953"/>
                <a:chOff x="5732816" y="1984361"/>
                <a:chExt cx="231653" cy="254327"/>
              </a:xfrm>
            </p:grpSpPr>
            <p:sp>
              <p:nvSpPr>
                <p:cNvPr id="217" name="Freeform 216">
                  <a:extLst>
                    <a:ext uri="{FF2B5EF4-FFF2-40B4-BE49-F238E27FC236}">
                      <a16:creationId xmlns:a16="http://schemas.microsoft.com/office/drawing/2014/main" id="{66E5DD60-4846-4346-AFD1-21C8B356214D}"/>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a:extLst>
                    <a:ext uri="{FF2B5EF4-FFF2-40B4-BE49-F238E27FC236}">
                      <a16:creationId xmlns:a16="http://schemas.microsoft.com/office/drawing/2014/main" id="{FFBF4AF1-4E76-954E-AD51-DE9192A2EE2C}"/>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a:extLst>
                    <a:ext uri="{FF2B5EF4-FFF2-40B4-BE49-F238E27FC236}">
                      <a16:creationId xmlns:a16="http://schemas.microsoft.com/office/drawing/2014/main" id="{1C348EB2-67A9-F64C-97C5-F32925543738}"/>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8" name="Group 177">
              <a:extLst>
                <a:ext uri="{FF2B5EF4-FFF2-40B4-BE49-F238E27FC236}">
                  <a16:creationId xmlns:a16="http://schemas.microsoft.com/office/drawing/2014/main" id="{2B7EC2D6-49E1-C843-8396-BC5774DAE4EB}"/>
                </a:ext>
              </a:extLst>
            </p:cNvPr>
            <p:cNvGrpSpPr/>
            <p:nvPr/>
          </p:nvGrpSpPr>
          <p:grpSpPr>
            <a:xfrm>
              <a:off x="1415996" y="2981859"/>
              <a:ext cx="215668" cy="174876"/>
              <a:chOff x="4451379" y="3176925"/>
              <a:chExt cx="494694" cy="488264"/>
            </a:xfrm>
          </p:grpSpPr>
          <p:grpSp>
            <p:nvGrpSpPr>
              <p:cNvPr id="180" name="Group 179">
                <a:extLst>
                  <a:ext uri="{FF2B5EF4-FFF2-40B4-BE49-F238E27FC236}">
                    <a16:creationId xmlns:a16="http://schemas.microsoft.com/office/drawing/2014/main" id="{3F3FB410-D82D-7243-BA2F-43D7524FE21E}"/>
                  </a:ext>
                </a:extLst>
              </p:cNvPr>
              <p:cNvGrpSpPr/>
              <p:nvPr/>
            </p:nvGrpSpPr>
            <p:grpSpPr>
              <a:xfrm rot="14481208">
                <a:off x="4484161" y="3269015"/>
                <a:ext cx="96507" cy="105953"/>
                <a:chOff x="5732816" y="1984361"/>
                <a:chExt cx="231653" cy="254327"/>
              </a:xfrm>
            </p:grpSpPr>
            <p:sp>
              <p:nvSpPr>
                <p:cNvPr id="206" name="Freeform 205">
                  <a:extLst>
                    <a:ext uri="{FF2B5EF4-FFF2-40B4-BE49-F238E27FC236}">
                      <a16:creationId xmlns:a16="http://schemas.microsoft.com/office/drawing/2014/main" id="{5D342AE6-48D8-0C40-A961-22EF43C4225D}"/>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a:extLst>
                    <a:ext uri="{FF2B5EF4-FFF2-40B4-BE49-F238E27FC236}">
                      <a16:creationId xmlns:a16="http://schemas.microsoft.com/office/drawing/2014/main" id="{31AE3429-2F7D-7446-B2E6-A3C502958709}"/>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a:extLst>
                    <a:ext uri="{FF2B5EF4-FFF2-40B4-BE49-F238E27FC236}">
                      <a16:creationId xmlns:a16="http://schemas.microsoft.com/office/drawing/2014/main" id="{38BA15DD-8418-8949-A618-88CE23D5ACA4}"/>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DACD75FC-85DD-2D4D-96F9-FAD974D6BE1D}"/>
                  </a:ext>
                </a:extLst>
              </p:cNvPr>
              <p:cNvGrpSpPr/>
              <p:nvPr/>
            </p:nvGrpSpPr>
            <p:grpSpPr>
              <a:xfrm rot="15602772">
                <a:off x="4456102" y="3426035"/>
                <a:ext cx="96507" cy="105953"/>
                <a:chOff x="5732816" y="1984361"/>
                <a:chExt cx="231653" cy="254327"/>
              </a:xfrm>
            </p:grpSpPr>
            <p:sp>
              <p:nvSpPr>
                <p:cNvPr id="203" name="Freeform 202">
                  <a:extLst>
                    <a:ext uri="{FF2B5EF4-FFF2-40B4-BE49-F238E27FC236}">
                      <a16:creationId xmlns:a16="http://schemas.microsoft.com/office/drawing/2014/main" id="{18751ED5-E1CC-974C-AD1F-DC16ED030D86}"/>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a:extLst>
                    <a:ext uri="{FF2B5EF4-FFF2-40B4-BE49-F238E27FC236}">
                      <a16:creationId xmlns:a16="http://schemas.microsoft.com/office/drawing/2014/main" id="{5B65D10B-99B2-8F4C-8E77-A27BC0B3CEA2}"/>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a:extLst>
                    <a:ext uri="{FF2B5EF4-FFF2-40B4-BE49-F238E27FC236}">
                      <a16:creationId xmlns:a16="http://schemas.microsoft.com/office/drawing/2014/main" id="{8612471D-199A-6B4D-9B22-C6A9C607F132}"/>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a:extLst>
                  <a:ext uri="{FF2B5EF4-FFF2-40B4-BE49-F238E27FC236}">
                    <a16:creationId xmlns:a16="http://schemas.microsoft.com/office/drawing/2014/main" id="{2D046395-CE67-9E48-812E-2DB450E87832}"/>
                  </a:ext>
                </a:extLst>
              </p:cNvPr>
              <p:cNvGrpSpPr/>
              <p:nvPr/>
            </p:nvGrpSpPr>
            <p:grpSpPr>
              <a:xfrm>
                <a:off x="4779991" y="3209180"/>
                <a:ext cx="96507" cy="105953"/>
                <a:chOff x="5732816" y="1984361"/>
                <a:chExt cx="231653" cy="254327"/>
              </a:xfrm>
            </p:grpSpPr>
            <p:sp>
              <p:nvSpPr>
                <p:cNvPr id="200" name="Freeform 199">
                  <a:extLst>
                    <a:ext uri="{FF2B5EF4-FFF2-40B4-BE49-F238E27FC236}">
                      <a16:creationId xmlns:a16="http://schemas.microsoft.com/office/drawing/2014/main" id="{090FD3BD-FDAA-A640-8418-A1CE279435EA}"/>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a:extLst>
                    <a:ext uri="{FF2B5EF4-FFF2-40B4-BE49-F238E27FC236}">
                      <a16:creationId xmlns:a16="http://schemas.microsoft.com/office/drawing/2014/main" id="{CFDBA42C-86E8-C34A-8E97-EAD0161713D1}"/>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a:extLst>
                    <a:ext uri="{FF2B5EF4-FFF2-40B4-BE49-F238E27FC236}">
                      <a16:creationId xmlns:a16="http://schemas.microsoft.com/office/drawing/2014/main" id="{BAE1A942-E54B-DE4D-96FA-FF477EB46290}"/>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a:extLst>
                  <a:ext uri="{FF2B5EF4-FFF2-40B4-BE49-F238E27FC236}">
                    <a16:creationId xmlns:a16="http://schemas.microsoft.com/office/drawing/2014/main" id="{2ADE265E-390A-714C-B968-369898AE363F}"/>
                  </a:ext>
                </a:extLst>
              </p:cNvPr>
              <p:cNvGrpSpPr/>
              <p:nvPr/>
            </p:nvGrpSpPr>
            <p:grpSpPr>
              <a:xfrm rot="6370003">
                <a:off x="4774416" y="3526937"/>
                <a:ext cx="96507" cy="105953"/>
                <a:chOff x="5732816" y="1984361"/>
                <a:chExt cx="231653" cy="254327"/>
              </a:xfrm>
            </p:grpSpPr>
            <p:sp>
              <p:nvSpPr>
                <p:cNvPr id="197" name="Freeform 196">
                  <a:extLst>
                    <a:ext uri="{FF2B5EF4-FFF2-40B4-BE49-F238E27FC236}">
                      <a16:creationId xmlns:a16="http://schemas.microsoft.com/office/drawing/2014/main" id="{EB97C297-94D2-6544-8C02-D60D46458C63}"/>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a:extLst>
                    <a:ext uri="{FF2B5EF4-FFF2-40B4-BE49-F238E27FC236}">
                      <a16:creationId xmlns:a16="http://schemas.microsoft.com/office/drawing/2014/main" id="{DA6486DF-DDD7-784D-8061-DCDCE39C3C99}"/>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a:extLst>
                    <a:ext uri="{FF2B5EF4-FFF2-40B4-BE49-F238E27FC236}">
                      <a16:creationId xmlns:a16="http://schemas.microsoft.com/office/drawing/2014/main" id="{C625238F-5760-4D49-9E20-A258FB2D2B16}"/>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4" name="Picture 183">
                <a:extLst>
                  <a:ext uri="{FF2B5EF4-FFF2-40B4-BE49-F238E27FC236}">
                    <a16:creationId xmlns:a16="http://schemas.microsoft.com/office/drawing/2014/main" id="{E6E9B9F1-F9CE-C347-B3DC-D20E478ED3AA}"/>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472042" y="3197001"/>
                <a:ext cx="464117" cy="468188"/>
              </a:xfrm>
              <a:prstGeom prst="rect">
                <a:avLst/>
              </a:prstGeom>
            </p:spPr>
          </p:pic>
          <p:grpSp>
            <p:nvGrpSpPr>
              <p:cNvPr id="185" name="Group 184">
                <a:extLst>
                  <a:ext uri="{FF2B5EF4-FFF2-40B4-BE49-F238E27FC236}">
                    <a16:creationId xmlns:a16="http://schemas.microsoft.com/office/drawing/2014/main" id="{EF7EB173-5511-B34C-B17A-5E8A82B9BA01}"/>
                  </a:ext>
                </a:extLst>
              </p:cNvPr>
              <p:cNvGrpSpPr/>
              <p:nvPr/>
            </p:nvGrpSpPr>
            <p:grpSpPr>
              <a:xfrm rot="4530963">
                <a:off x="4844843" y="3376606"/>
                <a:ext cx="96507" cy="105953"/>
                <a:chOff x="5732816" y="1984361"/>
                <a:chExt cx="231653" cy="254327"/>
              </a:xfrm>
            </p:grpSpPr>
            <p:sp>
              <p:nvSpPr>
                <p:cNvPr id="194" name="Freeform 193">
                  <a:extLst>
                    <a:ext uri="{FF2B5EF4-FFF2-40B4-BE49-F238E27FC236}">
                      <a16:creationId xmlns:a16="http://schemas.microsoft.com/office/drawing/2014/main" id="{7BE72096-870F-1940-BF5D-C42E14D1C05A}"/>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a:extLst>
                    <a:ext uri="{FF2B5EF4-FFF2-40B4-BE49-F238E27FC236}">
                      <a16:creationId xmlns:a16="http://schemas.microsoft.com/office/drawing/2014/main" id="{D4BD18A7-B6DF-5249-8BFD-954798D3397C}"/>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95">
                  <a:extLst>
                    <a:ext uri="{FF2B5EF4-FFF2-40B4-BE49-F238E27FC236}">
                      <a16:creationId xmlns:a16="http://schemas.microsoft.com/office/drawing/2014/main" id="{8123789D-A386-3E45-B3A2-33DD3E409D2B}"/>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CCF1396E-D882-3345-9957-457B14740A21}"/>
                  </a:ext>
                </a:extLst>
              </p:cNvPr>
              <p:cNvGrpSpPr/>
              <p:nvPr/>
            </p:nvGrpSpPr>
            <p:grpSpPr>
              <a:xfrm rot="8865661">
                <a:off x="4613122" y="3554067"/>
                <a:ext cx="96507" cy="105953"/>
                <a:chOff x="5732816" y="1984361"/>
                <a:chExt cx="231653" cy="254327"/>
              </a:xfrm>
            </p:grpSpPr>
            <p:sp>
              <p:nvSpPr>
                <p:cNvPr id="191" name="Freeform 190">
                  <a:extLst>
                    <a:ext uri="{FF2B5EF4-FFF2-40B4-BE49-F238E27FC236}">
                      <a16:creationId xmlns:a16="http://schemas.microsoft.com/office/drawing/2014/main" id="{E55BB305-DCDF-FB44-8273-0FDE44DE45B2}"/>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a:extLst>
                    <a:ext uri="{FF2B5EF4-FFF2-40B4-BE49-F238E27FC236}">
                      <a16:creationId xmlns:a16="http://schemas.microsoft.com/office/drawing/2014/main" id="{8F58570E-08B6-D34A-9718-F270595C48E5}"/>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a:extLst>
                    <a:ext uri="{FF2B5EF4-FFF2-40B4-BE49-F238E27FC236}">
                      <a16:creationId xmlns:a16="http://schemas.microsoft.com/office/drawing/2014/main" id="{0E1B7D80-2FF1-9043-AA4F-D98AABB8EB8C}"/>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a:extLst>
                  <a:ext uri="{FF2B5EF4-FFF2-40B4-BE49-F238E27FC236}">
                    <a16:creationId xmlns:a16="http://schemas.microsoft.com/office/drawing/2014/main" id="{115AB9E6-7910-4E46-808E-48D1DD0C958B}"/>
                  </a:ext>
                </a:extLst>
              </p:cNvPr>
              <p:cNvGrpSpPr/>
              <p:nvPr/>
            </p:nvGrpSpPr>
            <p:grpSpPr>
              <a:xfrm rot="18339160">
                <a:off x="4610334" y="3172202"/>
                <a:ext cx="96507" cy="105953"/>
                <a:chOff x="5732816" y="1984361"/>
                <a:chExt cx="231653" cy="254327"/>
              </a:xfrm>
            </p:grpSpPr>
            <p:sp>
              <p:nvSpPr>
                <p:cNvPr id="188" name="Freeform 187">
                  <a:extLst>
                    <a:ext uri="{FF2B5EF4-FFF2-40B4-BE49-F238E27FC236}">
                      <a16:creationId xmlns:a16="http://schemas.microsoft.com/office/drawing/2014/main" id="{748F37CE-3568-944B-AEF5-3985CF2B830A}"/>
                    </a:ext>
                  </a:extLst>
                </p:cNvPr>
                <p:cNvSpPr/>
                <p:nvPr/>
              </p:nvSpPr>
              <p:spPr>
                <a:xfrm>
                  <a:off x="5824083" y="1984361"/>
                  <a:ext cx="15208" cy="132797"/>
                </a:xfrm>
                <a:custGeom>
                  <a:avLst/>
                  <a:gdLst>
                    <a:gd name="connsiteX0" fmla="*/ 0 w 15208"/>
                    <a:gd name="connsiteY0" fmla="*/ 0 h 132797"/>
                    <a:gd name="connsiteX1" fmla="*/ 3794 w 15208"/>
                    <a:gd name="connsiteY1" fmla="*/ 18971 h 132797"/>
                    <a:gd name="connsiteX2" fmla="*/ 7588 w 15208"/>
                    <a:gd name="connsiteY2" fmla="*/ 30353 h 132797"/>
                    <a:gd name="connsiteX3" fmla="*/ 11383 w 15208"/>
                    <a:gd name="connsiteY3" fmla="*/ 53119 h 132797"/>
                    <a:gd name="connsiteX4" fmla="*/ 15177 w 15208"/>
                    <a:gd name="connsiteY4" fmla="*/ 132797 h 132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8" h="132797">
                      <a:moveTo>
                        <a:pt x="0" y="0"/>
                      </a:moveTo>
                      <a:cubicBezTo>
                        <a:pt x="1265" y="6324"/>
                        <a:pt x="2230" y="12715"/>
                        <a:pt x="3794" y="18971"/>
                      </a:cubicBezTo>
                      <a:cubicBezTo>
                        <a:pt x="4764" y="22851"/>
                        <a:pt x="6720" y="26449"/>
                        <a:pt x="7588" y="30353"/>
                      </a:cubicBezTo>
                      <a:cubicBezTo>
                        <a:pt x="9257" y="37863"/>
                        <a:pt x="10118" y="45530"/>
                        <a:pt x="11383" y="53119"/>
                      </a:cubicBezTo>
                      <a:cubicBezTo>
                        <a:pt x="15808" y="115068"/>
                        <a:pt x="15177" y="88486"/>
                        <a:pt x="15177" y="1327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a:extLst>
                    <a:ext uri="{FF2B5EF4-FFF2-40B4-BE49-F238E27FC236}">
                      <a16:creationId xmlns:a16="http://schemas.microsoft.com/office/drawing/2014/main" id="{B7E9B5F5-8B27-3C47-AFC1-CE3F26634CAD}"/>
                    </a:ext>
                  </a:extLst>
                </p:cNvPr>
                <p:cNvSpPr/>
                <p:nvPr/>
              </p:nvSpPr>
              <p:spPr>
                <a:xfrm>
                  <a:off x="5805112" y="2090590"/>
                  <a:ext cx="159357" cy="64510"/>
                </a:xfrm>
                <a:custGeom>
                  <a:avLst/>
                  <a:gdLst>
                    <a:gd name="connsiteX0" fmla="*/ 0 w 117620"/>
                    <a:gd name="connsiteY0" fmla="*/ 37952 h 37952"/>
                    <a:gd name="connsiteX1" fmla="*/ 18971 w 117620"/>
                    <a:gd name="connsiteY1" fmla="*/ 26569 h 37952"/>
                    <a:gd name="connsiteX2" fmla="*/ 30354 w 117620"/>
                    <a:gd name="connsiteY2" fmla="*/ 18981 h 37952"/>
                    <a:gd name="connsiteX3" fmla="*/ 45530 w 117620"/>
                    <a:gd name="connsiteY3" fmla="*/ 15187 h 37952"/>
                    <a:gd name="connsiteX4" fmla="*/ 56913 w 117620"/>
                    <a:gd name="connsiteY4" fmla="*/ 11393 h 37952"/>
                    <a:gd name="connsiteX5" fmla="*/ 102443 w 117620"/>
                    <a:gd name="connsiteY5" fmla="*/ 3804 h 37952"/>
                    <a:gd name="connsiteX6" fmla="*/ 117620 w 117620"/>
                    <a:gd name="connsiteY6" fmla="*/ 10 h 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620" h="37952">
                      <a:moveTo>
                        <a:pt x="0" y="37952"/>
                      </a:moveTo>
                      <a:cubicBezTo>
                        <a:pt x="6324" y="34158"/>
                        <a:pt x="12717" y="30478"/>
                        <a:pt x="18971" y="26569"/>
                      </a:cubicBezTo>
                      <a:cubicBezTo>
                        <a:pt x="22838" y="24152"/>
                        <a:pt x="26163" y="20777"/>
                        <a:pt x="30354" y="18981"/>
                      </a:cubicBezTo>
                      <a:cubicBezTo>
                        <a:pt x="35147" y="16927"/>
                        <a:pt x="40516" y="16619"/>
                        <a:pt x="45530" y="15187"/>
                      </a:cubicBezTo>
                      <a:cubicBezTo>
                        <a:pt x="49376" y="14088"/>
                        <a:pt x="52991" y="12177"/>
                        <a:pt x="56913" y="11393"/>
                      </a:cubicBezTo>
                      <a:cubicBezTo>
                        <a:pt x="72000" y="8375"/>
                        <a:pt x="87846" y="8669"/>
                        <a:pt x="102443" y="3804"/>
                      </a:cubicBezTo>
                      <a:cubicBezTo>
                        <a:pt x="115026" y="-390"/>
                        <a:pt x="109826" y="10"/>
                        <a:pt x="117620" y="10"/>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a:extLst>
                    <a:ext uri="{FF2B5EF4-FFF2-40B4-BE49-F238E27FC236}">
                      <a16:creationId xmlns:a16="http://schemas.microsoft.com/office/drawing/2014/main" id="{75B65590-8D9B-A54E-90F7-39DC00CBE676}"/>
                    </a:ext>
                  </a:extLst>
                </p:cNvPr>
                <p:cNvSpPr/>
                <p:nvPr/>
              </p:nvSpPr>
              <p:spPr>
                <a:xfrm>
                  <a:off x="5732816" y="2170099"/>
                  <a:ext cx="68522" cy="68589"/>
                </a:xfrm>
                <a:custGeom>
                  <a:avLst/>
                  <a:gdLst>
                    <a:gd name="connsiteX0" fmla="*/ 68502 w 68522"/>
                    <a:gd name="connsiteY0" fmla="*/ 178 h 68589"/>
                    <a:gd name="connsiteX1" fmla="*/ 49531 w 68522"/>
                    <a:gd name="connsiteY1" fmla="*/ 15355 h 68589"/>
                    <a:gd name="connsiteX2" fmla="*/ 38148 w 68522"/>
                    <a:gd name="connsiteY2" fmla="*/ 22943 h 68589"/>
                    <a:gd name="connsiteX3" fmla="*/ 19177 w 68522"/>
                    <a:gd name="connsiteY3" fmla="*/ 41914 h 68589"/>
                    <a:gd name="connsiteX4" fmla="*/ 7795 w 68522"/>
                    <a:gd name="connsiteY4" fmla="*/ 64679 h 68589"/>
                    <a:gd name="connsiteX5" fmla="*/ 11589 w 68522"/>
                    <a:gd name="connsiteY5" fmla="*/ 53297 h 68589"/>
                    <a:gd name="connsiteX6" fmla="*/ 26766 w 68522"/>
                    <a:gd name="connsiteY6" fmla="*/ 38120 h 68589"/>
                    <a:gd name="connsiteX7" fmla="*/ 41943 w 68522"/>
                    <a:gd name="connsiteY7" fmla="*/ 19149 h 68589"/>
                    <a:gd name="connsiteX8" fmla="*/ 57119 w 68522"/>
                    <a:gd name="connsiteY8" fmla="*/ 178 h 68589"/>
                    <a:gd name="connsiteX9" fmla="*/ 41943 w 68522"/>
                    <a:gd name="connsiteY9" fmla="*/ 19149 h 68589"/>
                    <a:gd name="connsiteX10" fmla="*/ 22972 w 68522"/>
                    <a:gd name="connsiteY10" fmla="*/ 38120 h 68589"/>
                    <a:gd name="connsiteX11" fmla="*/ 15383 w 68522"/>
                    <a:gd name="connsiteY11" fmla="*/ 49503 h 68589"/>
                    <a:gd name="connsiteX12" fmla="*/ 4001 w 68522"/>
                    <a:gd name="connsiteY12" fmla="*/ 57091 h 68589"/>
                    <a:gd name="connsiteX13" fmla="*/ 7795 w 68522"/>
                    <a:gd name="connsiteY13" fmla="*/ 60885 h 68589"/>
                    <a:gd name="connsiteX14" fmla="*/ 26766 w 68522"/>
                    <a:gd name="connsiteY14" fmla="*/ 45708 h 68589"/>
                    <a:gd name="connsiteX15" fmla="*/ 34354 w 68522"/>
                    <a:gd name="connsiteY15" fmla="*/ 34326 h 68589"/>
                    <a:gd name="connsiteX16" fmla="*/ 49531 w 68522"/>
                    <a:gd name="connsiteY16" fmla="*/ 19149 h 68589"/>
                    <a:gd name="connsiteX17" fmla="*/ 53325 w 68522"/>
                    <a:gd name="connsiteY17" fmla="*/ 7767 h 68589"/>
                    <a:gd name="connsiteX18" fmla="*/ 68502 w 68522"/>
                    <a:gd name="connsiteY18" fmla="*/ 178 h 6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22" h="68589">
                      <a:moveTo>
                        <a:pt x="68502" y="178"/>
                      </a:moveTo>
                      <a:cubicBezTo>
                        <a:pt x="67870" y="1443"/>
                        <a:pt x="56010" y="10496"/>
                        <a:pt x="49531" y="15355"/>
                      </a:cubicBezTo>
                      <a:cubicBezTo>
                        <a:pt x="45883" y="18091"/>
                        <a:pt x="41580" y="19940"/>
                        <a:pt x="38148" y="22943"/>
                      </a:cubicBezTo>
                      <a:cubicBezTo>
                        <a:pt x="31418" y="28832"/>
                        <a:pt x="19177" y="41914"/>
                        <a:pt x="19177" y="41914"/>
                      </a:cubicBezTo>
                      <a:cubicBezTo>
                        <a:pt x="18242" y="44720"/>
                        <a:pt x="12699" y="64679"/>
                        <a:pt x="7795" y="64679"/>
                      </a:cubicBezTo>
                      <a:cubicBezTo>
                        <a:pt x="3796" y="64679"/>
                        <a:pt x="9264" y="56551"/>
                        <a:pt x="11589" y="53297"/>
                      </a:cubicBezTo>
                      <a:cubicBezTo>
                        <a:pt x="15748" y="47475"/>
                        <a:pt x="22797" y="44073"/>
                        <a:pt x="26766" y="38120"/>
                      </a:cubicBezTo>
                      <a:cubicBezTo>
                        <a:pt x="50119" y="3090"/>
                        <a:pt x="20318" y="46180"/>
                        <a:pt x="41943" y="19149"/>
                      </a:cubicBezTo>
                      <a:cubicBezTo>
                        <a:pt x="61094" y="-4789"/>
                        <a:pt x="38792" y="18507"/>
                        <a:pt x="57119" y="178"/>
                      </a:cubicBezTo>
                      <a:cubicBezTo>
                        <a:pt x="50618" y="19682"/>
                        <a:pt x="58095" y="5016"/>
                        <a:pt x="41943" y="19149"/>
                      </a:cubicBezTo>
                      <a:cubicBezTo>
                        <a:pt x="35213" y="25038"/>
                        <a:pt x="27933" y="30679"/>
                        <a:pt x="22972" y="38120"/>
                      </a:cubicBezTo>
                      <a:cubicBezTo>
                        <a:pt x="20442" y="41914"/>
                        <a:pt x="18608" y="46278"/>
                        <a:pt x="15383" y="49503"/>
                      </a:cubicBezTo>
                      <a:cubicBezTo>
                        <a:pt x="12159" y="52727"/>
                        <a:pt x="7795" y="54562"/>
                        <a:pt x="4001" y="57091"/>
                      </a:cubicBezTo>
                      <a:cubicBezTo>
                        <a:pt x="-1984" y="75044"/>
                        <a:pt x="-1675" y="68461"/>
                        <a:pt x="7795" y="60885"/>
                      </a:cubicBezTo>
                      <a:cubicBezTo>
                        <a:pt x="18752" y="52119"/>
                        <a:pt x="18622" y="55888"/>
                        <a:pt x="26766" y="45708"/>
                      </a:cubicBezTo>
                      <a:cubicBezTo>
                        <a:pt x="29615" y="42147"/>
                        <a:pt x="31386" y="37788"/>
                        <a:pt x="34354" y="34326"/>
                      </a:cubicBezTo>
                      <a:cubicBezTo>
                        <a:pt x="39010" y="28894"/>
                        <a:pt x="49531" y="19149"/>
                        <a:pt x="49531" y="19149"/>
                      </a:cubicBezTo>
                      <a:cubicBezTo>
                        <a:pt x="50796" y="15355"/>
                        <a:pt x="51267" y="11196"/>
                        <a:pt x="53325" y="7767"/>
                      </a:cubicBezTo>
                      <a:cubicBezTo>
                        <a:pt x="55165" y="4699"/>
                        <a:pt x="69134" y="-1087"/>
                        <a:pt x="68502" y="178"/>
                      </a:cubicBezTo>
                      <a:close/>
                    </a:path>
                  </a:pathLst>
                </a:custGeom>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9" name="Freeform 178">
              <a:extLst>
                <a:ext uri="{FF2B5EF4-FFF2-40B4-BE49-F238E27FC236}">
                  <a16:creationId xmlns:a16="http://schemas.microsoft.com/office/drawing/2014/main" id="{73B59F5A-C2DE-FA43-8419-7728BAC030B3}"/>
                </a:ext>
              </a:extLst>
            </p:cNvPr>
            <p:cNvSpPr/>
            <p:nvPr/>
          </p:nvSpPr>
          <p:spPr>
            <a:xfrm rot="6714244">
              <a:off x="963677" y="2597036"/>
              <a:ext cx="372602" cy="512651"/>
            </a:xfrm>
            <a:custGeom>
              <a:avLst/>
              <a:gdLst>
                <a:gd name="connsiteX0" fmla="*/ 0 w 2064328"/>
                <a:gd name="connsiteY0" fmla="*/ 88371 h 1634492"/>
                <a:gd name="connsiteX1" fmla="*/ 609600 w 2064328"/>
                <a:gd name="connsiteY1" fmla="*/ 19098 h 1634492"/>
                <a:gd name="connsiteX2" fmla="*/ 983673 w 2064328"/>
                <a:gd name="connsiteY2" fmla="*/ 393171 h 1634492"/>
                <a:gd name="connsiteX3" fmla="*/ 1136073 w 2064328"/>
                <a:gd name="connsiteY3" fmla="*/ 1155171 h 1634492"/>
                <a:gd name="connsiteX4" fmla="*/ 1482437 w 2064328"/>
                <a:gd name="connsiteY4" fmla="*/ 1570807 h 1634492"/>
                <a:gd name="connsiteX5" fmla="*/ 2064328 w 2064328"/>
                <a:gd name="connsiteY5" fmla="*/ 1626225 h 163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4328" h="1634492">
                  <a:moveTo>
                    <a:pt x="0" y="88371"/>
                  </a:moveTo>
                  <a:cubicBezTo>
                    <a:pt x="222827" y="28334"/>
                    <a:pt x="445655" y="-31702"/>
                    <a:pt x="609600" y="19098"/>
                  </a:cubicBezTo>
                  <a:cubicBezTo>
                    <a:pt x="773545" y="69898"/>
                    <a:pt x="895928" y="203826"/>
                    <a:pt x="983673" y="393171"/>
                  </a:cubicBezTo>
                  <a:cubicBezTo>
                    <a:pt x="1071418" y="582516"/>
                    <a:pt x="1052946" y="958898"/>
                    <a:pt x="1136073" y="1155171"/>
                  </a:cubicBezTo>
                  <a:cubicBezTo>
                    <a:pt x="1219200" y="1351444"/>
                    <a:pt x="1327728" y="1492298"/>
                    <a:pt x="1482437" y="1570807"/>
                  </a:cubicBezTo>
                  <a:cubicBezTo>
                    <a:pt x="1637146" y="1649316"/>
                    <a:pt x="1850737" y="1637770"/>
                    <a:pt x="2064328" y="1626225"/>
                  </a:cubicBezTo>
                </a:path>
              </a:pathLst>
            </a:custGeom>
            <a:noFill/>
            <a:ln w="57150"/>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1147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318ECE-8AAD-5846-92D9-7C5985353312}"/>
              </a:ext>
            </a:extLst>
          </p:cNvPr>
          <p:cNvGraphicFramePr>
            <a:graphicFrameLocks noGrp="1"/>
          </p:cNvGraphicFramePr>
          <p:nvPr>
            <p:ph idx="1"/>
            <p:extLst>
              <p:ext uri="{D42A27DB-BD31-4B8C-83A1-F6EECF244321}">
                <p14:modId xmlns:p14="http://schemas.microsoft.com/office/powerpoint/2010/main" val="1030092105"/>
              </p:ext>
            </p:extLst>
          </p:nvPr>
        </p:nvGraphicFramePr>
        <p:xfrm>
          <a:off x="87883" y="0"/>
          <a:ext cx="8914885" cy="6022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5770A29A-22FB-8B47-A80C-75D615EDB37A}"/>
              </a:ext>
            </a:extLst>
          </p:cNvPr>
          <p:cNvSpPr>
            <a:spLocks noGrp="1"/>
          </p:cNvSpPr>
          <p:nvPr>
            <p:ph type="sldNum" sz="quarter" idx="12"/>
          </p:nvPr>
        </p:nvSpPr>
        <p:spPr/>
        <p:txBody>
          <a:bodyPr/>
          <a:lstStyle/>
          <a:p>
            <a:fld id="{97457376-51AF-3D40-A734-FE6CCC486DD9}" type="slidenum">
              <a:rPr lang="en-US" smtClean="0"/>
              <a:t>12</a:t>
            </a:fld>
            <a:endParaRPr lang="en-US"/>
          </a:p>
        </p:txBody>
      </p:sp>
    </p:spTree>
    <p:extLst>
      <p:ext uri="{BB962C8B-B14F-4D97-AF65-F5344CB8AC3E}">
        <p14:creationId xmlns:p14="http://schemas.microsoft.com/office/powerpoint/2010/main" val="246957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191"/>
            <a:ext cx="8950781" cy="902028"/>
          </a:xfrm>
        </p:spPr>
        <p:txBody>
          <a:bodyPr>
            <a:normAutofit/>
          </a:bodyPr>
          <a:lstStyle/>
          <a:p>
            <a:r>
              <a:rPr lang="en-US" dirty="0"/>
              <a:t>PLPs enhance fibrin clot stiffness</a:t>
            </a:r>
          </a:p>
        </p:txBody>
      </p:sp>
      <p:sp>
        <p:nvSpPr>
          <p:cNvPr id="6" name="TextBox 5">
            <a:extLst>
              <a:ext uri="{FF2B5EF4-FFF2-40B4-BE49-F238E27FC236}">
                <a16:creationId xmlns:a16="http://schemas.microsoft.com/office/drawing/2014/main" id="{C1AD8BDA-5D52-2544-88C4-79C7E17B0CE3}"/>
              </a:ext>
            </a:extLst>
          </p:cNvPr>
          <p:cNvSpPr txBox="1"/>
          <p:nvPr/>
        </p:nvSpPr>
        <p:spPr>
          <a:xfrm>
            <a:off x="7882794" y="5524085"/>
            <a:ext cx="1309974" cy="523220"/>
          </a:xfrm>
          <a:prstGeom prst="rect">
            <a:avLst/>
          </a:prstGeom>
          <a:noFill/>
        </p:spPr>
        <p:txBody>
          <a:bodyPr wrap="none" rtlCol="0">
            <a:spAutoFit/>
          </a:bodyPr>
          <a:lstStyle/>
          <a:p>
            <a:pPr algn="r"/>
            <a:r>
              <a:rPr lang="en-US" sz="1400" dirty="0"/>
              <a:t>**p &lt; 0.01</a:t>
            </a:r>
          </a:p>
          <a:p>
            <a:pPr algn="r"/>
            <a:r>
              <a:rPr lang="en-US" sz="1400" dirty="0"/>
              <a:t>****p &lt; 0.0001</a:t>
            </a:r>
          </a:p>
        </p:txBody>
      </p:sp>
      <p:sp>
        <p:nvSpPr>
          <p:cNvPr id="3" name="Slide Number Placeholder 2">
            <a:extLst>
              <a:ext uri="{FF2B5EF4-FFF2-40B4-BE49-F238E27FC236}">
                <a16:creationId xmlns:a16="http://schemas.microsoft.com/office/drawing/2014/main" id="{15261695-E2E3-7D49-91AB-8108CCBC3FE6}"/>
              </a:ext>
            </a:extLst>
          </p:cNvPr>
          <p:cNvSpPr>
            <a:spLocks noGrp="1"/>
          </p:cNvSpPr>
          <p:nvPr>
            <p:ph type="sldNum" sz="quarter" idx="12"/>
          </p:nvPr>
        </p:nvSpPr>
        <p:spPr/>
        <p:txBody>
          <a:bodyPr/>
          <a:lstStyle/>
          <a:p>
            <a:fld id="{97457376-51AF-3D40-A734-FE6CCC486DD9}" type="slidenum">
              <a:rPr lang="en-US" smtClean="0"/>
              <a:t>13</a:t>
            </a:fld>
            <a:endParaRPr lang="en-US"/>
          </a:p>
        </p:txBody>
      </p:sp>
      <p:sp>
        <p:nvSpPr>
          <p:cNvPr id="7" name="TextBox 6">
            <a:extLst>
              <a:ext uri="{FF2B5EF4-FFF2-40B4-BE49-F238E27FC236}">
                <a16:creationId xmlns:a16="http://schemas.microsoft.com/office/drawing/2014/main" id="{347B84BF-C986-EC42-AEB6-36E9B5FEA201}"/>
              </a:ext>
            </a:extLst>
          </p:cNvPr>
          <p:cNvSpPr txBox="1"/>
          <p:nvPr/>
        </p:nvSpPr>
        <p:spPr>
          <a:xfrm>
            <a:off x="-62233" y="5788605"/>
            <a:ext cx="2653034" cy="276999"/>
          </a:xfrm>
          <a:prstGeom prst="rect">
            <a:avLst/>
          </a:prstGeom>
          <a:noFill/>
        </p:spPr>
        <p:txBody>
          <a:bodyPr wrap="none" rtlCol="0">
            <a:spAutoFit/>
          </a:bodyPr>
          <a:lstStyle/>
          <a:p>
            <a:r>
              <a:rPr lang="en-US" sz="1200" dirty="0"/>
              <a:t>Nandi </a:t>
            </a:r>
            <a:r>
              <a:rPr lang="en-US" sz="1200" i="1" dirty="0"/>
              <a:t>et al. Biomaterials Science </a:t>
            </a:r>
            <a:r>
              <a:rPr lang="en-US" sz="1200" dirty="0"/>
              <a:t>(2019)</a:t>
            </a:r>
          </a:p>
        </p:txBody>
      </p:sp>
      <p:pic>
        <p:nvPicPr>
          <p:cNvPr id="5" name="Picture 4">
            <a:extLst>
              <a:ext uri="{FF2B5EF4-FFF2-40B4-BE49-F238E27FC236}">
                <a16:creationId xmlns:a16="http://schemas.microsoft.com/office/drawing/2014/main" id="{E7F1D02B-F973-D74E-B49C-B714351A7D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7323" y="665027"/>
            <a:ext cx="4449355" cy="5091258"/>
          </a:xfrm>
          <a:prstGeom prst="rect">
            <a:avLst/>
          </a:prstGeom>
        </p:spPr>
      </p:pic>
    </p:spTree>
    <p:extLst>
      <p:ext uri="{BB962C8B-B14F-4D97-AF65-F5344CB8AC3E}">
        <p14:creationId xmlns:p14="http://schemas.microsoft.com/office/powerpoint/2010/main" val="38330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318ECE-8AAD-5846-92D9-7C5985353312}"/>
              </a:ext>
            </a:extLst>
          </p:cNvPr>
          <p:cNvGraphicFramePr>
            <a:graphicFrameLocks noGrp="1"/>
          </p:cNvGraphicFramePr>
          <p:nvPr>
            <p:ph idx="1"/>
            <p:extLst>
              <p:ext uri="{D42A27DB-BD31-4B8C-83A1-F6EECF244321}">
                <p14:modId xmlns:p14="http://schemas.microsoft.com/office/powerpoint/2010/main" val="3333930778"/>
              </p:ext>
            </p:extLst>
          </p:nvPr>
        </p:nvGraphicFramePr>
        <p:xfrm>
          <a:off x="114558" y="0"/>
          <a:ext cx="8914885" cy="6022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6B2A9E2-95A6-3649-A6E9-A2BC356D0C78}"/>
              </a:ext>
            </a:extLst>
          </p:cNvPr>
          <p:cNvSpPr txBox="1"/>
          <p:nvPr/>
        </p:nvSpPr>
        <p:spPr>
          <a:xfrm>
            <a:off x="3121152" y="5731372"/>
            <a:ext cx="6559296" cy="276999"/>
          </a:xfrm>
          <a:prstGeom prst="rect">
            <a:avLst/>
          </a:prstGeom>
          <a:noFill/>
        </p:spPr>
        <p:txBody>
          <a:bodyPr wrap="square" rtlCol="0">
            <a:spAutoFit/>
          </a:bodyPr>
          <a:lstStyle/>
          <a:p>
            <a:r>
              <a:rPr lang="en-US" sz="1200" baseline="30000" dirty="0"/>
              <a:t>+</a:t>
            </a:r>
            <a:r>
              <a:rPr lang="en-US" sz="1200" dirty="0"/>
              <a:t>with Laura Sommerville, PhD (Duke), Mac Monroe, PhD (UNC), </a:t>
            </a:r>
            <a:r>
              <a:rPr lang="en-US" sz="1200" dirty="0" err="1"/>
              <a:t>Maureane</a:t>
            </a:r>
            <a:r>
              <a:rPr lang="en-US" sz="1200" dirty="0"/>
              <a:t> Hoffman, MD (Duke)</a:t>
            </a:r>
          </a:p>
        </p:txBody>
      </p:sp>
      <p:sp>
        <p:nvSpPr>
          <p:cNvPr id="2" name="Slide Number Placeholder 1">
            <a:extLst>
              <a:ext uri="{FF2B5EF4-FFF2-40B4-BE49-F238E27FC236}">
                <a16:creationId xmlns:a16="http://schemas.microsoft.com/office/drawing/2014/main" id="{B1BB85D2-78E6-CB4A-B6FC-E616BC27CB25}"/>
              </a:ext>
            </a:extLst>
          </p:cNvPr>
          <p:cNvSpPr>
            <a:spLocks noGrp="1"/>
          </p:cNvSpPr>
          <p:nvPr>
            <p:ph type="sldNum" sz="quarter" idx="12"/>
          </p:nvPr>
        </p:nvSpPr>
        <p:spPr/>
        <p:txBody>
          <a:bodyPr/>
          <a:lstStyle/>
          <a:p>
            <a:fld id="{97457376-51AF-3D40-A734-FE6CCC486DD9}" type="slidenum">
              <a:rPr lang="en-US" smtClean="0"/>
              <a:t>14</a:t>
            </a:fld>
            <a:endParaRPr lang="en-US"/>
          </a:p>
        </p:txBody>
      </p:sp>
    </p:spTree>
    <p:extLst>
      <p:ext uri="{BB962C8B-B14F-4D97-AF65-F5344CB8AC3E}">
        <p14:creationId xmlns:p14="http://schemas.microsoft.com/office/powerpoint/2010/main" val="3280454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34729"/>
            <a:ext cx="9144000" cy="1325563"/>
          </a:xfrm>
        </p:spPr>
        <p:txBody>
          <a:bodyPr>
            <a:noAutofit/>
          </a:bodyPr>
          <a:lstStyle/>
          <a:p>
            <a:r>
              <a:rPr lang="en-US" dirty="0"/>
              <a:t>PLPs improve </a:t>
            </a:r>
            <a:r>
              <a:rPr lang="en-US" i="1" dirty="0"/>
              <a:t>in vitro</a:t>
            </a:r>
            <a:r>
              <a:rPr lang="en-US" dirty="0"/>
              <a:t> fibroblast migration within a model of hemophilic wound healing</a:t>
            </a:r>
            <a:endParaRPr lang="en-US" i="1" dirty="0"/>
          </a:p>
        </p:txBody>
      </p:sp>
      <p:pic>
        <p:nvPicPr>
          <p:cNvPr id="9" name="Picture 8" descr="A picture containing container&#10;&#10;Description automatically generated">
            <a:extLst>
              <a:ext uri="{FF2B5EF4-FFF2-40B4-BE49-F238E27FC236}">
                <a16:creationId xmlns:a16="http://schemas.microsoft.com/office/drawing/2014/main" id="{A699D4FB-B8CA-1B41-8F66-BDCFFEB24627}"/>
              </a:ext>
              <a:ext uri="{C183D7F6-B498-43B3-948B-1728B52AA6E4}">
                <adec:decorative xmlns:adec="http://schemas.microsoft.com/office/drawing/2017/decorative" val="1"/>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374073" y="2244436"/>
            <a:ext cx="4890654" cy="2784764"/>
          </a:xfrm>
          <a:prstGeom prst="rect">
            <a:avLst/>
          </a:prstGeom>
        </p:spPr>
      </p:pic>
      <p:sp>
        <p:nvSpPr>
          <p:cNvPr id="11" name="TextBox 10">
            <a:extLst>
              <a:ext uri="{FF2B5EF4-FFF2-40B4-BE49-F238E27FC236}">
                <a16:creationId xmlns:a16="http://schemas.microsoft.com/office/drawing/2014/main" id="{949F3B1E-0B96-954C-8F2A-F0E41AC715D3}"/>
              </a:ext>
            </a:extLst>
          </p:cNvPr>
          <p:cNvSpPr txBox="1"/>
          <p:nvPr/>
        </p:nvSpPr>
        <p:spPr>
          <a:xfrm>
            <a:off x="6639514" y="5566780"/>
            <a:ext cx="2528870" cy="461665"/>
          </a:xfrm>
          <a:prstGeom prst="rect">
            <a:avLst/>
          </a:prstGeom>
          <a:noFill/>
        </p:spPr>
        <p:txBody>
          <a:bodyPr wrap="square" rtlCol="0">
            <a:spAutoFit/>
          </a:bodyPr>
          <a:lstStyle/>
          <a:p>
            <a:pPr algn="r"/>
            <a:r>
              <a:rPr lang="en-US" sz="1200" dirty="0"/>
              <a:t>*p &lt; 0.05</a:t>
            </a:r>
          </a:p>
          <a:p>
            <a:pPr algn="r"/>
            <a:r>
              <a:rPr lang="en-US" sz="1200" dirty="0"/>
              <a:t>****p &lt; 0.0001</a:t>
            </a:r>
          </a:p>
        </p:txBody>
      </p:sp>
      <p:sp>
        <p:nvSpPr>
          <p:cNvPr id="2" name="Rectangle 1">
            <a:extLst>
              <a:ext uri="{FF2B5EF4-FFF2-40B4-BE49-F238E27FC236}">
                <a16:creationId xmlns:a16="http://schemas.microsoft.com/office/drawing/2014/main" id="{4F6802E4-931C-6A46-8042-BE9570A6737C}"/>
              </a:ext>
            </a:extLst>
          </p:cNvPr>
          <p:cNvSpPr/>
          <p:nvPr/>
        </p:nvSpPr>
        <p:spPr>
          <a:xfrm>
            <a:off x="0" y="1895302"/>
            <a:ext cx="426720"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93331D-C356-7C45-99D9-BB3723BC685F}"/>
              </a:ext>
            </a:extLst>
          </p:cNvPr>
          <p:cNvSpPr/>
          <p:nvPr/>
        </p:nvSpPr>
        <p:spPr>
          <a:xfrm>
            <a:off x="5480304" y="1852630"/>
            <a:ext cx="426720"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6AB080B-71FF-F94C-9572-63C3DCCA6182}"/>
              </a:ext>
            </a:extLst>
          </p:cNvPr>
          <p:cNvSpPr>
            <a:spLocks noGrp="1"/>
          </p:cNvSpPr>
          <p:nvPr>
            <p:ph type="sldNum" sz="quarter" idx="12"/>
          </p:nvPr>
        </p:nvSpPr>
        <p:spPr/>
        <p:txBody>
          <a:bodyPr/>
          <a:lstStyle/>
          <a:p>
            <a:fld id="{97457376-51AF-3D40-A734-FE6CCC486DD9}" type="slidenum">
              <a:rPr lang="en-US" smtClean="0"/>
              <a:t>15</a:t>
            </a:fld>
            <a:endParaRPr lang="en-US"/>
          </a:p>
        </p:txBody>
      </p:sp>
      <p:pic>
        <p:nvPicPr>
          <p:cNvPr id="4" name="Picture 3">
            <a:extLst>
              <a:ext uri="{FF2B5EF4-FFF2-40B4-BE49-F238E27FC236}">
                <a16:creationId xmlns:a16="http://schemas.microsoft.com/office/drawing/2014/main" id="{F234135E-A632-1E48-858E-98518D679D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4891" y="2064130"/>
            <a:ext cx="3124200" cy="3362234"/>
          </a:xfrm>
          <a:prstGeom prst="rect">
            <a:avLst/>
          </a:prstGeom>
        </p:spPr>
      </p:pic>
      <p:sp>
        <p:nvSpPr>
          <p:cNvPr id="13" name="TextBox 12">
            <a:extLst>
              <a:ext uri="{FF2B5EF4-FFF2-40B4-BE49-F238E27FC236}">
                <a16:creationId xmlns:a16="http://schemas.microsoft.com/office/drawing/2014/main" id="{45A660AE-74A1-5247-BDAB-99863E5E7FC6}"/>
              </a:ext>
            </a:extLst>
          </p:cNvPr>
          <p:cNvSpPr txBox="1"/>
          <p:nvPr/>
        </p:nvSpPr>
        <p:spPr>
          <a:xfrm>
            <a:off x="-62233" y="5788605"/>
            <a:ext cx="3833357" cy="276999"/>
          </a:xfrm>
          <a:prstGeom prst="rect">
            <a:avLst/>
          </a:prstGeom>
          <a:noFill/>
        </p:spPr>
        <p:txBody>
          <a:bodyPr wrap="none" rtlCol="0">
            <a:spAutoFit/>
          </a:bodyPr>
          <a:lstStyle/>
          <a:p>
            <a:r>
              <a:rPr lang="en-US" sz="1200" dirty="0"/>
              <a:t>Nandi </a:t>
            </a:r>
            <a:r>
              <a:rPr lang="en-US" sz="1200" i="1" dirty="0"/>
              <a:t>et al. Journal of Colloid and Interface Science </a:t>
            </a:r>
            <a:r>
              <a:rPr lang="en-US" sz="1200" dirty="0"/>
              <a:t>(2020)</a:t>
            </a:r>
            <a:r>
              <a:rPr lang="en-US" sz="1200" i="1" dirty="0"/>
              <a:t> </a:t>
            </a:r>
            <a:endParaRPr lang="en-US" sz="1200" dirty="0"/>
          </a:p>
        </p:txBody>
      </p:sp>
    </p:spTree>
    <p:extLst>
      <p:ext uri="{BB962C8B-B14F-4D97-AF65-F5344CB8AC3E}">
        <p14:creationId xmlns:p14="http://schemas.microsoft.com/office/powerpoint/2010/main" val="2327717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158252"/>
            <a:ext cx="9144000" cy="1325563"/>
          </a:xfrm>
        </p:spPr>
        <p:txBody>
          <a:bodyPr>
            <a:normAutofit fontScale="90000"/>
          </a:bodyPr>
          <a:lstStyle/>
          <a:p>
            <a:r>
              <a:rPr lang="en-US" dirty="0"/>
              <a:t>PLPs improve fibroblast migration in a hemophilia-like model of wound healing in the presence of platelets</a:t>
            </a:r>
            <a:endParaRPr lang="en-US" i="1" dirty="0"/>
          </a:p>
        </p:txBody>
      </p:sp>
      <p:sp>
        <p:nvSpPr>
          <p:cNvPr id="11" name="TextBox 10">
            <a:extLst>
              <a:ext uri="{FF2B5EF4-FFF2-40B4-BE49-F238E27FC236}">
                <a16:creationId xmlns:a16="http://schemas.microsoft.com/office/drawing/2014/main" id="{949F3B1E-0B96-954C-8F2A-F0E41AC715D3}"/>
              </a:ext>
            </a:extLst>
          </p:cNvPr>
          <p:cNvSpPr txBox="1"/>
          <p:nvPr/>
        </p:nvSpPr>
        <p:spPr>
          <a:xfrm>
            <a:off x="6639514" y="5396092"/>
            <a:ext cx="2528870" cy="646331"/>
          </a:xfrm>
          <a:prstGeom prst="rect">
            <a:avLst/>
          </a:prstGeom>
          <a:noFill/>
        </p:spPr>
        <p:txBody>
          <a:bodyPr wrap="square" rtlCol="0">
            <a:spAutoFit/>
          </a:bodyPr>
          <a:lstStyle/>
          <a:p>
            <a:pPr algn="r"/>
            <a:r>
              <a:rPr lang="en-US" sz="1200" dirty="0"/>
              <a:t>*p &lt; 0.05</a:t>
            </a:r>
          </a:p>
          <a:p>
            <a:pPr algn="r"/>
            <a:r>
              <a:rPr lang="en-US" sz="1200" dirty="0"/>
              <a:t>**p &lt; 0.01</a:t>
            </a:r>
          </a:p>
          <a:p>
            <a:pPr algn="r"/>
            <a:r>
              <a:rPr lang="en-US" sz="1200" dirty="0"/>
              <a:t>***p &lt; 0.001</a:t>
            </a:r>
          </a:p>
        </p:txBody>
      </p:sp>
      <p:sp>
        <p:nvSpPr>
          <p:cNvPr id="2" name="Rectangle 1">
            <a:extLst>
              <a:ext uri="{FF2B5EF4-FFF2-40B4-BE49-F238E27FC236}">
                <a16:creationId xmlns:a16="http://schemas.microsoft.com/office/drawing/2014/main" id="{4F6802E4-931C-6A46-8042-BE9570A6737C}"/>
              </a:ext>
            </a:extLst>
          </p:cNvPr>
          <p:cNvSpPr/>
          <p:nvPr/>
        </p:nvSpPr>
        <p:spPr>
          <a:xfrm>
            <a:off x="0" y="1950720"/>
            <a:ext cx="426720"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93331D-C356-7C45-99D9-BB3723BC685F}"/>
              </a:ext>
            </a:extLst>
          </p:cNvPr>
          <p:cNvSpPr/>
          <p:nvPr/>
        </p:nvSpPr>
        <p:spPr>
          <a:xfrm>
            <a:off x="5480304" y="1908048"/>
            <a:ext cx="426720" cy="56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2830371-20FD-364C-AADC-004ACCA901C4}"/>
              </a:ext>
              <a:ext uri="{C183D7F6-B498-43B3-948B-1728B52AA6E4}">
                <adec:decorative xmlns:adec="http://schemas.microsoft.com/office/drawing/2017/decorative" val="1"/>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707136" y="2144765"/>
            <a:ext cx="4002700" cy="2753094"/>
          </a:xfrm>
          <a:prstGeom prst="rect">
            <a:avLst/>
          </a:prstGeom>
        </p:spPr>
      </p:pic>
      <p:sp>
        <p:nvSpPr>
          <p:cNvPr id="3" name="Slide Number Placeholder 2">
            <a:extLst>
              <a:ext uri="{FF2B5EF4-FFF2-40B4-BE49-F238E27FC236}">
                <a16:creationId xmlns:a16="http://schemas.microsoft.com/office/drawing/2014/main" id="{856F06F9-3403-D24B-A402-41C83B6D5252}"/>
              </a:ext>
            </a:extLst>
          </p:cNvPr>
          <p:cNvSpPr>
            <a:spLocks noGrp="1"/>
          </p:cNvSpPr>
          <p:nvPr>
            <p:ph type="sldNum" sz="quarter" idx="12"/>
          </p:nvPr>
        </p:nvSpPr>
        <p:spPr/>
        <p:txBody>
          <a:bodyPr/>
          <a:lstStyle/>
          <a:p>
            <a:fld id="{97457376-51AF-3D40-A734-FE6CCC486DD9}" type="slidenum">
              <a:rPr lang="en-US" smtClean="0"/>
              <a:t>16</a:t>
            </a:fld>
            <a:endParaRPr lang="en-US"/>
          </a:p>
        </p:txBody>
      </p:sp>
      <p:pic>
        <p:nvPicPr>
          <p:cNvPr id="4" name="Picture 3">
            <a:extLst>
              <a:ext uri="{FF2B5EF4-FFF2-40B4-BE49-F238E27FC236}">
                <a16:creationId xmlns:a16="http://schemas.microsoft.com/office/drawing/2014/main" id="{36CB1FE0-3713-D540-9AB7-AED00D3E02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1616"/>
          <a:stretch/>
        </p:blipFill>
        <p:spPr>
          <a:xfrm>
            <a:off x="5082308" y="2049816"/>
            <a:ext cx="3188855" cy="3483344"/>
          </a:xfrm>
          <a:prstGeom prst="rect">
            <a:avLst/>
          </a:prstGeom>
        </p:spPr>
      </p:pic>
      <p:sp>
        <p:nvSpPr>
          <p:cNvPr id="15" name="TextBox 14">
            <a:extLst>
              <a:ext uri="{FF2B5EF4-FFF2-40B4-BE49-F238E27FC236}">
                <a16:creationId xmlns:a16="http://schemas.microsoft.com/office/drawing/2014/main" id="{CA6AB5E3-093E-0E47-A2B0-F6FC2E66C868}"/>
              </a:ext>
            </a:extLst>
          </p:cNvPr>
          <p:cNvSpPr txBox="1"/>
          <p:nvPr/>
        </p:nvSpPr>
        <p:spPr>
          <a:xfrm>
            <a:off x="-62233" y="5788605"/>
            <a:ext cx="3833357" cy="276999"/>
          </a:xfrm>
          <a:prstGeom prst="rect">
            <a:avLst/>
          </a:prstGeom>
          <a:noFill/>
        </p:spPr>
        <p:txBody>
          <a:bodyPr wrap="none" rtlCol="0">
            <a:spAutoFit/>
          </a:bodyPr>
          <a:lstStyle/>
          <a:p>
            <a:r>
              <a:rPr lang="en-US" sz="1200" dirty="0"/>
              <a:t>Nandi </a:t>
            </a:r>
            <a:r>
              <a:rPr lang="en-US" sz="1200" i="1" dirty="0"/>
              <a:t>et al. Journal of Colloid and Interface Science </a:t>
            </a:r>
            <a:r>
              <a:rPr lang="en-US" sz="1200" dirty="0"/>
              <a:t>(2020)</a:t>
            </a:r>
            <a:r>
              <a:rPr lang="en-US" sz="1200" i="1" dirty="0"/>
              <a:t> </a:t>
            </a:r>
            <a:endParaRPr lang="en-US" sz="1200" dirty="0"/>
          </a:p>
        </p:txBody>
      </p:sp>
    </p:spTree>
    <p:extLst>
      <p:ext uri="{BB962C8B-B14F-4D97-AF65-F5344CB8AC3E}">
        <p14:creationId xmlns:p14="http://schemas.microsoft.com/office/powerpoint/2010/main" val="304038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69419"/>
            <a:ext cx="4072128" cy="1924626"/>
          </a:xfrm>
        </p:spPr>
        <p:txBody>
          <a:bodyPr numCol="1">
            <a:normAutofit fontScale="25000" lnSpcReduction="20000"/>
          </a:bodyPr>
          <a:lstStyle/>
          <a:p>
            <a:pPr>
              <a:lnSpc>
                <a:spcPct val="120000"/>
              </a:lnSpc>
            </a:pPr>
            <a:r>
              <a:rPr lang="en-US" sz="8000" dirty="0"/>
              <a:t>Advanced Wound Healing Laboratory</a:t>
            </a:r>
          </a:p>
          <a:p>
            <a:pPr lvl="1"/>
            <a:r>
              <a:rPr lang="en-US" sz="5600" b="1" dirty="0"/>
              <a:t>PI: Ashley C. Brown, PhD</a:t>
            </a:r>
          </a:p>
          <a:p>
            <a:pPr lvl="1"/>
            <a:r>
              <a:rPr lang="en-US" sz="5600" b="1" dirty="0"/>
              <a:t>Erin P. Sproul, PhD</a:t>
            </a:r>
          </a:p>
          <a:p>
            <a:pPr lvl="1"/>
            <a:r>
              <a:rPr lang="en-US" sz="5600" b="1" dirty="0"/>
              <a:t>Emily Mihalko, PhD</a:t>
            </a:r>
          </a:p>
          <a:p>
            <a:pPr lvl="1"/>
            <a:r>
              <a:rPr lang="en-US" sz="5600" b="1" dirty="0"/>
              <a:t>Kimberly </a:t>
            </a:r>
            <a:r>
              <a:rPr lang="en-US" sz="5600" b="1" dirty="0" err="1"/>
              <a:t>Nellenbach</a:t>
            </a:r>
            <a:r>
              <a:rPr lang="en-US" sz="5600" b="1" dirty="0"/>
              <a:t>, PhD</a:t>
            </a:r>
          </a:p>
          <a:p>
            <a:pPr lvl="1"/>
            <a:r>
              <a:rPr lang="en-US" sz="5600" b="1" dirty="0"/>
              <a:t>Jennifer </a:t>
            </a:r>
            <a:r>
              <a:rPr lang="en-US" sz="5600" b="1" dirty="0" err="1"/>
              <a:t>Sollinger</a:t>
            </a:r>
            <a:endParaRPr lang="en-US" sz="5600" b="1" dirty="0"/>
          </a:p>
          <a:p>
            <a:pPr lvl="1"/>
            <a:r>
              <a:rPr lang="en-US" sz="5600" dirty="0"/>
              <a:t>Eunice Chee</a:t>
            </a:r>
          </a:p>
          <a:p>
            <a:pPr lvl="1"/>
            <a:r>
              <a:rPr lang="en-US" sz="5600" dirty="0"/>
              <a:t>Halston Deal</a:t>
            </a:r>
          </a:p>
          <a:p>
            <a:pPr lvl="1"/>
            <a:r>
              <a:rPr lang="en-US" sz="5600" dirty="0"/>
              <a:t>Grant Scull</a:t>
            </a:r>
          </a:p>
          <a:p>
            <a:pPr lvl="1"/>
            <a:r>
              <a:rPr lang="en-US" sz="5600" b="1" dirty="0"/>
              <a:t>Mary </a:t>
            </a:r>
            <a:r>
              <a:rPr lang="en-US" sz="5600" b="1" dirty="0" err="1"/>
              <a:t>Erb</a:t>
            </a:r>
            <a:endParaRPr lang="en-US" sz="5600" b="1" dirty="0"/>
          </a:p>
          <a:p>
            <a:pPr lvl="1"/>
            <a:r>
              <a:rPr lang="en-US" sz="5600" b="1" dirty="0"/>
              <a:t>Mario Castaneda</a:t>
            </a:r>
          </a:p>
          <a:p>
            <a:pPr lvl="1"/>
            <a:r>
              <a:rPr lang="en-US" sz="5600" b="1" dirty="0"/>
              <a:t>Shelby Funderburk</a:t>
            </a:r>
          </a:p>
          <a:p>
            <a:pPr lvl="1"/>
            <a:endParaRPr lang="en-US" sz="3700" b="1" dirty="0"/>
          </a:p>
          <a:p>
            <a:pPr lvl="1"/>
            <a:endParaRPr lang="en-US" sz="3700" b="1" dirty="0"/>
          </a:p>
          <a:p>
            <a:pPr lvl="1"/>
            <a:endParaRPr lang="en-US" sz="3700" b="1" dirty="0"/>
          </a:p>
          <a:p>
            <a:pPr lvl="1"/>
            <a:endParaRPr lang="en-US" sz="3700" b="1" dirty="0"/>
          </a:p>
          <a:p>
            <a:pPr lvl="1"/>
            <a:endParaRPr lang="en-US" sz="2000" dirty="0"/>
          </a:p>
        </p:txBody>
      </p:sp>
      <p:sp>
        <p:nvSpPr>
          <p:cNvPr id="2" name="Title 1"/>
          <p:cNvSpPr>
            <a:spLocks noGrp="1"/>
          </p:cNvSpPr>
          <p:nvPr>
            <p:ph type="title"/>
          </p:nvPr>
        </p:nvSpPr>
        <p:spPr>
          <a:xfrm>
            <a:off x="0" y="0"/>
            <a:ext cx="7886700" cy="576488"/>
          </a:xfrm>
        </p:spPr>
        <p:txBody>
          <a:bodyPr anchor="t">
            <a:noAutofit/>
          </a:bodyPr>
          <a:lstStyle/>
          <a:p>
            <a:r>
              <a:rPr lang="en-US" dirty="0"/>
              <a:t>Acknowledgements</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02772" y="4869004"/>
            <a:ext cx="2375807" cy="83676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3350" y="4903289"/>
            <a:ext cx="768190" cy="768190"/>
          </a:xfrm>
          <a:prstGeom prst="rect">
            <a:avLst/>
          </a:prstGeom>
        </p:spPr>
      </p:pic>
      <p:pic>
        <p:nvPicPr>
          <p:cNvPr id="8" name="Picture 7">
            <a:extLst>
              <a:ext uri="{FF2B5EF4-FFF2-40B4-BE49-F238E27FC236}">
                <a16:creationId xmlns:a16="http://schemas.microsoft.com/office/drawing/2014/main" id="{10CDB29F-3183-1B45-940D-C00E388A0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8280" y="4987610"/>
            <a:ext cx="1177755" cy="651971"/>
          </a:xfrm>
          <a:prstGeom prst="rect">
            <a:avLst/>
          </a:prstGeom>
        </p:spPr>
      </p:pic>
      <p:sp>
        <p:nvSpPr>
          <p:cNvPr id="13" name="Rectangle 12">
            <a:extLst>
              <a:ext uri="{FF2B5EF4-FFF2-40B4-BE49-F238E27FC236}">
                <a16:creationId xmlns:a16="http://schemas.microsoft.com/office/drawing/2014/main" id="{9F091E72-C29B-0D46-B7EA-6AA28FD0A52F}"/>
              </a:ext>
            </a:extLst>
          </p:cNvPr>
          <p:cNvSpPr/>
          <p:nvPr/>
        </p:nvSpPr>
        <p:spPr>
          <a:xfrm>
            <a:off x="6323076" y="669419"/>
            <a:ext cx="2820924" cy="2862322"/>
          </a:xfrm>
          <a:prstGeom prst="rect">
            <a:avLst/>
          </a:prstGeom>
        </p:spPr>
        <p:txBody>
          <a:bodyPr wrap="square">
            <a:spAutoFit/>
          </a:bodyPr>
          <a:lstStyle/>
          <a:p>
            <a:pPr marL="342900" indent="-342900">
              <a:buFont typeface="Arial" panose="020B0604020202020204" pitchFamily="34" charset="0"/>
              <a:buChar char="•"/>
            </a:pPr>
            <a:r>
              <a:rPr lang="en-US" sz="2000" dirty="0"/>
              <a:t>NCSU Comparative Medicine Institute</a:t>
            </a:r>
          </a:p>
          <a:p>
            <a:pPr marL="342900" indent="-342900">
              <a:buFont typeface="Arial" panose="020B0604020202020204" pitchFamily="34" charset="0"/>
              <a:buChar char="•"/>
            </a:pPr>
            <a:r>
              <a:rPr lang="en-US" sz="2000" dirty="0"/>
              <a:t>Funding: </a:t>
            </a:r>
          </a:p>
          <a:p>
            <a:pPr marL="628650" lvl="1" indent="-285750">
              <a:buFont typeface="Arial" panose="020B0604020202020204" pitchFamily="34" charset="0"/>
              <a:buChar char="•"/>
            </a:pPr>
            <a:r>
              <a:rPr lang="en-US" sz="1200" dirty="0"/>
              <a:t>NIH NIAMS R21AR071017</a:t>
            </a:r>
          </a:p>
          <a:p>
            <a:pPr marL="628650" lvl="1" indent="-285750">
              <a:buFont typeface="Arial" panose="020B0604020202020204" pitchFamily="34" charset="0"/>
              <a:buChar char="•"/>
            </a:pPr>
            <a:r>
              <a:rPr lang="en-US" sz="1200" dirty="0"/>
              <a:t>American Heart Association Grant 16SDG29870005</a:t>
            </a:r>
          </a:p>
          <a:p>
            <a:pPr marL="628650" lvl="1" indent="-285750">
              <a:buFont typeface="Arial" panose="020B0604020202020204" pitchFamily="34" charset="0"/>
              <a:buChar char="•"/>
            </a:pPr>
            <a:r>
              <a:rPr lang="en-US" sz="1200" dirty="0"/>
              <a:t>NIH NCATS UL1TR001117</a:t>
            </a:r>
          </a:p>
          <a:p>
            <a:pPr marL="628650" lvl="1" indent="-285750">
              <a:buFont typeface="Arial" panose="020B0604020202020204" pitchFamily="34" charset="0"/>
              <a:buChar char="•"/>
            </a:pPr>
            <a:r>
              <a:rPr lang="en-US" sz="1200" dirty="0"/>
              <a:t>NIH NHLBI R01HL130918</a:t>
            </a:r>
          </a:p>
          <a:p>
            <a:pPr marL="628650" lvl="1" indent="-285750">
              <a:buFont typeface="Arial" panose="020B0604020202020204" pitchFamily="34" charset="0"/>
              <a:buChar char="•"/>
            </a:pPr>
            <a:r>
              <a:rPr lang="en-US" sz="1200" dirty="0"/>
              <a:t>DoD CDMRP W81XWH-15-1-0485</a:t>
            </a:r>
          </a:p>
          <a:p>
            <a:pPr marL="628650" lvl="1" indent="-285750">
              <a:buFont typeface="Arial" panose="020B0604020202020204" pitchFamily="34" charset="0"/>
              <a:buChar char="•"/>
            </a:pPr>
            <a:r>
              <a:rPr lang="en-US" sz="1200" dirty="0"/>
              <a:t>NCSU Chancellor‘s Innovation Fund</a:t>
            </a:r>
          </a:p>
          <a:p>
            <a:pPr marL="628650" lvl="1" indent="-285750">
              <a:buFont typeface="Arial" panose="020B0604020202020204" pitchFamily="34" charset="0"/>
              <a:buChar char="•"/>
            </a:pPr>
            <a:r>
              <a:rPr lang="en-US" sz="1200" dirty="0"/>
              <a:t>NSF CAREER DMR 1847488</a:t>
            </a:r>
          </a:p>
        </p:txBody>
      </p:sp>
      <p:sp>
        <p:nvSpPr>
          <p:cNvPr id="12" name="Rectangle 11">
            <a:extLst>
              <a:ext uri="{FF2B5EF4-FFF2-40B4-BE49-F238E27FC236}">
                <a16:creationId xmlns:a16="http://schemas.microsoft.com/office/drawing/2014/main" id="{5729776E-155B-F64B-9CD8-FF10E09B50F4}"/>
              </a:ext>
            </a:extLst>
          </p:cNvPr>
          <p:cNvSpPr/>
          <p:nvPr/>
        </p:nvSpPr>
        <p:spPr>
          <a:xfrm>
            <a:off x="3381847" y="656303"/>
            <a:ext cx="2941229" cy="4016484"/>
          </a:xfrm>
          <a:prstGeom prst="rect">
            <a:avLst/>
          </a:prstGeom>
        </p:spPr>
        <p:txBody>
          <a:bodyPr wrap="square">
            <a:spAutoFit/>
          </a:bodyPr>
          <a:lstStyle/>
          <a:p>
            <a:pPr marL="342900" indent="-342900">
              <a:buFont typeface="Arial" panose="020B0604020202020204" pitchFamily="34" charset="0"/>
              <a:buChar char="•"/>
            </a:pPr>
            <a:r>
              <a:rPr lang="en-US" sz="2000" dirty="0"/>
              <a:t>Doctoral Committee </a:t>
            </a:r>
          </a:p>
          <a:p>
            <a:pPr marL="800100" lvl="1" indent="-342900">
              <a:buFont typeface="Arial" panose="020B0604020202020204" pitchFamily="34" charset="0"/>
              <a:buChar char="•"/>
            </a:pPr>
            <a:r>
              <a:rPr lang="en-US" sz="1500" dirty="0"/>
              <a:t>Marie Muller, PhD</a:t>
            </a:r>
          </a:p>
          <a:p>
            <a:pPr marL="804863" lvl="1" indent="-341313">
              <a:buFont typeface="Arial" panose="020B0604020202020204" pitchFamily="34" charset="0"/>
              <a:buChar char="•"/>
            </a:pPr>
            <a:r>
              <a:rPr lang="en-US" sz="1500" dirty="0" err="1"/>
              <a:t>Dougald</a:t>
            </a:r>
            <a:r>
              <a:rPr lang="en-US" sz="1500" dirty="0"/>
              <a:t> Monroe, PhD</a:t>
            </a:r>
          </a:p>
          <a:p>
            <a:pPr marL="804863" lvl="1" indent="-341313">
              <a:buFont typeface="Arial" panose="020B0604020202020204" pitchFamily="34" charset="0"/>
              <a:buChar char="•"/>
            </a:pPr>
            <a:r>
              <a:rPr lang="en-US" sz="1500" dirty="0" err="1"/>
              <a:t>Maureane</a:t>
            </a:r>
            <a:r>
              <a:rPr lang="en-US" sz="1500" dirty="0"/>
              <a:t> Hoffman, MD, PhD</a:t>
            </a:r>
          </a:p>
          <a:p>
            <a:pPr marL="804863" lvl="1" indent="-341313">
              <a:buFont typeface="Arial" panose="020B0604020202020204" pitchFamily="34" charset="0"/>
              <a:buChar char="•"/>
            </a:pPr>
            <a:r>
              <a:rPr lang="en-US" sz="1500" dirty="0"/>
              <a:t>Danny </a:t>
            </a:r>
            <a:r>
              <a:rPr lang="en-US" sz="1500" dirty="0" err="1"/>
              <a:t>Freytes</a:t>
            </a:r>
            <a:r>
              <a:rPr lang="en-US" sz="1500" dirty="0"/>
              <a:t>, PhD</a:t>
            </a:r>
          </a:p>
          <a:p>
            <a:pPr marL="804863" lvl="1" indent="-341313">
              <a:buFont typeface="Arial" panose="020B0604020202020204" pitchFamily="34" charset="0"/>
              <a:buChar char="•"/>
            </a:pPr>
            <a:r>
              <a:rPr lang="en-US" sz="1500" dirty="0" err="1"/>
              <a:t>Ke</a:t>
            </a:r>
            <a:r>
              <a:rPr lang="en-US" sz="1500" dirty="0"/>
              <a:t> Cheng, PhD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Collaborators</a:t>
            </a:r>
          </a:p>
          <a:p>
            <a:pPr marL="800100" lvl="1" indent="-342900">
              <a:buFont typeface="Arial" panose="020B0604020202020204" pitchFamily="34" charset="0"/>
              <a:buChar char="•"/>
            </a:pPr>
            <a:r>
              <a:rPr lang="en-US" sz="1500" dirty="0"/>
              <a:t>Michael Daniele, PhD</a:t>
            </a:r>
          </a:p>
          <a:p>
            <a:pPr marL="800100" lvl="1" indent="-342900">
              <a:buFont typeface="Arial" panose="020B0604020202020204" pitchFamily="34" charset="0"/>
              <a:buChar char="•"/>
            </a:pPr>
            <a:r>
              <a:rPr lang="en-US" sz="1500" dirty="0"/>
              <a:t>Laura Sommerville, PhD</a:t>
            </a:r>
          </a:p>
          <a:p>
            <a:pPr marL="800100" lvl="1" indent="-342900">
              <a:buFont typeface="Arial" panose="020B0604020202020204" pitchFamily="34" charset="0"/>
              <a:buChar char="•"/>
            </a:pPr>
            <a:r>
              <a:rPr lang="en-US" sz="1500" dirty="0" err="1"/>
              <a:t>Kaustav</a:t>
            </a:r>
            <a:r>
              <a:rPr lang="en-US" sz="1500" dirty="0"/>
              <a:t> Mohanty, PhD</a:t>
            </a:r>
          </a:p>
          <a:p>
            <a:pPr marL="800100" lvl="1" indent="-342900">
              <a:buFont typeface="Arial" panose="020B0604020202020204" pitchFamily="34" charset="0"/>
              <a:buChar char="•"/>
            </a:pPr>
            <a:r>
              <a:rPr lang="en-US" sz="1500" dirty="0"/>
              <a:t>Aditya Joshi, MS</a:t>
            </a:r>
          </a:p>
          <a:p>
            <a:pPr marL="800100" lvl="1" indent="-342900">
              <a:buFont typeface="Arial" panose="020B0604020202020204" pitchFamily="34" charset="0"/>
              <a:buChar char="•"/>
            </a:pPr>
            <a:r>
              <a:rPr lang="en-US" sz="1500" dirty="0"/>
              <a:t>Lewis Gaffney</a:t>
            </a:r>
          </a:p>
          <a:p>
            <a:pPr marL="800100" lvl="1" indent="-342900">
              <a:buFont typeface="Arial" panose="020B0604020202020204" pitchFamily="34" charset="0"/>
              <a:buChar char="•"/>
            </a:pPr>
            <a:r>
              <a:rPr lang="en-US" sz="1500" dirty="0"/>
              <a:t>Patrick </a:t>
            </a:r>
            <a:r>
              <a:rPr lang="en-US" sz="1500" dirty="0" err="1"/>
              <a:t>Erb</a:t>
            </a:r>
            <a:r>
              <a:rPr lang="en-US" sz="1500" dirty="0"/>
              <a:t>, PhD</a:t>
            </a:r>
          </a:p>
          <a:p>
            <a:pPr marL="800100" lvl="1" indent="-342900">
              <a:buFont typeface="Arial" panose="020B0604020202020204" pitchFamily="34" charset="0"/>
              <a:buChar char="•"/>
            </a:pPr>
            <a:r>
              <a:rPr lang="en-US" sz="1500" dirty="0"/>
              <a:t>Elaine Zhou, PhD</a:t>
            </a:r>
          </a:p>
        </p:txBody>
      </p:sp>
      <p:sp>
        <p:nvSpPr>
          <p:cNvPr id="4" name="Slide Number Placeholder 3">
            <a:extLst>
              <a:ext uri="{FF2B5EF4-FFF2-40B4-BE49-F238E27FC236}">
                <a16:creationId xmlns:a16="http://schemas.microsoft.com/office/drawing/2014/main" id="{65A1EFFB-3F3B-E54A-B309-1173D879DE22}"/>
              </a:ext>
            </a:extLst>
          </p:cNvPr>
          <p:cNvSpPr>
            <a:spLocks noGrp="1"/>
          </p:cNvSpPr>
          <p:nvPr>
            <p:ph type="sldNum" sz="quarter" idx="12"/>
          </p:nvPr>
        </p:nvSpPr>
        <p:spPr/>
        <p:txBody>
          <a:bodyPr/>
          <a:lstStyle/>
          <a:p>
            <a:fld id="{97457376-51AF-3D40-A734-FE6CCC486DD9}" type="slidenum">
              <a:rPr lang="en-US" smtClean="0"/>
              <a:t>17</a:t>
            </a:fld>
            <a:endParaRPr lang="en-US"/>
          </a:p>
        </p:txBody>
      </p:sp>
      <p:pic>
        <p:nvPicPr>
          <p:cNvPr id="11" name="Picture 2">
            <a:extLst>
              <a:ext uri="{FF2B5EF4-FFF2-40B4-BE49-F238E27FC236}">
                <a16:creationId xmlns:a16="http://schemas.microsoft.com/office/drawing/2014/main" id="{AAF3C366-1FC6-EA4A-8332-9358E92D0CB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0719" y="4160852"/>
            <a:ext cx="2375807" cy="1781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6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2" name="Picture 3061">
            <a:extLst>
              <a:ext uri="{FF2B5EF4-FFF2-40B4-BE49-F238E27FC236}">
                <a16:creationId xmlns:a16="http://schemas.microsoft.com/office/drawing/2014/main" id="{2D64F3F4-4410-424E-8928-E3BBA244E72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0640" y="3992329"/>
            <a:ext cx="3121152" cy="1891890"/>
          </a:xfrm>
          <a:prstGeom prst="rect">
            <a:avLst/>
          </a:prstGeom>
        </p:spPr>
      </p:pic>
      <p:sp>
        <p:nvSpPr>
          <p:cNvPr id="2" name="Title 1">
            <a:extLst>
              <a:ext uri="{FF2B5EF4-FFF2-40B4-BE49-F238E27FC236}">
                <a16:creationId xmlns:a16="http://schemas.microsoft.com/office/drawing/2014/main" id="{51B81475-5F32-854B-B4B2-D444AB5EFCA7}"/>
              </a:ext>
            </a:extLst>
          </p:cNvPr>
          <p:cNvSpPr>
            <a:spLocks noGrp="1"/>
          </p:cNvSpPr>
          <p:nvPr>
            <p:ph type="title"/>
          </p:nvPr>
        </p:nvSpPr>
        <p:spPr>
          <a:xfrm>
            <a:off x="0" y="1"/>
            <a:ext cx="9144000" cy="678872"/>
          </a:xfrm>
        </p:spPr>
        <p:txBody>
          <a:bodyPr>
            <a:noAutofit/>
          </a:bodyPr>
          <a:lstStyle/>
          <a:p>
            <a:r>
              <a:rPr lang="en-US" dirty="0"/>
              <a:t>Wound healing</a:t>
            </a:r>
          </a:p>
        </p:txBody>
      </p:sp>
      <p:graphicFrame>
        <p:nvGraphicFramePr>
          <p:cNvPr id="5" name="Diagram 4">
            <a:extLst>
              <a:ext uri="{FF2B5EF4-FFF2-40B4-BE49-F238E27FC236}">
                <a16:creationId xmlns:a16="http://schemas.microsoft.com/office/drawing/2014/main" id="{0D42512B-AA60-8546-B3FE-34A6ACE2D6CF}"/>
              </a:ext>
            </a:extLst>
          </p:cNvPr>
          <p:cNvGraphicFramePr/>
          <p:nvPr>
            <p:extLst>
              <p:ext uri="{D42A27DB-BD31-4B8C-83A1-F6EECF244321}">
                <p14:modId xmlns:p14="http://schemas.microsoft.com/office/powerpoint/2010/main" val="3866551273"/>
              </p:ext>
            </p:extLst>
          </p:nvPr>
        </p:nvGraphicFramePr>
        <p:xfrm>
          <a:off x="609599" y="173317"/>
          <a:ext cx="7862048" cy="5241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53" name="Rectangle 3052">
            <a:extLst>
              <a:ext uri="{FF2B5EF4-FFF2-40B4-BE49-F238E27FC236}">
                <a16:creationId xmlns:a16="http://schemas.microsoft.com/office/drawing/2014/main" id="{3D8E334E-5E77-FC43-9373-FABE760F6B69}"/>
              </a:ext>
            </a:extLst>
          </p:cNvPr>
          <p:cNvSpPr/>
          <p:nvPr/>
        </p:nvSpPr>
        <p:spPr>
          <a:xfrm>
            <a:off x="2581836" y="632012"/>
            <a:ext cx="1896036" cy="415514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4" name="Rectangle 3053">
            <a:extLst>
              <a:ext uri="{FF2B5EF4-FFF2-40B4-BE49-F238E27FC236}">
                <a16:creationId xmlns:a16="http://schemas.microsoft.com/office/drawing/2014/main" id="{372E3CD1-4C4E-5C47-A0A9-689A019435EB}"/>
              </a:ext>
            </a:extLst>
          </p:cNvPr>
          <p:cNvSpPr/>
          <p:nvPr/>
        </p:nvSpPr>
        <p:spPr>
          <a:xfrm>
            <a:off x="4576483" y="569260"/>
            <a:ext cx="1896036" cy="330349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5" name="Rectangle 3054">
            <a:extLst>
              <a:ext uri="{FF2B5EF4-FFF2-40B4-BE49-F238E27FC236}">
                <a16:creationId xmlns:a16="http://schemas.microsoft.com/office/drawing/2014/main" id="{B7CE88A9-8C18-974C-A62F-DE99B413967E}"/>
              </a:ext>
            </a:extLst>
          </p:cNvPr>
          <p:cNvSpPr/>
          <p:nvPr/>
        </p:nvSpPr>
        <p:spPr>
          <a:xfrm>
            <a:off x="6719048" y="735107"/>
            <a:ext cx="1896036" cy="330349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6" name="Rectangle 3055">
            <a:extLst>
              <a:ext uri="{FF2B5EF4-FFF2-40B4-BE49-F238E27FC236}">
                <a16:creationId xmlns:a16="http://schemas.microsoft.com/office/drawing/2014/main" id="{0B643FFA-3A54-0F40-9E86-DBD0ECD83600}"/>
              </a:ext>
            </a:extLst>
          </p:cNvPr>
          <p:cNvSpPr/>
          <p:nvPr/>
        </p:nvSpPr>
        <p:spPr>
          <a:xfrm>
            <a:off x="443754" y="779930"/>
            <a:ext cx="1896036" cy="330349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7" name="Oval 3056">
            <a:extLst>
              <a:ext uri="{FF2B5EF4-FFF2-40B4-BE49-F238E27FC236}">
                <a16:creationId xmlns:a16="http://schemas.microsoft.com/office/drawing/2014/main" id="{CCFAFF74-E920-E94E-863B-4197B2720048}"/>
              </a:ext>
            </a:extLst>
          </p:cNvPr>
          <p:cNvSpPr/>
          <p:nvPr/>
        </p:nvSpPr>
        <p:spPr>
          <a:xfrm>
            <a:off x="5067030" y="4352544"/>
            <a:ext cx="1358153" cy="16539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8" name="Oval 3057">
            <a:extLst>
              <a:ext uri="{FF2B5EF4-FFF2-40B4-BE49-F238E27FC236}">
                <a16:creationId xmlns:a16="http://schemas.microsoft.com/office/drawing/2014/main" id="{5B0EB091-2227-F34D-80CE-67E8AEAF5694}"/>
              </a:ext>
            </a:extLst>
          </p:cNvPr>
          <p:cNvSpPr/>
          <p:nvPr/>
        </p:nvSpPr>
        <p:spPr>
          <a:xfrm>
            <a:off x="6053148" y="4340352"/>
            <a:ext cx="1358153" cy="16706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9" name="Oval 3058">
            <a:extLst>
              <a:ext uri="{FF2B5EF4-FFF2-40B4-BE49-F238E27FC236}">
                <a16:creationId xmlns:a16="http://schemas.microsoft.com/office/drawing/2014/main" id="{00C721B6-D84A-6F4E-A4D8-7A0ED54392C4}"/>
              </a:ext>
            </a:extLst>
          </p:cNvPr>
          <p:cNvSpPr/>
          <p:nvPr/>
        </p:nvSpPr>
        <p:spPr>
          <a:xfrm>
            <a:off x="6927207" y="4315968"/>
            <a:ext cx="1412121" cy="16412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61" name="Picture 3060">
            <a:extLst>
              <a:ext uri="{FF2B5EF4-FFF2-40B4-BE49-F238E27FC236}">
                <a16:creationId xmlns:a16="http://schemas.microsoft.com/office/drawing/2014/main" id="{BB6E6371-EA07-5048-A829-A7D7C0865770}"/>
              </a:ext>
              <a:ext uri="{C183D7F6-B498-43B3-948B-1728B52AA6E4}">
                <adec:decorative xmlns:adec="http://schemas.microsoft.com/office/drawing/2017/decorative" val="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0" y="4356093"/>
            <a:ext cx="3169920" cy="1698814"/>
          </a:xfrm>
          <a:prstGeom prst="rect">
            <a:avLst/>
          </a:prstGeom>
        </p:spPr>
      </p:pic>
      <p:sp>
        <p:nvSpPr>
          <p:cNvPr id="3" name="Slide Number Placeholder 2">
            <a:extLst>
              <a:ext uri="{FF2B5EF4-FFF2-40B4-BE49-F238E27FC236}">
                <a16:creationId xmlns:a16="http://schemas.microsoft.com/office/drawing/2014/main" id="{8CC433C9-68C9-3347-A656-FE13B08BA229}"/>
              </a:ext>
            </a:extLst>
          </p:cNvPr>
          <p:cNvSpPr>
            <a:spLocks noGrp="1"/>
          </p:cNvSpPr>
          <p:nvPr>
            <p:ph type="sldNum" sz="quarter" idx="12"/>
          </p:nvPr>
        </p:nvSpPr>
        <p:spPr/>
        <p:txBody>
          <a:bodyPr/>
          <a:lstStyle/>
          <a:p>
            <a:fld id="{97457376-51AF-3D40-A734-FE6CCC486DD9}" type="slidenum">
              <a:rPr lang="en-US" smtClean="0"/>
              <a:t>2</a:t>
            </a:fld>
            <a:endParaRPr lang="en-US"/>
          </a:p>
        </p:txBody>
      </p:sp>
    </p:spTree>
    <p:extLst>
      <p:ext uri="{BB962C8B-B14F-4D97-AF65-F5344CB8AC3E}">
        <p14:creationId xmlns:p14="http://schemas.microsoft.com/office/powerpoint/2010/main" val="5053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56"/>
                                        </p:tgtEl>
                                        <p:attrNameLst>
                                          <p:attrName>style.visibility</p:attrName>
                                        </p:attrNameLst>
                                      </p:cBhvr>
                                      <p:to>
                                        <p:strVal val="visible"/>
                                      </p:to>
                                    </p:set>
                                    <p:animEffect transition="in" filter="dissolve">
                                      <p:cBhvr>
                                        <p:cTn id="7" dur="500"/>
                                        <p:tgtEl>
                                          <p:spTgt spid="3056"/>
                                        </p:tgtEl>
                                      </p:cBhvr>
                                    </p:animEffect>
                                  </p:childTnLst>
                                </p:cTn>
                              </p:par>
                              <p:par>
                                <p:cTn id="8" presetID="9" presetClass="exit" presetSubtype="0" fill="hold" nodeType="withEffect">
                                  <p:stCondLst>
                                    <p:cond delay="0"/>
                                  </p:stCondLst>
                                  <p:childTnLst>
                                    <p:animEffect transition="out" filter="dissolve">
                                      <p:cBhvr>
                                        <p:cTn id="9" dur="500"/>
                                        <p:tgtEl>
                                          <p:spTgt spid="3061"/>
                                        </p:tgtEl>
                                      </p:cBhvr>
                                    </p:animEffect>
                                    <p:set>
                                      <p:cBhvr>
                                        <p:cTn id="10" dur="1" fill="hold">
                                          <p:stCondLst>
                                            <p:cond delay="499"/>
                                          </p:stCondLst>
                                        </p:cTn>
                                        <p:tgtEl>
                                          <p:spTgt spid="3061"/>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3053"/>
                                        </p:tgtEl>
                                      </p:cBhvr>
                                    </p:animEffect>
                                    <p:set>
                                      <p:cBhvr>
                                        <p:cTn id="13" dur="1" fill="hold">
                                          <p:stCondLst>
                                            <p:cond delay="499"/>
                                          </p:stCondLst>
                                        </p:cTn>
                                        <p:tgtEl>
                                          <p:spTgt spid="3053"/>
                                        </p:tgtEl>
                                        <p:attrNameLst>
                                          <p:attrName>style.visibility</p:attrName>
                                        </p:attrNameLst>
                                      </p:cBhvr>
                                      <p:to>
                                        <p:strVal val="hidden"/>
                                      </p:to>
                                    </p:set>
                                  </p:childTnLst>
                                </p:cTn>
                              </p:par>
                              <p:par>
                                <p:cTn id="14" presetID="9" presetClass="entr" presetSubtype="0" fill="hold" nodeType="withEffect">
                                  <p:stCondLst>
                                    <p:cond delay="0"/>
                                  </p:stCondLst>
                                  <p:childTnLst>
                                    <p:set>
                                      <p:cBhvr>
                                        <p:cTn id="15" dur="1" fill="hold">
                                          <p:stCondLst>
                                            <p:cond delay="0"/>
                                          </p:stCondLst>
                                        </p:cTn>
                                        <p:tgtEl>
                                          <p:spTgt spid="3062"/>
                                        </p:tgtEl>
                                        <p:attrNameLst>
                                          <p:attrName>style.visibility</p:attrName>
                                        </p:attrNameLst>
                                      </p:cBhvr>
                                      <p:to>
                                        <p:strVal val="visible"/>
                                      </p:to>
                                    </p:set>
                                    <p:animEffect transition="in" filter="dissolve">
                                      <p:cBhvr>
                                        <p:cTn id="16" dur="500"/>
                                        <p:tgtEl>
                                          <p:spTgt spid="306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057"/>
                                        </p:tgtEl>
                                        <p:attrNameLst>
                                          <p:attrName>style.visibility</p:attrName>
                                        </p:attrNameLst>
                                      </p:cBhvr>
                                      <p:to>
                                        <p:strVal val="visible"/>
                                      </p:to>
                                    </p:set>
                                    <p:animEffect transition="in" filter="dissolve">
                                      <p:cBhvr>
                                        <p:cTn id="19" dur="500"/>
                                        <p:tgtEl>
                                          <p:spTgt spid="305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1" nodeType="clickEffect">
                                  <p:stCondLst>
                                    <p:cond delay="0"/>
                                  </p:stCondLst>
                                  <p:childTnLst>
                                    <p:set>
                                      <p:cBhvr>
                                        <p:cTn id="23" dur="1" fill="hold">
                                          <p:stCondLst>
                                            <p:cond delay="0"/>
                                          </p:stCondLst>
                                        </p:cTn>
                                        <p:tgtEl>
                                          <p:spTgt spid="3053"/>
                                        </p:tgtEl>
                                        <p:attrNameLst>
                                          <p:attrName>style.visibility</p:attrName>
                                        </p:attrNameLst>
                                      </p:cBhvr>
                                      <p:to>
                                        <p:strVal val="visible"/>
                                      </p:to>
                                    </p:set>
                                    <p:animEffect transition="in" filter="dissolve">
                                      <p:cBhvr>
                                        <p:cTn id="24" dur="500"/>
                                        <p:tgtEl>
                                          <p:spTgt spid="3053"/>
                                        </p:tgtEl>
                                      </p:cBhvr>
                                    </p:animEffect>
                                  </p:childTnLst>
                                </p:cTn>
                              </p:par>
                              <p:par>
                                <p:cTn id="25" presetID="9" presetClass="exit" presetSubtype="0" fill="hold" grpId="0" nodeType="withEffect">
                                  <p:stCondLst>
                                    <p:cond delay="0"/>
                                  </p:stCondLst>
                                  <p:childTnLst>
                                    <p:animEffect transition="out" filter="dissolve">
                                      <p:cBhvr>
                                        <p:cTn id="26" dur="500"/>
                                        <p:tgtEl>
                                          <p:spTgt spid="3054"/>
                                        </p:tgtEl>
                                      </p:cBhvr>
                                    </p:animEffect>
                                    <p:set>
                                      <p:cBhvr>
                                        <p:cTn id="27" dur="1" fill="hold">
                                          <p:stCondLst>
                                            <p:cond delay="499"/>
                                          </p:stCondLst>
                                        </p:cTn>
                                        <p:tgtEl>
                                          <p:spTgt spid="3054"/>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3057"/>
                                        </p:tgtEl>
                                      </p:cBhvr>
                                    </p:animEffect>
                                    <p:set>
                                      <p:cBhvr>
                                        <p:cTn id="30" dur="1" fill="hold">
                                          <p:stCondLst>
                                            <p:cond delay="499"/>
                                          </p:stCondLst>
                                        </p:cTn>
                                        <p:tgtEl>
                                          <p:spTgt spid="3057"/>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3058"/>
                                        </p:tgtEl>
                                        <p:attrNameLst>
                                          <p:attrName>style.visibility</p:attrName>
                                        </p:attrNameLst>
                                      </p:cBhvr>
                                      <p:to>
                                        <p:strVal val="visible"/>
                                      </p:to>
                                    </p:set>
                                    <p:animEffect transition="in" filter="dissolve">
                                      <p:cBhvr>
                                        <p:cTn id="33" dur="500"/>
                                        <p:tgtEl>
                                          <p:spTgt spid="305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1" nodeType="clickEffect">
                                  <p:stCondLst>
                                    <p:cond delay="0"/>
                                  </p:stCondLst>
                                  <p:childTnLst>
                                    <p:set>
                                      <p:cBhvr>
                                        <p:cTn id="37" dur="1" fill="hold">
                                          <p:stCondLst>
                                            <p:cond delay="0"/>
                                          </p:stCondLst>
                                        </p:cTn>
                                        <p:tgtEl>
                                          <p:spTgt spid="3054"/>
                                        </p:tgtEl>
                                        <p:attrNameLst>
                                          <p:attrName>style.visibility</p:attrName>
                                        </p:attrNameLst>
                                      </p:cBhvr>
                                      <p:to>
                                        <p:strVal val="visible"/>
                                      </p:to>
                                    </p:set>
                                    <p:animEffect transition="in" filter="dissolve">
                                      <p:cBhvr>
                                        <p:cTn id="38" dur="500"/>
                                        <p:tgtEl>
                                          <p:spTgt spid="3054"/>
                                        </p:tgtEl>
                                      </p:cBhvr>
                                    </p:animEffect>
                                  </p:childTnLst>
                                </p:cTn>
                              </p:par>
                              <p:par>
                                <p:cTn id="39" presetID="9" presetClass="exit" presetSubtype="0" fill="hold" grpId="0" nodeType="withEffect">
                                  <p:stCondLst>
                                    <p:cond delay="0"/>
                                  </p:stCondLst>
                                  <p:childTnLst>
                                    <p:animEffect transition="out" filter="dissolve">
                                      <p:cBhvr>
                                        <p:cTn id="40" dur="500"/>
                                        <p:tgtEl>
                                          <p:spTgt spid="3055"/>
                                        </p:tgtEl>
                                      </p:cBhvr>
                                    </p:animEffect>
                                    <p:set>
                                      <p:cBhvr>
                                        <p:cTn id="41" dur="1" fill="hold">
                                          <p:stCondLst>
                                            <p:cond delay="499"/>
                                          </p:stCondLst>
                                        </p:cTn>
                                        <p:tgtEl>
                                          <p:spTgt spid="3055"/>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3058"/>
                                        </p:tgtEl>
                                      </p:cBhvr>
                                    </p:animEffect>
                                    <p:set>
                                      <p:cBhvr>
                                        <p:cTn id="44" dur="1" fill="hold">
                                          <p:stCondLst>
                                            <p:cond delay="499"/>
                                          </p:stCondLst>
                                        </p:cTn>
                                        <p:tgtEl>
                                          <p:spTgt spid="3058"/>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3059"/>
                                        </p:tgtEl>
                                        <p:attrNameLst>
                                          <p:attrName>style.visibility</p:attrName>
                                        </p:attrNameLst>
                                      </p:cBhvr>
                                      <p:to>
                                        <p:strVal val="visible"/>
                                      </p:to>
                                    </p:set>
                                    <p:animEffect transition="in" filter="dissolve">
                                      <p:cBhvr>
                                        <p:cTn id="47" dur="500"/>
                                        <p:tgtEl>
                                          <p:spTgt spid="3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3" grpId="0" animBg="1"/>
      <p:bldP spid="3053" grpId="1" animBg="1"/>
      <p:bldP spid="3054" grpId="0" animBg="1"/>
      <p:bldP spid="3054" grpId="1" animBg="1"/>
      <p:bldP spid="3055" grpId="0" animBg="1"/>
      <p:bldP spid="3056" grpId="0" animBg="1"/>
      <p:bldP spid="3057" grpId="0" animBg="1"/>
      <p:bldP spid="3057" grpId="1" animBg="1"/>
      <p:bldP spid="3058" grpId="0" animBg="1"/>
      <p:bldP spid="3058" grpId="1" animBg="1"/>
      <p:bldP spid="30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BBC3898-1022-B944-8295-CEF12280594E}"/>
              </a:ext>
            </a:extLst>
          </p:cNvPr>
          <p:cNvGraphicFramePr/>
          <p:nvPr>
            <p:extLst>
              <p:ext uri="{D42A27DB-BD31-4B8C-83A1-F6EECF244321}">
                <p14:modId xmlns:p14="http://schemas.microsoft.com/office/powerpoint/2010/main" val="2316229221"/>
              </p:ext>
            </p:extLst>
          </p:nvPr>
        </p:nvGraphicFramePr>
        <p:xfrm>
          <a:off x="188258" y="243840"/>
          <a:ext cx="4410635" cy="5713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15" name="Title 1">
            <a:extLst>
              <a:ext uri="{FF2B5EF4-FFF2-40B4-BE49-F238E27FC236}">
                <a16:creationId xmlns:a16="http://schemas.microsoft.com/office/drawing/2014/main" id="{A9D6FF67-4218-874F-899A-7933E49799DB}"/>
              </a:ext>
            </a:extLst>
          </p:cNvPr>
          <p:cNvSpPr>
            <a:spLocks noGrp="1"/>
          </p:cNvSpPr>
          <p:nvPr>
            <p:ph type="title"/>
          </p:nvPr>
        </p:nvSpPr>
        <p:spPr>
          <a:xfrm>
            <a:off x="0" y="1"/>
            <a:ext cx="7886700" cy="637308"/>
          </a:xfrm>
        </p:spPr>
        <p:txBody>
          <a:bodyPr>
            <a:noAutofit/>
          </a:bodyPr>
          <a:lstStyle/>
          <a:p>
            <a:r>
              <a:rPr lang="en-US" dirty="0"/>
              <a:t>Complications of wound healing</a:t>
            </a:r>
          </a:p>
        </p:txBody>
      </p:sp>
      <p:grpSp>
        <p:nvGrpSpPr>
          <p:cNvPr id="8" name="Group 7">
            <a:extLst>
              <a:ext uri="{FF2B5EF4-FFF2-40B4-BE49-F238E27FC236}">
                <a16:creationId xmlns:a16="http://schemas.microsoft.com/office/drawing/2014/main" id="{5C5C9BD0-0138-A94F-8455-6E6684E820E7}"/>
              </a:ext>
            </a:extLst>
          </p:cNvPr>
          <p:cNvGrpSpPr/>
          <p:nvPr/>
        </p:nvGrpSpPr>
        <p:grpSpPr>
          <a:xfrm>
            <a:off x="5199508" y="595745"/>
            <a:ext cx="3444167" cy="3224479"/>
            <a:chOff x="5047108" y="0"/>
            <a:chExt cx="3444167" cy="3224479"/>
          </a:xfrm>
        </p:grpSpPr>
        <p:pic>
          <p:nvPicPr>
            <p:cNvPr id="3061" name="Picture 3060">
              <a:extLst>
                <a:ext uri="{FF2B5EF4-FFF2-40B4-BE49-F238E27FC236}">
                  <a16:creationId xmlns:a16="http://schemas.microsoft.com/office/drawing/2014/main" id="{64E6B92F-5CFA-8941-964B-360EC8EED6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01722" y="1710015"/>
              <a:ext cx="3042179" cy="1382809"/>
            </a:xfrm>
            <a:prstGeom prst="rect">
              <a:avLst/>
            </a:prstGeom>
          </p:spPr>
        </p:pic>
        <p:pic>
          <p:nvPicPr>
            <p:cNvPr id="3062" name="Picture 3061">
              <a:extLst>
                <a:ext uri="{FF2B5EF4-FFF2-40B4-BE49-F238E27FC236}">
                  <a16:creationId xmlns:a16="http://schemas.microsoft.com/office/drawing/2014/main" id="{FF80CDD6-92BE-C140-93A7-B14FAEECAC8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88276" y="147918"/>
              <a:ext cx="3069070" cy="1386661"/>
            </a:xfrm>
            <a:prstGeom prst="rect">
              <a:avLst/>
            </a:prstGeom>
          </p:spPr>
        </p:pic>
        <p:sp>
          <p:nvSpPr>
            <p:cNvPr id="3" name="Rectangle 2">
              <a:extLst>
                <a:ext uri="{FF2B5EF4-FFF2-40B4-BE49-F238E27FC236}">
                  <a16:creationId xmlns:a16="http://schemas.microsoft.com/office/drawing/2014/main" id="{948840E9-3D4B-024A-8474-776592A7B3A4}"/>
                </a:ext>
              </a:extLst>
            </p:cNvPr>
            <p:cNvSpPr/>
            <p:nvPr/>
          </p:nvSpPr>
          <p:spPr>
            <a:xfrm>
              <a:off x="5291593" y="143123"/>
              <a:ext cx="2210463" cy="87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TextBox 1617">
              <a:extLst>
                <a:ext uri="{FF2B5EF4-FFF2-40B4-BE49-F238E27FC236}">
                  <a16:creationId xmlns:a16="http://schemas.microsoft.com/office/drawing/2014/main" id="{C54057DA-3131-1D48-A2F2-EBB7C63CE647}"/>
                </a:ext>
              </a:extLst>
            </p:cNvPr>
            <p:cNvSpPr txBox="1"/>
            <p:nvPr/>
          </p:nvSpPr>
          <p:spPr>
            <a:xfrm>
              <a:off x="5824330" y="34457"/>
              <a:ext cx="263214" cy="276999"/>
            </a:xfrm>
            <a:prstGeom prst="rect">
              <a:avLst/>
            </a:prstGeom>
            <a:noFill/>
          </p:spPr>
          <p:txBody>
            <a:bodyPr wrap="none" rtlCol="0">
              <a:spAutoFit/>
            </a:bodyPr>
            <a:lstStyle/>
            <a:p>
              <a:r>
                <a:rPr lang="en-US" sz="1200" dirty="0"/>
                <a:t>7</a:t>
              </a:r>
            </a:p>
          </p:txBody>
        </p:sp>
        <p:sp>
          <p:nvSpPr>
            <p:cNvPr id="1619" name="TextBox 1618">
              <a:extLst>
                <a:ext uri="{FF2B5EF4-FFF2-40B4-BE49-F238E27FC236}">
                  <a16:creationId xmlns:a16="http://schemas.microsoft.com/office/drawing/2014/main" id="{BA21953A-688D-DB4C-843A-17BDDDB90181}"/>
                </a:ext>
              </a:extLst>
            </p:cNvPr>
            <p:cNvSpPr txBox="1"/>
            <p:nvPr/>
          </p:nvSpPr>
          <p:spPr>
            <a:xfrm>
              <a:off x="6215269" y="34457"/>
              <a:ext cx="341760" cy="276999"/>
            </a:xfrm>
            <a:prstGeom prst="rect">
              <a:avLst/>
            </a:prstGeom>
            <a:noFill/>
          </p:spPr>
          <p:txBody>
            <a:bodyPr wrap="none" rtlCol="0">
              <a:spAutoFit/>
            </a:bodyPr>
            <a:lstStyle/>
            <a:p>
              <a:r>
                <a:rPr lang="en-US" sz="1200" dirty="0"/>
                <a:t>14</a:t>
              </a:r>
            </a:p>
          </p:txBody>
        </p:sp>
        <p:sp>
          <p:nvSpPr>
            <p:cNvPr id="1620" name="TextBox 1619">
              <a:extLst>
                <a:ext uri="{FF2B5EF4-FFF2-40B4-BE49-F238E27FC236}">
                  <a16:creationId xmlns:a16="http://schemas.microsoft.com/office/drawing/2014/main" id="{C23C9064-CA7F-1F47-9C67-B8BB2E0B7D2D}"/>
                </a:ext>
              </a:extLst>
            </p:cNvPr>
            <p:cNvSpPr txBox="1"/>
            <p:nvPr/>
          </p:nvSpPr>
          <p:spPr>
            <a:xfrm>
              <a:off x="6708250" y="34457"/>
              <a:ext cx="341760" cy="276999"/>
            </a:xfrm>
            <a:prstGeom prst="rect">
              <a:avLst/>
            </a:prstGeom>
            <a:noFill/>
          </p:spPr>
          <p:txBody>
            <a:bodyPr wrap="none" rtlCol="0">
              <a:spAutoFit/>
            </a:bodyPr>
            <a:lstStyle/>
            <a:p>
              <a:r>
                <a:rPr lang="en-US" sz="1200" dirty="0"/>
                <a:t>21</a:t>
              </a:r>
            </a:p>
          </p:txBody>
        </p:sp>
        <p:sp>
          <p:nvSpPr>
            <p:cNvPr id="1621" name="TextBox 1620">
              <a:extLst>
                <a:ext uri="{FF2B5EF4-FFF2-40B4-BE49-F238E27FC236}">
                  <a16:creationId xmlns:a16="http://schemas.microsoft.com/office/drawing/2014/main" id="{DEA12BE0-B805-F641-B886-0C84AC1381A2}"/>
                </a:ext>
              </a:extLst>
            </p:cNvPr>
            <p:cNvSpPr txBox="1"/>
            <p:nvPr/>
          </p:nvSpPr>
          <p:spPr>
            <a:xfrm>
              <a:off x="7153523" y="34457"/>
              <a:ext cx="341760" cy="276999"/>
            </a:xfrm>
            <a:prstGeom prst="rect">
              <a:avLst/>
            </a:prstGeom>
            <a:noFill/>
          </p:spPr>
          <p:txBody>
            <a:bodyPr wrap="none" rtlCol="0">
              <a:spAutoFit/>
            </a:bodyPr>
            <a:lstStyle/>
            <a:p>
              <a:r>
                <a:rPr lang="en-US" sz="1200" dirty="0"/>
                <a:t>28</a:t>
              </a:r>
            </a:p>
          </p:txBody>
        </p:sp>
        <p:sp>
          <p:nvSpPr>
            <p:cNvPr id="5" name="Rectangle 4">
              <a:extLst>
                <a:ext uri="{FF2B5EF4-FFF2-40B4-BE49-F238E27FC236}">
                  <a16:creationId xmlns:a16="http://schemas.microsoft.com/office/drawing/2014/main" id="{CB08D862-40DD-204D-8085-BBF96240F1EC}"/>
                </a:ext>
              </a:extLst>
            </p:cNvPr>
            <p:cNvSpPr/>
            <p:nvPr/>
          </p:nvSpPr>
          <p:spPr>
            <a:xfrm>
              <a:off x="7808181" y="95416"/>
              <a:ext cx="322028" cy="131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BCCFF6F-0773-D847-AD33-960863A54208}"/>
                </a:ext>
              </a:extLst>
            </p:cNvPr>
            <p:cNvSpPr txBox="1"/>
            <p:nvPr/>
          </p:nvSpPr>
          <p:spPr>
            <a:xfrm>
              <a:off x="5088835" y="0"/>
              <a:ext cx="529119" cy="307777"/>
            </a:xfrm>
            <a:prstGeom prst="rect">
              <a:avLst/>
            </a:prstGeom>
            <a:noFill/>
          </p:spPr>
          <p:txBody>
            <a:bodyPr wrap="none" rtlCol="0">
              <a:spAutoFit/>
            </a:bodyPr>
            <a:lstStyle/>
            <a:p>
              <a:r>
                <a:rPr lang="en-US" sz="1400" dirty="0"/>
                <a:t>Days</a:t>
              </a:r>
            </a:p>
          </p:txBody>
        </p:sp>
        <p:sp>
          <p:nvSpPr>
            <p:cNvPr id="1617" name="TextBox 1616">
              <a:extLst>
                <a:ext uri="{FF2B5EF4-FFF2-40B4-BE49-F238E27FC236}">
                  <a16:creationId xmlns:a16="http://schemas.microsoft.com/office/drawing/2014/main" id="{DBC5C994-AF2A-D443-AE8A-4069020F72E6}"/>
                </a:ext>
              </a:extLst>
            </p:cNvPr>
            <p:cNvSpPr txBox="1"/>
            <p:nvPr/>
          </p:nvSpPr>
          <p:spPr>
            <a:xfrm>
              <a:off x="7813482" y="0"/>
              <a:ext cx="668516" cy="307777"/>
            </a:xfrm>
            <a:prstGeom prst="rect">
              <a:avLst/>
            </a:prstGeom>
            <a:noFill/>
          </p:spPr>
          <p:txBody>
            <a:bodyPr wrap="none" rtlCol="0">
              <a:spAutoFit/>
            </a:bodyPr>
            <a:lstStyle/>
            <a:p>
              <a:r>
                <a:rPr lang="en-US" sz="1400" dirty="0"/>
                <a:t>Weeks</a:t>
              </a:r>
            </a:p>
          </p:txBody>
        </p:sp>
        <p:sp>
          <p:nvSpPr>
            <p:cNvPr id="1624" name="TextBox 1623">
              <a:extLst>
                <a:ext uri="{FF2B5EF4-FFF2-40B4-BE49-F238E27FC236}">
                  <a16:creationId xmlns:a16="http://schemas.microsoft.com/office/drawing/2014/main" id="{CED3B366-9E6F-F74A-B548-8947B8BE4800}"/>
                </a:ext>
              </a:extLst>
            </p:cNvPr>
            <p:cNvSpPr txBox="1"/>
            <p:nvPr/>
          </p:nvSpPr>
          <p:spPr>
            <a:xfrm rot="16200000">
              <a:off x="4836955" y="625503"/>
              <a:ext cx="728084" cy="307777"/>
            </a:xfrm>
            <a:prstGeom prst="rect">
              <a:avLst/>
            </a:prstGeom>
            <a:noFill/>
          </p:spPr>
          <p:txBody>
            <a:bodyPr wrap="none" rtlCol="0">
              <a:spAutoFit/>
            </a:bodyPr>
            <a:lstStyle/>
            <a:p>
              <a:r>
                <a:rPr lang="en-US" sz="1400" dirty="0"/>
                <a:t>Normal</a:t>
              </a:r>
            </a:p>
          </p:txBody>
        </p:sp>
        <p:sp>
          <p:nvSpPr>
            <p:cNvPr id="1625" name="TextBox 1624">
              <a:extLst>
                <a:ext uri="{FF2B5EF4-FFF2-40B4-BE49-F238E27FC236}">
                  <a16:creationId xmlns:a16="http://schemas.microsoft.com/office/drawing/2014/main" id="{CD12A32F-7F52-574D-A31D-1F295532103D}"/>
                </a:ext>
              </a:extLst>
            </p:cNvPr>
            <p:cNvSpPr txBox="1"/>
            <p:nvPr/>
          </p:nvSpPr>
          <p:spPr>
            <a:xfrm rot="16200000">
              <a:off x="4830383" y="2217089"/>
              <a:ext cx="741229" cy="307777"/>
            </a:xfrm>
            <a:prstGeom prst="rect">
              <a:avLst/>
            </a:prstGeom>
            <a:noFill/>
          </p:spPr>
          <p:txBody>
            <a:bodyPr wrap="none" rtlCol="0">
              <a:spAutoFit/>
            </a:bodyPr>
            <a:lstStyle/>
            <a:p>
              <a:r>
                <a:rPr lang="en-US" sz="1400" dirty="0"/>
                <a:t>Chronic</a:t>
              </a:r>
            </a:p>
          </p:txBody>
        </p:sp>
        <p:sp>
          <p:nvSpPr>
            <p:cNvPr id="1626" name="Rectangle 1625">
              <a:extLst>
                <a:ext uri="{FF2B5EF4-FFF2-40B4-BE49-F238E27FC236}">
                  <a16:creationId xmlns:a16="http://schemas.microsoft.com/office/drawing/2014/main" id="{ABFE6D75-A4A8-784F-9DE9-369CB5E679B7}"/>
                </a:ext>
              </a:extLst>
            </p:cNvPr>
            <p:cNvSpPr/>
            <p:nvPr/>
          </p:nvSpPr>
          <p:spPr>
            <a:xfrm>
              <a:off x="5300870" y="1698928"/>
              <a:ext cx="2210463" cy="87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7" name="TextBox 1626">
              <a:extLst>
                <a:ext uri="{FF2B5EF4-FFF2-40B4-BE49-F238E27FC236}">
                  <a16:creationId xmlns:a16="http://schemas.microsoft.com/office/drawing/2014/main" id="{AED5ABFC-D4F1-5943-BFBC-252847ED5108}"/>
                </a:ext>
              </a:extLst>
            </p:cNvPr>
            <p:cNvSpPr txBox="1"/>
            <p:nvPr/>
          </p:nvSpPr>
          <p:spPr>
            <a:xfrm>
              <a:off x="5833607" y="1590262"/>
              <a:ext cx="263214" cy="276999"/>
            </a:xfrm>
            <a:prstGeom prst="rect">
              <a:avLst/>
            </a:prstGeom>
            <a:noFill/>
          </p:spPr>
          <p:txBody>
            <a:bodyPr wrap="none" rtlCol="0">
              <a:spAutoFit/>
            </a:bodyPr>
            <a:lstStyle/>
            <a:p>
              <a:r>
                <a:rPr lang="en-US" sz="1200" dirty="0"/>
                <a:t>7</a:t>
              </a:r>
            </a:p>
          </p:txBody>
        </p:sp>
        <p:sp>
          <p:nvSpPr>
            <p:cNvPr id="1628" name="TextBox 1627">
              <a:extLst>
                <a:ext uri="{FF2B5EF4-FFF2-40B4-BE49-F238E27FC236}">
                  <a16:creationId xmlns:a16="http://schemas.microsoft.com/office/drawing/2014/main" id="{88E7E089-F648-C747-AF1E-53903EBB79DC}"/>
                </a:ext>
              </a:extLst>
            </p:cNvPr>
            <p:cNvSpPr txBox="1"/>
            <p:nvPr/>
          </p:nvSpPr>
          <p:spPr>
            <a:xfrm>
              <a:off x="6224546" y="1590262"/>
              <a:ext cx="341760" cy="276999"/>
            </a:xfrm>
            <a:prstGeom prst="rect">
              <a:avLst/>
            </a:prstGeom>
            <a:noFill/>
          </p:spPr>
          <p:txBody>
            <a:bodyPr wrap="none" rtlCol="0">
              <a:spAutoFit/>
            </a:bodyPr>
            <a:lstStyle/>
            <a:p>
              <a:r>
                <a:rPr lang="en-US" sz="1200" dirty="0"/>
                <a:t>14</a:t>
              </a:r>
            </a:p>
          </p:txBody>
        </p:sp>
        <p:sp>
          <p:nvSpPr>
            <p:cNvPr id="1629" name="TextBox 1628">
              <a:extLst>
                <a:ext uri="{FF2B5EF4-FFF2-40B4-BE49-F238E27FC236}">
                  <a16:creationId xmlns:a16="http://schemas.microsoft.com/office/drawing/2014/main" id="{DF932511-0817-0C40-9A79-28FE18078377}"/>
                </a:ext>
              </a:extLst>
            </p:cNvPr>
            <p:cNvSpPr txBox="1"/>
            <p:nvPr/>
          </p:nvSpPr>
          <p:spPr>
            <a:xfrm>
              <a:off x="6717527" y="1590262"/>
              <a:ext cx="341760" cy="276999"/>
            </a:xfrm>
            <a:prstGeom prst="rect">
              <a:avLst/>
            </a:prstGeom>
            <a:noFill/>
          </p:spPr>
          <p:txBody>
            <a:bodyPr wrap="none" rtlCol="0">
              <a:spAutoFit/>
            </a:bodyPr>
            <a:lstStyle/>
            <a:p>
              <a:r>
                <a:rPr lang="en-US" sz="1200" dirty="0"/>
                <a:t>21</a:t>
              </a:r>
            </a:p>
          </p:txBody>
        </p:sp>
        <p:sp>
          <p:nvSpPr>
            <p:cNvPr id="1630" name="TextBox 1629">
              <a:extLst>
                <a:ext uri="{FF2B5EF4-FFF2-40B4-BE49-F238E27FC236}">
                  <a16:creationId xmlns:a16="http://schemas.microsoft.com/office/drawing/2014/main" id="{5C8A86C2-E1C1-C949-BF5C-FFAB8C62768D}"/>
                </a:ext>
              </a:extLst>
            </p:cNvPr>
            <p:cNvSpPr txBox="1"/>
            <p:nvPr/>
          </p:nvSpPr>
          <p:spPr>
            <a:xfrm>
              <a:off x="7162800" y="1590262"/>
              <a:ext cx="341760" cy="276999"/>
            </a:xfrm>
            <a:prstGeom prst="rect">
              <a:avLst/>
            </a:prstGeom>
            <a:noFill/>
          </p:spPr>
          <p:txBody>
            <a:bodyPr wrap="none" rtlCol="0">
              <a:spAutoFit/>
            </a:bodyPr>
            <a:lstStyle/>
            <a:p>
              <a:r>
                <a:rPr lang="en-US" sz="1200" dirty="0"/>
                <a:t>28</a:t>
              </a:r>
            </a:p>
          </p:txBody>
        </p:sp>
        <p:sp>
          <p:nvSpPr>
            <p:cNvPr id="1631" name="Rectangle 1630">
              <a:extLst>
                <a:ext uri="{FF2B5EF4-FFF2-40B4-BE49-F238E27FC236}">
                  <a16:creationId xmlns:a16="http://schemas.microsoft.com/office/drawing/2014/main" id="{80D9F0F5-0E99-C448-8717-37C7C93D0673}"/>
                </a:ext>
              </a:extLst>
            </p:cNvPr>
            <p:cNvSpPr/>
            <p:nvPr/>
          </p:nvSpPr>
          <p:spPr>
            <a:xfrm>
              <a:off x="7817458" y="1651221"/>
              <a:ext cx="322028" cy="131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2" name="TextBox 1631">
              <a:extLst>
                <a:ext uri="{FF2B5EF4-FFF2-40B4-BE49-F238E27FC236}">
                  <a16:creationId xmlns:a16="http://schemas.microsoft.com/office/drawing/2014/main" id="{5B71A13F-74D6-E847-8227-EEE073626F29}"/>
                </a:ext>
              </a:extLst>
            </p:cNvPr>
            <p:cNvSpPr txBox="1"/>
            <p:nvPr/>
          </p:nvSpPr>
          <p:spPr>
            <a:xfrm>
              <a:off x="5098112" y="1555805"/>
              <a:ext cx="529119" cy="307777"/>
            </a:xfrm>
            <a:prstGeom prst="rect">
              <a:avLst/>
            </a:prstGeom>
            <a:noFill/>
          </p:spPr>
          <p:txBody>
            <a:bodyPr wrap="none" rtlCol="0">
              <a:spAutoFit/>
            </a:bodyPr>
            <a:lstStyle/>
            <a:p>
              <a:r>
                <a:rPr lang="en-US" sz="1400" dirty="0"/>
                <a:t>Days</a:t>
              </a:r>
            </a:p>
          </p:txBody>
        </p:sp>
        <p:sp>
          <p:nvSpPr>
            <p:cNvPr id="1633" name="TextBox 1632">
              <a:extLst>
                <a:ext uri="{FF2B5EF4-FFF2-40B4-BE49-F238E27FC236}">
                  <a16:creationId xmlns:a16="http://schemas.microsoft.com/office/drawing/2014/main" id="{DF44CD61-0300-E849-BFD6-F34568459313}"/>
                </a:ext>
              </a:extLst>
            </p:cNvPr>
            <p:cNvSpPr txBox="1"/>
            <p:nvPr/>
          </p:nvSpPr>
          <p:spPr>
            <a:xfrm>
              <a:off x="7822759" y="1555805"/>
              <a:ext cx="668516" cy="307777"/>
            </a:xfrm>
            <a:prstGeom prst="rect">
              <a:avLst/>
            </a:prstGeom>
            <a:noFill/>
          </p:spPr>
          <p:txBody>
            <a:bodyPr wrap="none" rtlCol="0">
              <a:spAutoFit/>
            </a:bodyPr>
            <a:lstStyle/>
            <a:p>
              <a:r>
                <a:rPr lang="en-US" sz="1400" dirty="0"/>
                <a:t>Weeks</a:t>
              </a:r>
            </a:p>
          </p:txBody>
        </p:sp>
        <p:sp>
          <p:nvSpPr>
            <p:cNvPr id="7" name="Rectangle 6">
              <a:extLst>
                <a:ext uri="{FF2B5EF4-FFF2-40B4-BE49-F238E27FC236}">
                  <a16:creationId xmlns:a16="http://schemas.microsoft.com/office/drawing/2014/main" id="{8CC1D861-C4D3-DB45-ACBF-F1445A3B25CA}"/>
                </a:ext>
              </a:extLst>
            </p:cNvPr>
            <p:cNvSpPr/>
            <p:nvPr/>
          </p:nvSpPr>
          <p:spPr>
            <a:xfrm>
              <a:off x="5279756" y="1477505"/>
              <a:ext cx="2283417" cy="103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E321F1-3938-4643-9248-8252F95FE8BD}"/>
                </a:ext>
              </a:extLst>
            </p:cNvPr>
            <p:cNvSpPr txBox="1"/>
            <p:nvPr/>
          </p:nvSpPr>
          <p:spPr>
            <a:xfrm>
              <a:off x="5135103" y="1389682"/>
              <a:ext cx="780983" cy="246221"/>
            </a:xfrm>
            <a:prstGeom prst="rect">
              <a:avLst/>
            </a:prstGeom>
            <a:noFill/>
          </p:spPr>
          <p:txBody>
            <a:bodyPr wrap="none" rtlCol="0">
              <a:spAutoFit/>
            </a:bodyPr>
            <a:lstStyle/>
            <a:p>
              <a:r>
                <a:rPr lang="en-US" sz="1000" dirty="0"/>
                <a:t>Hemostasis</a:t>
              </a:r>
            </a:p>
          </p:txBody>
        </p:sp>
        <p:sp>
          <p:nvSpPr>
            <p:cNvPr id="1635" name="TextBox 1634">
              <a:extLst>
                <a:ext uri="{FF2B5EF4-FFF2-40B4-BE49-F238E27FC236}">
                  <a16:creationId xmlns:a16="http://schemas.microsoft.com/office/drawing/2014/main" id="{2186A481-F687-6647-9E01-17073A365638}"/>
                </a:ext>
              </a:extLst>
            </p:cNvPr>
            <p:cNvSpPr txBox="1"/>
            <p:nvPr/>
          </p:nvSpPr>
          <p:spPr>
            <a:xfrm>
              <a:off x="5607804" y="867905"/>
              <a:ext cx="885179" cy="246221"/>
            </a:xfrm>
            <a:prstGeom prst="rect">
              <a:avLst/>
            </a:prstGeom>
            <a:noFill/>
          </p:spPr>
          <p:txBody>
            <a:bodyPr wrap="none" rtlCol="0">
              <a:spAutoFit/>
            </a:bodyPr>
            <a:lstStyle/>
            <a:p>
              <a:r>
                <a:rPr lang="en-US" sz="1000" dirty="0"/>
                <a:t>Inflammation</a:t>
              </a:r>
            </a:p>
          </p:txBody>
        </p:sp>
        <p:sp>
          <p:nvSpPr>
            <p:cNvPr id="1636" name="TextBox 1635">
              <a:extLst>
                <a:ext uri="{FF2B5EF4-FFF2-40B4-BE49-F238E27FC236}">
                  <a16:creationId xmlns:a16="http://schemas.microsoft.com/office/drawing/2014/main" id="{76AE4855-0751-3E4A-BA56-59A5E32BDD0A}"/>
                </a:ext>
              </a:extLst>
            </p:cNvPr>
            <p:cNvSpPr txBox="1"/>
            <p:nvPr/>
          </p:nvSpPr>
          <p:spPr>
            <a:xfrm>
              <a:off x="6204487" y="1389682"/>
              <a:ext cx="835485" cy="246221"/>
            </a:xfrm>
            <a:prstGeom prst="rect">
              <a:avLst/>
            </a:prstGeom>
            <a:noFill/>
          </p:spPr>
          <p:txBody>
            <a:bodyPr wrap="none" rtlCol="0">
              <a:spAutoFit/>
            </a:bodyPr>
            <a:lstStyle/>
            <a:p>
              <a:r>
                <a:rPr lang="en-US" sz="1000" dirty="0"/>
                <a:t>Proliferation</a:t>
              </a:r>
            </a:p>
          </p:txBody>
        </p:sp>
        <p:sp>
          <p:nvSpPr>
            <p:cNvPr id="1637" name="TextBox 1636">
              <a:extLst>
                <a:ext uri="{FF2B5EF4-FFF2-40B4-BE49-F238E27FC236}">
                  <a16:creationId xmlns:a16="http://schemas.microsoft.com/office/drawing/2014/main" id="{7E1C1A36-CD4A-7345-9064-DCE20F83477A}"/>
                </a:ext>
              </a:extLst>
            </p:cNvPr>
            <p:cNvSpPr txBox="1"/>
            <p:nvPr/>
          </p:nvSpPr>
          <p:spPr>
            <a:xfrm>
              <a:off x="6739178" y="867905"/>
              <a:ext cx="805029" cy="246221"/>
            </a:xfrm>
            <a:prstGeom prst="rect">
              <a:avLst/>
            </a:prstGeom>
            <a:noFill/>
          </p:spPr>
          <p:txBody>
            <a:bodyPr wrap="none" rtlCol="0">
              <a:spAutoFit/>
            </a:bodyPr>
            <a:lstStyle/>
            <a:p>
              <a:r>
                <a:rPr lang="en-US" sz="1000" dirty="0"/>
                <a:t>Remodeling</a:t>
              </a:r>
            </a:p>
          </p:txBody>
        </p:sp>
        <p:sp>
          <p:nvSpPr>
            <p:cNvPr id="1641" name="Rectangle 1640">
              <a:extLst>
                <a:ext uri="{FF2B5EF4-FFF2-40B4-BE49-F238E27FC236}">
                  <a16:creationId xmlns:a16="http://schemas.microsoft.com/office/drawing/2014/main" id="{D1B41184-21CA-4B4A-A891-0E81AF51C16C}"/>
                </a:ext>
              </a:extLst>
            </p:cNvPr>
            <p:cNvSpPr/>
            <p:nvPr/>
          </p:nvSpPr>
          <p:spPr>
            <a:xfrm>
              <a:off x="5303004" y="3029918"/>
              <a:ext cx="2283417" cy="103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 name="TextBox 1639">
              <a:extLst>
                <a:ext uri="{FF2B5EF4-FFF2-40B4-BE49-F238E27FC236}">
                  <a16:creationId xmlns:a16="http://schemas.microsoft.com/office/drawing/2014/main" id="{B5C8EF13-F17D-C343-9857-BA2E89DBEB0D}"/>
                </a:ext>
              </a:extLst>
            </p:cNvPr>
            <p:cNvSpPr txBox="1"/>
            <p:nvPr/>
          </p:nvSpPr>
          <p:spPr>
            <a:xfrm>
              <a:off x="6157994" y="2978258"/>
              <a:ext cx="885179" cy="246221"/>
            </a:xfrm>
            <a:prstGeom prst="rect">
              <a:avLst/>
            </a:prstGeom>
            <a:noFill/>
          </p:spPr>
          <p:txBody>
            <a:bodyPr wrap="none" rtlCol="0">
              <a:spAutoFit/>
            </a:bodyPr>
            <a:lstStyle/>
            <a:p>
              <a:r>
                <a:rPr lang="en-US" sz="1000" dirty="0"/>
                <a:t>Inflammation</a:t>
              </a:r>
            </a:p>
          </p:txBody>
        </p:sp>
        <p:sp>
          <p:nvSpPr>
            <p:cNvPr id="1639" name="TextBox 1638">
              <a:extLst>
                <a:ext uri="{FF2B5EF4-FFF2-40B4-BE49-F238E27FC236}">
                  <a16:creationId xmlns:a16="http://schemas.microsoft.com/office/drawing/2014/main" id="{3C8AF265-5AAC-7945-99D9-6A5494EF7D1A}"/>
                </a:ext>
              </a:extLst>
            </p:cNvPr>
            <p:cNvSpPr txBox="1"/>
            <p:nvPr/>
          </p:nvSpPr>
          <p:spPr>
            <a:xfrm>
              <a:off x="5184181" y="2978258"/>
              <a:ext cx="780983" cy="246221"/>
            </a:xfrm>
            <a:prstGeom prst="rect">
              <a:avLst/>
            </a:prstGeom>
            <a:noFill/>
          </p:spPr>
          <p:txBody>
            <a:bodyPr wrap="none" rtlCol="0">
              <a:spAutoFit/>
            </a:bodyPr>
            <a:lstStyle/>
            <a:p>
              <a:r>
                <a:rPr lang="en-US" sz="1000" dirty="0"/>
                <a:t>Hemostasis</a:t>
              </a:r>
            </a:p>
          </p:txBody>
        </p:sp>
      </p:grpSp>
      <p:pic>
        <p:nvPicPr>
          <p:cNvPr id="10" name="Picture 9">
            <a:extLst>
              <a:ext uri="{FF2B5EF4-FFF2-40B4-BE49-F238E27FC236}">
                <a16:creationId xmlns:a16="http://schemas.microsoft.com/office/drawing/2014/main" id="{E19E2CE3-E16F-D64F-B037-FB76D16D0B04}"/>
              </a:ext>
            </a:extLst>
          </p:cNvPr>
          <p:cNvPicPr>
            <a:picLocks noChangeAspect="1"/>
          </p:cNvPicPr>
          <p:nvPr/>
        </p:nvPicPr>
        <p:blipFill>
          <a:blip r:embed="rId10"/>
          <a:stretch>
            <a:fillRect/>
          </a:stretch>
        </p:blipFill>
        <p:spPr>
          <a:xfrm>
            <a:off x="5351780" y="4048760"/>
            <a:ext cx="3073400" cy="1320800"/>
          </a:xfrm>
          <a:prstGeom prst="rect">
            <a:avLst/>
          </a:prstGeom>
        </p:spPr>
      </p:pic>
      <p:sp>
        <p:nvSpPr>
          <p:cNvPr id="4677" name="&quot;No&quot; Symbol 4676">
            <a:extLst>
              <a:ext uri="{FF2B5EF4-FFF2-40B4-BE49-F238E27FC236}">
                <a16:creationId xmlns:a16="http://schemas.microsoft.com/office/drawing/2014/main" id="{4E38ADCD-EB25-974F-A12C-F30E028D6071}"/>
              </a:ext>
            </a:extLst>
          </p:cNvPr>
          <p:cNvSpPr/>
          <p:nvPr/>
        </p:nvSpPr>
        <p:spPr>
          <a:xfrm>
            <a:off x="6408328" y="3855362"/>
            <a:ext cx="1906615" cy="1911454"/>
          </a:xfrm>
          <a:prstGeom prst="noSmoking">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lide Number Placeholder 8">
            <a:extLst>
              <a:ext uri="{FF2B5EF4-FFF2-40B4-BE49-F238E27FC236}">
                <a16:creationId xmlns:a16="http://schemas.microsoft.com/office/drawing/2014/main" id="{D146F692-0366-3644-BA5D-57A1ABB0A67B}"/>
              </a:ext>
            </a:extLst>
          </p:cNvPr>
          <p:cNvSpPr>
            <a:spLocks noGrp="1"/>
          </p:cNvSpPr>
          <p:nvPr>
            <p:ph type="sldNum" sz="quarter" idx="12"/>
          </p:nvPr>
        </p:nvSpPr>
        <p:spPr/>
        <p:txBody>
          <a:bodyPr/>
          <a:lstStyle/>
          <a:p>
            <a:fld id="{97457376-51AF-3D40-A734-FE6CCC486DD9}" type="slidenum">
              <a:rPr lang="en-US" smtClean="0"/>
              <a:t>3</a:t>
            </a:fld>
            <a:endParaRPr lang="en-US"/>
          </a:p>
        </p:txBody>
      </p:sp>
    </p:spTree>
    <p:extLst>
      <p:ext uri="{BB962C8B-B14F-4D97-AF65-F5344CB8AC3E}">
        <p14:creationId xmlns:p14="http://schemas.microsoft.com/office/powerpoint/2010/main" val="104516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graphicEl>
                                              <a:dgm id="{5D2B3A26-BE5B-3243-B9F1-E25E982E2AC3}"/>
                                            </p:graphicEl>
                                          </p:spTgt>
                                        </p:tgtEl>
                                        <p:attrNameLst>
                                          <p:attrName>style.visibility</p:attrName>
                                        </p:attrNameLst>
                                      </p:cBhvr>
                                      <p:to>
                                        <p:strVal val="visible"/>
                                      </p:to>
                                    </p:set>
                                    <p:animEffect transition="in" filter="dissolve">
                                      <p:cBhvr>
                                        <p:cTn id="7" dur="500"/>
                                        <p:tgtEl>
                                          <p:spTgt spid="4">
                                            <p:graphicEl>
                                              <a:dgm id="{5D2B3A26-BE5B-3243-B9F1-E25E982E2AC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6C632F94-46B0-F746-B244-929F531ECEC4}"/>
                                            </p:graphicEl>
                                          </p:spTgt>
                                        </p:tgtEl>
                                        <p:attrNameLst>
                                          <p:attrName>style.visibility</p:attrName>
                                        </p:attrNameLst>
                                      </p:cBhvr>
                                      <p:to>
                                        <p:strVal val="visible"/>
                                      </p:to>
                                    </p:set>
                                    <p:animEffect transition="in" filter="dissolve">
                                      <p:cBhvr>
                                        <p:cTn id="12" dur="500"/>
                                        <p:tgtEl>
                                          <p:spTgt spid="4">
                                            <p:graphicEl>
                                              <a:dgm id="{6C632F94-46B0-F746-B244-929F531ECEC4}"/>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graphicEl>
                                              <a:dgm id="{6D9B38F3-ECF3-B341-95AB-AE3AAB5F90EB}"/>
                                            </p:graphicEl>
                                          </p:spTgt>
                                        </p:tgtEl>
                                        <p:attrNameLst>
                                          <p:attrName>style.visibility</p:attrName>
                                        </p:attrNameLst>
                                      </p:cBhvr>
                                      <p:to>
                                        <p:strVal val="visible"/>
                                      </p:to>
                                    </p:set>
                                    <p:animEffect transition="in" filter="dissolve">
                                      <p:cBhvr>
                                        <p:cTn id="15" dur="500"/>
                                        <p:tgtEl>
                                          <p:spTgt spid="4">
                                            <p:graphicEl>
                                              <a:dgm id="{6D9B38F3-ECF3-B341-95AB-AE3AAB5F90EB}"/>
                                            </p:graphic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graphicEl>
                                              <a:dgm id="{4886F126-AE86-BC42-8B03-1C30BC884D69}"/>
                                            </p:graphicEl>
                                          </p:spTgt>
                                        </p:tgtEl>
                                        <p:attrNameLst>
                                          <p:attrName>style.visibility</p:attrName>
                                        </p:attrNameLst>
                                      </p:cBhvr>
                                      <p:to>
                                        <p:strVal val="visible"/>
                                      </p:to>
                                    </p:set>
                                    <p:animEffect transition="in" filter="dissolve">
                                      <p:cBhvr>
                                        <p:cTn id="23" dur="500"/>
                                        <p:tgtEl>
                                          <p:spTgt spid="4">
                                            <p:graphicEl>
                                              <a:dgm id="{4886F126-AE86-BC42-8B03-1C30BC884D69}"/>
                                            </p:graphic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
                                            <p:graphicEl>
                                              <a:dgm id="{8597422C-A40B-0349-8428-4530A32E7462}"/>
                                            </p:graphicEl>
                                          </p:spTgt>
                                        </p:tgtEl>
                                        <p:attrNameLst>
                                          <p:attrName>style.visibility</p:attrName>
                                        </p:attrNameLst>
                                      </p:cBhvr>
                                      <p:to>
                                        <p:strVal val="visible"/>
                                      </p:to>
                                    </p:set>
                                    <p:animEffect transition="in" filter="dissolve">
                                      <p:cBhvr>
                                        <p:cTn id="26" dur="500"/>
                                        <p:tgtEl>
                                          <p:spTgt spid="4">
                                            <p:graphicEl>
                                              <a:dgm id="{8597422C-A40B-0349-8428-4530A32E7462}"/>
                                            </p:graphic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677"/>
                                        </p:tgtEl>
                                        <p:attrNameLst>
                                          <p:attrName>style.visibility</p:attrName>
                                        </p:attrNameLst>
                                      </p:cBhvr>
                                      <p:to>
                                        <p:strVal val="visible"/>
                                      </p:to>
                                    </p:set>
                                    <p:animEffect transition="in" filter="dissolve">
                                      <p:cBhvr>
                                        <p:cTn id="34" dur="2000"/>
                                        <p:tgtEl>
                                          <p:spTgt spid="4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P spid="46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22977" cy="1325563"/>
          </a:xfrm>
        </p:spPr>
        <p:txBody>
          <a:bodyPr>
            <a:normAutofit/>
          </a:bodyPr>
          <a:lstStyle/>
          <a:p>
            <a:r>
              <a:rPr lang="en-US" sz="4000" dirty="0"/>
              <a:t>Platelets facilitate a variety of functions in wound repair</a:t>
            </a:r>
          </a:p>
        </p:txBody>
      </p:sp>
      <p:sp>
        <p:nvSpPr>
          <p:cNvPr id="5" name="Content Placeholder 4"/>
          <p:cNvSpPr>
            <a:spLocks noGrp="1"/>
          </p:cNvSpPr>
          <p:nvPr>
            <p:ph sz="half" idx="1"/>
          </p:nvPr>
        </p:nvSpPr>
        <p:spPr>
          <a:xfrm>
            <a:off x="776566" y="1438835"/>
            <a:ext cx="2921375" cy="1304365"/>
          </a:xfrm>
          <a:ln w="12700">
            <a:solidFill>
              <a:schemeClr val="tx1"/>
            </a:solidFill>
          </a:ln>
        </p:spPr>
        <p:txBody>
          <a:bodyPr>
            <a:normAutofit/>
          </a:bodyPr>
          <a:lstStyle/>
          <a:p>
            <a:r>
              <a:rPr lang="en-US" sz="2400" b="1" dirty="0">
                <a:solidFill>
                  <a:srgbClr val="7030A0"/>
                </a:solidFill>
              </a:rPr>
              <a:t>Fibrin binding</a:t>
            </a:r>
          </a:p>
          <a:p>
            <a:r>
              <a:rPr lang="en-US" sz="2400" b="1" dirty="0">
                <a:solidFill>
                  <a:srgbClr val="7030A0"/>
                </a:solidFill>
              </a:rPr>
              <a:t>Promoting clotting following injury</a:t>
            </a:r>
          </a:p>
        </p:txBody>
      </p:sp>
      <p:pic>
        <p:nvPicPr>
          <p:cNvPr id="3" name="Picture 2">
            <a:extLst>
              <a:ext uri="{FF2B5EF4-FFF2-40B4-BE49-F238E27FC236}">
                <a16:creationId xmlns:a16="http://schemas.microsoft.com/office/drawing/2014/main" id="{9E2EB930-63A8-1849-B027-01BD5735F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409" y="3026119"/>
            <a:ext cx="2944980" cy="2002587"/>
          </a:xfrm>
          <a:prstGeom prst="rect">
            <a:avLst/>
          </a:prstGeom>
        </p:spPr>
      </p:pic>
      <p:sp>
        <p:nvSpPr>
          <p:cNvPr id="8" name="TextBox 7">
            <a:extLst>
              <a:ext uri="{FF2B5EF4-FFF2-40B4-BE49-F238E27FC236}">
                <a16:creationId xmlns:a16="http://schemas.microsoft.com/office/drawing/2014/main" id="{81EDAF15-CE39-844F-B794-69551F9EF2DC}"/>
              </a:ext>
            </a:extLst>
          </p:cNvPr>
          <p:cNvSpPr txBox="1"/>
          <p:nvPr/>
        </p:nvSpPr>
        <p:spPr>
          <a:xfrm>
            <a:off x="137161" y="5060669"/>
            <a:ext cx="3718560" cy="230832"/>
          </a:xfrm>
          <a:prstGeom prst="rect">
            <a:avLst/>
          </a:prstGeom>
          <a:noFill/>
        </p:spPr>
        <p:txBody>
          <a:bodyPr wrap="square" rtlCol="0">
            <a:spAutoFit/>
          </a:bodyPr>
          <a:lstStyle/>
          <a:p>
            <a:pPr algn="r"/>
            <a:r>
              <a:rPr lang="en-US" sz="900" dirty="0" err="1"/>
              <a:t>Veklich</a:t>
            </a:r>
            <a:r>
              <a:rPr lang="en-US" sz="900" dirty="0"/>
              <a:t> and </a:t>
            </a:r>
            <a:r>
              <a:rPr lang="en-US" sz="900" dirty="0" err="1"/>
              <a:t>Weisel</a:t>
            </a:r>
            <a:r>
              <a:rPr lang="en-US" sz="900" dirty="0"/>
              <a:t>, University of Pennsylvania School of Medicine</a:t>
            </a:r>
          </a:p>
        </p:txBody>
      </p:sp>
      <p:sp>
        <p:nvSpPr>
          <p:cNvPr id="11" name="Rectangle 10">
            <a:extLst>
              <a:ext uri="{FF2B5EF4-FFF2-40B4-BE49-F238E27FC236}">
                <a16:creationId xmlns:a16="http://schemas.microsoft.com/office/drawing/2014/main" id="{35E339DF-2412-3544-86DA-1495913597B4}"/>
              </a:ext>
            </a:extLst>
          </p:cNvPr>
          <p:cNvSpPr/>
          <p:nvPr/>
        </p:nvSpPr>
        <p:spPr>
          <a:xfrm>
            <a:off x="4470400" y="5338233"/>
            <a:ext cx="4673600"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1F6A8AFE-4669-AA41-B58D-F8D09CA0BFDB}"/>
              </a:ext>
            </a:extLst>
          </p:cNvPr>
          <p:cNvGrpSpPr/>
          <p:nvPr/>
        </p:nvGrpSpPr>
        <p:grpSpPr>
          <a:xfrm>
            <a:off x="4072468" y="1386693"/>
            <a:ext cx="4842933" cy="4386246"/>
            <a:chOff x="4301067" y="942110"/>
            <a:chExt cx="4842933" cy="4386246"/>
          </a:xfrm>
        </p:grpSpPr>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73081" y="942110"/>
              <a:ext cx="4670919" cy="2681624"/>
            </a:xfrm>
            <a:prstGeom prst="rect">
              <a:avLst/>
            </a:prstGeom>
          </p:spPr>
        </p:pic>
        <p:sp>
          <p:nvSpPr>
            <p:cNvPr id="9" name="Rectangle 8">
              <a:extLst>
                <a:ext uri="{FF2B5EF4-FFF2-40B4-BE49-F238E27FC236}">
                  <a16:creationId xmlns:a16="http://schemas.microsoft.com/office/drawing/2014/main" id="{EEEC0090-BE9B-6A4C-A7AC-DB099765F0C2}"/>
                </a:ext>
              </a:extLst>
            </p:cNvPr>
            <p:cNvSpPr/>
            <p:nvPr/>
          </p:nvSpPr>
          <p:spPr>
            <a:xfrm>
              <a:off x="4559300" y="3589867"/>
              <a:ext cx="4584700"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BBFC62-0A7B-E04B-8CE2-64B99654F08D}"/>
                </a:ext>
              </a:extLst>
            </p:cNvPr>
            <p:cNvSpPr/>
            <p:nvPr/>
          </p:nvSpPr>
          <p:spPr>
            <a:xfrm>
              <a:off x="4301067" y="3649133"/>
              <a:ext cx="2506133"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5">
                      <a:lumMod val="50000"/>
                    </a:schemeClr>
                  </a:solidFill>
                </a:rPr>
                <a:t>Strategies: collagen and/or </a:t>
              </a:r>
              <a:r>
                <a:rPr lang="en-US" sz="1200" i="1" dirty="0" err="1">
                  <a:solidFill>
                    <a:schemeClr val="accent5">
                      <a:lumMod val="50000"/>
                    </a:schemeClr>
                  </a:solidFill>
                </a:rPr>
                <a:t>vWF</a:t>
              </a:r>
              <a:r>
                <a:rPr lang="en-US" sz="1200" i="1" dirty="0">
                  <a:solidFill>
                    <a:schemeClr val="accent5">
                      <a:lumMod val="50000"/>
                    </a:schemeClr>
                  </a:solidFill>
                </a:rPr>
                <a:t> binding motifs coupled to particles</a:t>
              </a:r>
            </a:p>
          </p:txBody>
        </p:sp>
        <p:sp>
          <p:nvSpPr>
            <p:cNvPr id="13" name="Rectangle 12">
              <a:extLst>
                <a:ext uri="{FF2B5EF4-FFF2-40B4-BE49-F238E27FC236}">
                  <a16:creationId xmlns:a16="http://schemas.microsoft.com/office/drawing/2014/main" id="{124BEEA7-EA6C-2F41-9067-79D138B6F3ED}"/>
                </a:ext>
              </a:extLst>
            </p:cNvPr>
            <p:cNvSpPr/>
            <p:nvPr/>
          </p:nvSpPr>
          <p:spPr>
            <a:xfrm>
              <a:off x="6637867" y="3649133"/>
              <a:ext cx="2506133" cy="3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accent5">
                      <a:lumMod val="50000"/>
                    </a:schemeClr>
                  </a:solidFill>
                </a:rPr>
                <a:t>Strategies: fibrinogen and/or fibrin-mimetic peptides coupled to particles</a:t>
              </a:r>
            </a:p>
          </p:txBody>
        </p:sp>
        <p:sp>
          <p:nvSpPr>
            <p:cNvPr id="6" name="Rectangle 5">
              <a:extLst>
                <a:ext uri="{FF2B5EF4-FFF2-40B4-BE49-F238E27FC236}">
                  <a16:creationId xmlns:a16="http://schemas.microsoft.com/office/drawing/2014/main" id="{DD34A599-2C86-5141-857F-A3F3D3ABB614}"/>
                </a:ext>
              </a:extLst>
            </p:cNvPr>
            <p:cNvSpPr/>
            <p:nvPr/>
          </p:nvSpPr>
          <p:spPr>
            <a:xfrm>
              <a:off x="4413956" y="2099733"/>
              <a:ext cx="4651022" cy="225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238DD94-57BF-414C-BF36-4867584D0869}"/>
                </a:ext>
              </a:extLst>
            </p:cNvPr>
            <p:cNvSpPr/>
            <p:nvPr/>
          </p:nvSpPr>
          <p:spPr>
            <a:xfrm>
              <a:off x="4492978" y="3651955"/>
              <a:ext cx="4651022" cy="378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D7D4B5A-6752-3E44-AFF0-1A77DBE8EC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73081" y="3657600"/>
              <a:ext cx="4670919" cy="1650231"/>
            </a:xfrm>
            <a:prstGeom prst="rect">
              <a:avLst/>
            </a:prstGeom>
          </p:spPr>
        </p:pic>
        <p:sp>
          <p:nvSpPr>
            <p:cNvPr id="20" name="Rectangle 19">
              <a:extLst>
                <a:ext uri="{FF2B5EF4-FFF2-40B4-BE49-F238E27FC236}">
                  <a16:creationId xmlns:a16="http://schemas.microsoft.com/office/drawing/2014/main" id="{BA38F67B-48FD-F14C-89C2-8B16AF487D0E}"/>
                </a:ext>
              </a:extLst>
            </p:cNvPr>
            <p:cNvSpPr/>
            <p:nvPr/>
          </p:nvSpPr>
          <p:spPr>
            <a:xfrm>
              <a:off x="4492978" y="5006622"/>
              <a:ext cx="4651022" cy="321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7131911" y="5724449"/>
            <a:ext cx="2012089" cy="230832"/>
          </a:xfrm>
          <a:prstGeom prst="rect">
            <a:avLst/>
          </a:prstGeom>
          <a:noFill/>
        </p:spPr>
        <p:txBody>
          <a:bodyPr wrap="none" rtlCol="0">
            <a:spAutoFit/>
          </a:bodyPr>
          <a:lstStyle/>
          <a:p>
            <a:pPr algn="r"/>
            <a:r>
              <a:rPr lang="en-US" sz="900" dirty="0"/>
              <a:t>Nandi and Brown, </a:t>
            </a:r>
            <a:r>
              <a:rPr lang="en-US" sz="900" i="1" dirty="0" err="1"/>
              <a:t>Exp</a:t>
            </a:r>
            <a:r>
              <a:rPr lang="en-US" sz="900" i="1" dirty="0"/>
              <a:t> </a:t>
            </a:r>
            <a:r>
              <a:rPr lang="en-US" sz="900" i="1" dirty="0" err="1"/>
              <a:t>Biol</a:t>
            </a:r>
            <a:r>
              <a:rPr lang="en-US" sz="900" i="1" dirty="0"/>
              <a:t> Med.</a:t>
            </a:r>
            <a:r>
              <a:rPr lang="en-US" sz="900" dirty="0"/>
              <a:t> (2016)</a:t>
            </a:r>
          </a:p>
        </p:txBody>
      </p:sp>
      <p:sp>
        <p:nvSpPr>
          <p:cNvPr id="4" name="Slide Number Placeholder 3">
            <a:extLst>
              <a:ext uri="{FF2B5EF4-FFF2-40B4-BE49-F238E27FC236}">
                <a16:creationId xmlns:a16="http://schemas.microsoft.com/office/drawing/2014/main" id="{8BACAE29-2AFA-7E44-A37E-1761E8E442CE}"/>
              </a:ext>
            </a:extLst>
          </p:cNvPr>
          <p:cNvSpPr>
            <a:spLocks noGrp="1"/>
          </p:cNvSpPr>
          <p:nvPr>
            <p:ph type="sldNum" sz="quarter" idx="12"/>
          </p:nvPr>
        </p:nvSpPr>
        <p:spPr/>
        <p:txBody>
          <a:bodyPr/>
          <a:lstStyle/>
          <a:p>
            <a:fld id="{97457376-51AF-3D40-A734-FE6CCC486DD9}" type="slidenum">
              <a:rPr lang="en-US" smtClean="0"/>
              <a:t>4</a:t>
            </a:fld>
            <a:endParaRPr lang="en-US"/>
          </a:p>
        </p:txBody>
      </p:sp>
    </p:spTree>
    <p:extLst>
      <p:ext uri="{BB962C8B-B14F-4D97-AF65-F5344CB8AC3E}">
        <p14:creationId xmlns:p14="http://schemas.microsoft.com/office/powerpoint/2010/main" val="28973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BD91E58-0E1F-C64A-982F-9284E0065C79}"/>
              </a:ext>
            </a:extLst>
          </p:cNvPr>
          <p:cNvSpPr txBox="1"/>
          <p:nvPr/>
        </p:nvSpPr>
        <p:spPr>
          <a:xfrm>
            <a:off x="831273" y="4918363"/>
            <a:ext cx="612668" cy="307777"/>
          </a:xfrm>
          <a:prstGeom prst="rect">
            <a:avLst/>
          </a:prstGeom>
          <a:solidFill>
            <a:srgbClr val="FFFFFF">
              <a:alpha val="50196"/>
            </a:srgbClr>
          </a:solidFill>
        </p:spPr>
        <p:txBody>
          <a:bodyPr wrap="none" rtlCol="0">
            <a:spAutoFit/>
          </a:bodyPr>
          <a:lstStyle/>
          <a:p>
            <a:r>
              <a:rPr lang="en-US" sz="1400" b="1" dirty="0">
                <a:solidFill>
                  <a:srgbClr val="FF0000"/>
                </a:solidFill>
              </a:rPr>
              <a:t>Fibrin</a:t>
            </a:r>
          </a:p>
        </p:txBody>
      </p:sp>
      <p:sp>
        <p:nvSpPr>
          <p:cNvPr id="4" name="Content Placeholder 3">
            <a:extLst>
              <a:ext uri="{FF2B5EF4-FFF2-40B4-BE49-F238E27FC236}">
                <a16:creationId xmlns:a16="http://schemas.microsoft.com/office/drawing/2014/main" id="{5F7F6213-1B94-F24E-AF32-039210055838}"/>
              </a:ext>
            </a:extLst>
          </p:cNvPr>
          <p:cNvSpPr>
            <a:spLocks noGrp="1"/>
          </p:cNvSpPr>
          <p:nvPr>
            <p:ph sz="half" idx="2"/>
          </p:nvPr>
        </p:nvSpPr>
        <p:spPr>
          <a:xfrm>
            <a:off x="4652466" y="3937678"/>
            <a:ext cx="4088122" cy="1895086"/>
          </a:xfrm>
          <a:ln w="12700">
            <a:solidFill>
              <a:schemeClr val="tx1"/>
            </a:solidFill>
          </a:ln>
        </p:spPr>
        <p:txBody>
          <a:bodyPr>
            <a:noAutofit/>
          </a:bodyPr>
          <a:lstStyle/>
          <a:p>
            <a:r>
              <a:rPr lang="en-US" sz="2500" dirty="0">
                <a:solidFill>
                  <a:srgbClr val="7030A0"/>
                </a:solidFill>
              </a:rPr>
              <a:t>Facilitates healing by allowing perfusion to healing tissues</a:t>
            </a:r>
          </a:p>
          <a:p>
            <a:r>
              <a:rPr lang="en-US" sz="2500" dirty="0">
                <a:solidFill>
                  <a:srgbClr val="7030A0"/>
                </a:solidFill>
              </a:rPr>
              <a:t>Stabilizes the clot and reduces its surface area</a:t>
            </a:r>
          </a:p>
        </p:txBody>
      </p:sp>
      <p:sp>
        <p:nvSpPr>
          <p:cNvPr id="2" name="Title 1">
            <a:extLst>
              <a:ext uri="{FF2B5EF4-FFF2-40B4-BE49-F238E27FC236}">
                <a16:creationId xmlns:a16="http://schemas.microsoft.com/office/drawing/2014/main" id="{7E2E6B46-0B71-7342-83AA-601928250B19}"/>
              </a:ext>
            </a:extLst>
          </p:cNvPr>
          <p:cNvSpPr>
            <a:spLocks noGrp="1"/>
          </p:cNvSpPr>
          <p:nvPr>
            <p:ph type="title"/>
          </p:nvPr>
        </p:nvSpPr>
        <p:spPr>
          <a:xfrm>
            <a:off x="0" y="174812"/>
            <a:ext cx="7886700" cy="1325563"/>
          </a:xfrm>
        </p:spPr>
        <p:txBody>
          <a:bodyPr anchor="t">
            <a:normAutofit/>
          </a:bodyPr>
          <a:lstStyle/>
          <a:p>
            <a:r>
              <a:rPr lang="en-US" sz="4000" dirty="0"/>
              <a:t>Platelets induce clot retraction</a:t>
            </a:r>
          </a:p>
        </p:txBody>
      </p:sp>
      <p:pic>
        <p:nvPicPr>
          <p:cNvPr id="5" name="Picture 4">
            <a:extLst>
              <a:ext uri="{FF2B5EF4-FFF2-40B4-BE49-F238E27FC236}">
                <a16:creationId xmlns:a16="http://schemas.microsoft.com/office/drawing/2014/main" id="{7F5C8515-4D7E-9C4B-8401-C17F160516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367" y="1941584"/>
            <a:ext cx="4914426" cy="2735086"/>
          </a:xfrm>
          <a:prstGeom prst="rect">
            <a:avLst/>
          </a:prstGeom>
        </p:spPr>
      </p:pic>
      <p:sp>
        <p:nvSpPr>
          <p:cNvPr id="6" name="TextBox 5">
            <a:extLst>
              <a:ext uri="{FF2B5EF4-FFF2-40B4-BE49-F238E27FC236}">
                <a16:creationId xmlns:a16="http://schemas.microsoft.com/office/drawing/2014/main" id="{F177F1E0-DE7F-C140-B4A1-0ACC64AC35B6}"/>
              </a:ext>
            </a:extLst>
          </p:cNvPr>
          <p:cNvSpPr txBox="1"/>
          <p:nvPr/>
        </p:nvSpPr>
        <p:spPr>
          <a:xfrm>
            <a:off x="3169223" y="4655108"/>
            <a:ext cx="2113079" cy="230832"/>
          </a:xfrm>
          <a:prstGeom prst="rect">
            <a:avLst/>
          </a:prstGeom>
          <a:noFill/>
        </p:spPr>
        <p:txBody>
          <a:bodyPr wrap="none" rtlCol="0">
            <a:spAutoFit/>
          </a:bodyPr>
          <a:lstStyle/>
          <a:p>
            <a:pPr algn="r"/>
            <a:r>
              <a:rPr lang="en-US" sz="900" dirty="0"/>
              <a:t>Kim </a:t>
            </a:r>
            <a:r>
              <a:rPr lang="en-US" sz="900" i="1" dirty="0"/>
              <a:t>et al. Nature Communications </a:t>
            </a:r>
            <a:r>
              <a:rPr lang="en-US" sz="900" dirty="0"/>
              <a:t>(2017)</a:t>
            </a:r>
          </a:p>
        </p:txBody>
      </p:sp>
      <p:pic>
        <p:nvPicPr>
          <p:cNvPr id="7" name="Picture 6">
            <a:extLst>
              <a:ext uri="{FF2B5EF4-FFF2-40B4-BE49-F238E27FC236}">
                <a16:creationId xmlns:a16="http://schemas.microsoft.com/office/drawing/2014/main" id="{62C8AC73-EBE1-2F40-BCCB-2A8C502E4E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1054" y="1444976"/>
            <a:ext cx="3532902" cy="3532902"/>
          </a:xfrm>
          <a:prstGeom prst="rect">
            <a:avLst/>
          </a:prstGeom>
        </p:spPr>
      </p:pic>
      <p:pic>
        <p:nvPicPr>
          <p:cNvPr id="9" name="Picture 8">
            <a:extLst>
              <a:ext uri="{FF2B5EF4-FFF2-40B4-BE49-F238E27FC236}">
                <a16:creationId xmlns:a16="http://schemas.microsoft.com/office/drawing/2014/main" id="{834BBFB2-0C0C-214C-8439-8E944535A936}"/>
              </a:ext>
              <a:ext uri="{C183D7F6-B498-43B3-948B-1728B52AA6E4}">
                <adec:decorative xmlns:adec="http://schemas.microsoft.com/office/drawing/2017/decorative" val="1"/>
              </a:ext>
            </a:extLst>
          </p:cNvPr>
          <p:cNvPicPr/>
          <p:nvPr/>
        </p:nvPicPr>
        <p:blipFill>
          <a:blip r:embed="rId5" cstate="email">
            <a:extLst>
              <a:ext uri="{28A0092B-C50C-407E-A947-70E740481C1C}">
                <a14:useLocalDpi xmlns:a14="http://schemas.microsoft.com/office/drawing/2010/main"/>
              </a:ext>
            </a:extLst>
          </a:blip>
          <a:stretch>
            <a:fillRect/>
          </a:stretch>
        </p:blipFill>
        <p:spPr>
          <a:xfrm>
            <a:off x="5208626" y="1484067"/>
            <a:ext cx="3716370" cy="3435185"/>
          </a:xfrm>
          <a:prstGeom prst="rect">
            <a:avLst/>
          </a:prstGeom>
        </p:spPr>
      </p:pic>
      <p:sp>
        <p:nvSpPr>
          <p:cNvPr id="10" name="TextBox 9">
            <a:extLst>
              <a:ext uri="{FF2B5EF4-FFF2-40B4-BE49-F238E27FC236}">
                <a16:creationId xmlns:a16="http://schemas.microsoft.com/office/drawing/2014/main" id="{AEEA73D4-E7E0-3E43-9804-4CB7BD18CDF0}"/>
              </a:ext>
            </a:extLst>
          </p:cNvPr>
          <p:cNvSpPr txBox="1"/>
          <p:nvPr/>
        </p:nvSpPr>
        <p:spPr>
          <a:xfrm>
            <a:off x="6985140" y="4837417"/>
            <a:ext cx="1904689" cy="230832"/>
          </a:xfrm>
          <a:prstGeom prst="rect">
            <a:avLst/>
          </a:prstGeom>
          <a:noFill/>
        </p:spPr>
        <p:txBody>
          <a:bodyPr wrap="none" rtlCol="0">
            <a:spAutoFit/>
          </a:bodyPr>
          <a:lstStyle/>
          <a:p>
            <a:r>
              <a:rPr lang="en-US" sz="900" dirty="0"/>
              <a:t>Brown </a:t>
            </a:r>
            <a:r>
              <a:rPr lang="en-US" sz="900" i="1" dirty="0"/>
              <a:t>et al. Nature Materials </a:t>
            </a:r>
            <a:r>
              <a:rPr lang="en-US" sz="900" dirty="0"/>
              <a:t>(2014)</a:t>
            </a:r>
          </a:p>
        </p:txBody>
      </p:sp>
      <p:sp>
        <p:nvSpPr>
          <p:cNvPr id="11" name="TextBox 10">
            <a:extLst>
              <a:ext uri="{FF2B5EF4-FFF2-40B4-BE49-F238E27FC236}">
                <a16:creationId xmlns:a16="http://schemas.microsoft.com/office/drawing/2014/main" id="{47E938D3-C779-1F4F-BB77-832528060BEC}"/>
              </a:ext>
            </a:extLst>
          </p:cNvPr>
          <p:cNvSpPr txBox="1"/>
          <p:nvPr/>
        </p:nvSpPr>
        <p:spPr>
          <a:xfrm>
            <a:off x="6261296" y="3597445"/>
            <a:ext cx="1904689" cy="230832"/>
          </a:xfrm>
          <a:prstGeom prst="rect">
            <a:avLst/>
          </a:prstGeom>
          <a:noFill/>
        </p:spPr>
        <p:txBody>
          <a:bodyPr wrap="none" rtlCol="0">
            <a:spAutoFit/>
          </a:bodyPr>
          <a:lstStyle/>
          <a:p>
            <a:r>
              <a:rPr lang="en-US" sz="900" dirty="0"/>
              <a:t>Brown </a:t>
            </a:r>
            <a:r>
              <a:rPr lang="en-US" sz="900" i="1" dirty="0"/>
              <a:t>et al. Nature Materials </a:t>
            </a:r>
            <a:r>
              <a:rPr lang="en-US" sz="900" dirty="0"/>
              <a:t>(2014)</a:t>
            </a:r>
          </a:p>
        </p:txBody>
      </p:sp>
      <p:sp>
        <p:nvSpPr>
          <p:cNvPr id="12" name="TextBox 11">
            <a:extLst>
              <a:ext uri="{FF2B5EF4-FFF2-40B4-BE49-F238E27FC236}">
                <a16:creationId xmlns:a16="http://schemas.microsoft.com/office/drawing/2014/main" id="{B635FC9E-893C-5542-B111-1FFEF5AA52A8}"/>
              </a:ext>
            </a:extLst>
          </p:cNvPr>
          <p:cNvSpPr txBox="1"/>
          <p:nvPr/>
        </p:nvSpPr>
        <p:spPr>
          <a:xfrm>
            <a:off x="2384646" y="4961940"/>
            <a:ext cx="2113079" cy="230832"/>
          </a:xfrm>
          <a:prstGeom prst="rect">
            <a:avLst/>
          </a:prstGeom>
          <a:noFill/>
        </p:spPr>
        <p:txBody>
          <a:bodyPr wrap="none" rtlCol="0">
            <a:spAutoFit/>
          </a:bodyPr>
          <a:lstStyle/>
          <a:p>
            <a:pPr algn="r"/>
            <a:r>
              <a:rPr lang="en-US" sz="900" dirty="0"/>
              <a:t>Kim </a:t>
            </a:r>
            <a:r>
              <a:rPr lang="en-US" sz="900" i="1" dirty="0"/>
              <a:t>et al. Nature Communications </a:t>
            </a:r>
            <a:r>
              <a:rPr lang="en-US" sz="900" dirty="0"/>
              <a:t>(2017)</a:t>
            </a:r>
          </a:p>
        </p:txBody>
      </p:sp>
      <p:sp>
        <p:nvSpPr>
          <p:cNvPr id="3" name="Slide Number Placeholder 2">
            <a:extLst>
              <a:ext uri="{FF2B5EF4-FFF2-40B4-BE49-F238E27FC236}">
                <a16:creationId xmlns:a16="http://schemas.microsoft.com/office/drawing/2014/main" id="{3B2BC01E-57E8-F14A-9A88-D25CD6A53311}"/>
              </a:ext>
            </a:extLst>
          </p:cNvPr>
          <p:cNvSpPr>
            <a:spLocks noGrp="1"/>
          </p:cNvSpPr>
          <p:nvPr>
            <p:ph type="sldNum" sz="quarter" idx="12"/>
          </p:nvPr>
        </p:nvSpPr>
        <p:spPr/>
        <p:txBody>
          <a:bodyPr/>
          <a:lstStyle/>
          <a:p>
            <a:fld id="{97457376-51AF-3D40-A734-FE6CCC486DD9}" type="slidenum">
              <a:rPr lang="en-US" smtClean="0"/>
              <a:t>5</a:t>
            </a:fld>
            <a:endParaRPr lang="en-US"/>
          </a:p>
        </p:txBody>
      </p:sp>
      <p:grpSp>
        <p:nvGrpSpPr>
          <p:cNvPr id="16" name="Group 15">
            <a:extLst>
              <a:ext uri="{FF2B5EF4-FFF2-40B4-BE49-F238E27FC236}">
                <a16:creationId xmlns:a16="http://schemas.microsoft.com/office/drawing/2014/main" id="{32586FE3-D5B0-7B4C-B6CC-D6A60ECBD3FB}"/>
              </a:ext>
            </a:extLst>
          </p:cNvPr>
          <p:cNvGrpSpPr/>
          <p:nvPr/>
        </p:nvGrpSpPr>
        <p:grpSpPr>
          <a:xfrm>
            <a:off x="5165735" y="1314102"/>
            <a:ext cx="2928400" cy="2261271"/>
            <a:chOff x="5165735" y="1314102"/>
            <a:chExt cx="2928400" cy="2261271"/>
          </a:xfrm>
        </p:grpSpPr>
        <p:pic>
          <p:nvPicPr>
            <p:cNvPr id="8" name="Picture 7">
              <a:extLst>
                <a:ext uri="{FF2B5EF4-FFF2-40B4-BE49-F238E27FC236}">
                  <a16:creationId xmlns:a16="http://schemas.microsoft.com/office/drawing/2014/main" id="{50D7EC1C-BAD3-204B-B636-30CFA05969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65735" y="1314102"/>
              <a:ext cx="2928400" cy="2261271"/>
            </a:xfrm>
            <a:prstGeom prst="rect">
              <a:avLst/>
            </a:prstGeom>
          </p:spPr>
        </p:pic>
        <p:sp>
          <p:nvSpPr>
            <p:cNvPr id="14" name="TextBox 13">
              <a:extLst>
                <a:ext uri="{FF2B5EF4-FFF2-40B4-BE49-F238E27FC236}">
                  <a16:creationId xmlns:a16="http://schemas.microsoft.com/office/drawing/2014/main" id="{637E71EF-3AB3-C44B-869B-CDE6EE5D2B2A}"/>
                </a:ext>
              </a:extLst>
            </p:cNvPr>
            <p:cNvSpPr txBox="1"/>
            <p:nvPr/>
          </p:nvSpPr>
          <p:spPr>
            <a:xfrm>
              <a:off x="5264727" y="1565563"/>
              <a:ext cx="1111779" cy="369332"/>
            </a:xfrm>
            <a:prstGeom prst="rect">
              <a:avLst/>
            </a:prstGeom>
            <a:noFill/>
          </p:spPr>
          <p:txBody>
            <a:bodyPr wrap="none" rtlCol="0">
              <a:spAutoFit/>
            </a:bodyPr>
            <a:lstStyle/>
            <a:p>
              <a:r>
                <a:rPr lang="en-US" dirty="0"/>
                <a:t>- Platelets</a:t>
              </a:r>
            </a:p>
          </p:txBody>
        </p:sp>
        <p:sp>
          <p:nvSpPr>
            <p:cNvPr id="15" name="TextBox 14">
              <a:extLst>
                <a:ext uri="{FF2B5EF4-FFF2-40B4-BE49-F238E27FC236}">
                  <a16:creationId xmlns:a16="http://schemas.microsoft.com/office/drawing/2014/main" id="{DD7097D0-BACD-964E-A51A-E25662D3AFC0}"/>
                </a:ext>
              </a:extLst>
            </p:cNvPr>
            <p:cNvSpPr txBox="1"/>
            <p:nvPr/>
          </p:nvSpPr>
          <p:spPr>
            <a:xfrm>
              <a:off x="6774872" y="1593272"/>
              <a:ext cx="1156663" cy="369332"/>
            </a:xfrm>
            <a:prstGeom prst="rect">
              <a:avLst/>
            </a:prstGeom>
            <a:noFill/>
          </p:spPr>
          <p:txBody>
            <a:bodyPr wrap="none" rtlCol="0">
              <a:spAutoFit/>
            </a:bodyPr>
            <a:lstStyle/>
            <a:p>
              <a:r>
                <a:rPr lang="en-US" dirty="0"/>
                <a:t>+ Platelets</a:t>
              </a:r>
            </a:p>
          </p:txBody>
        </p:sp>
      </p:grpSp>
    </p:spTree>
    <p:extLst>
      <p:ext uri="{BB962C8B-B14F-4D97-AF65-F5344CB8AC3E}">
        <p14:creationId xmlns:p14="http://schemas.microsoft.com/office/powerpoint/2010/main" val="25006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9"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dissolve">
                                      <p:cBhvr>
                                        <p:cTn id="35" dur="500"/>
                                        <p:tgtEl>
                                          <p:spTgt spid="4">
                                            <p:bg/>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dissolve">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dissolve">
                                      <p:cBhvr>
                                        <p:cTn id="4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uiExpand="1" build="p" animBg="1"/>
      <p:bldP spid="6"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8537-31C6-6E4D-AD9B-6712E2AA93E0}"/>
              </a:ext>
            </a:extLst>
          </p:cNvPr>
          <p:cNvSpPr>
            <a:spLocks noGrp="1"/>
          </p:cNvSpPr>
          <p:nvPr>
            <p:ph type="title"/>
          </p:nvPr>
        </p:nvSpPr>
        <p:spPr>
          <a:xfrm>
            <a:off x="0" y="0"/>
            <a:ext cx="8915400" cy="1325563"/>
          </a:xfrm>
        </p:spPr>
        <p:txBody>
          <a:bodyPr>
            <a:normAutofit/>
          </a:bodyPr>
          <a:lstStyle/>
          <a:p>
            <a:r>
              <a:rPr lang="en-US" sz="4000" dirty="0"/>
              <a:t>Platelet depletion/dysfunction leads to impaired healing</a:t>
            </a:r>
          </a:p>
        </p:txBody>
      </p:sp>
      <p:pic>
        <p:nvPicPr>
          <p:cNvPr id="7" name="Picture 6">
            <a:extLst>
              <a:ext uri="{FF2B5EF4-FFF2-40B4-BE49-F238E27FC236}">
                <a16:creationId xmlns:a16="http://schemas.microsoft.com/office/drawing/2014/main" id="{1F46A683-8BB8-6244-BBD2-5F31F7D752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8668" y="1359798"/>
            <a:ext cx="4172040" cy="2125133"/>
          </a:xfrm>
          <a:prstGeom prst="rect">
            <a:avLst/>
          </a:prstGeom>
        </p:spPr>
      </p:pic>
      <p:pic>
        <p:nvPicPr>
          <p:cNvPr id="8" name="Picture 7">
            <a:extLst>
              <a:ext uri="{FF2B5EF4-FFF2-40B4-BE49-F238E27FC236}">
                <a16:creationId xmlns:a16="http://schemas.microsoft.com/office/drawing/2014/main" id="{0CA4AA4C-5F00-1345-81F6-1022A453D6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5842" y="3594784"/>
            <a:ext cx="4441372" cy="1845945"/>
          </a:xfrm>
          <a:prstGeom prst="rect">
            <a:avLst/>
          </a:prstGeom>
        </p:spPr>
      </p:pic>
      <p:sp>
        <p:nvSpPr>
          <p:cNvPr id="9" name="TextBox 8">
            <a:extLst>
              <a:ext uri="{FF2B5EF4-FFF2-40B4-BE49-F238E27FC236}">
                <a16:creationId xmlns:a16="http://schemas.microsoft.com/office/drawing/2014/main" id="{2DBCF849-E0B4-4F41-9D6D-E482C8C9F70E}"/>
              </a:ext>
            </a:extLst>
          </p:cNvPr>
          <p:cNvSpPr txBox="1"/>
          <p:nvPr/>
        </p:nvSpPr>
        <p:spPr>
          <a:xfrm>
            <a:off x="6192551" y="5749017"/>
            <a:ext cx="2951449" cy="230832"/>
          </a:xfrm>
          <a:prstGeom prst="rect">
            <a:avLst/>
          </a:prstGeom>
          <a:noFill/>
        </p:spPr>
        <p:txBody>
          <a:bodyPr wrap="none" rtlCol="0">
            <a:spAutoFit/>
          </a:bodyPr>
          <a:lstStyle/>
          <a:p>
            <a:r>
              <a:rPr lang="en-US" sz="900" dirty="0"/>
              <a:t>Monroe and Hoffman, </a:t>
            </a:r>
            <a:r>
              <a:rPr lang="en-US" sz="900" i="1" dirty="0" err="1"/>
              <a:t>Arterioscler</a:t>
            </a:r>
            <a:r>
              <a:rPr lang="en-US" sz="900" i="1" dirty="0"/>
              <a:t> </a:t>
            </a:r>
            <a:r>
              <a:rPr lang="en-US" sz="900" i="1" dirty="0" err="1"/>
              <a:t>Thromb</a:t>
            </a:r>
            <a:r>
              <a:rPr lang="en-US" sz="900" i="1" dirty="0"/>
              <a:t> </a:t>
            </a:r>
            <a:r>
              <a:rPr lang="en-US" sz="900" i="1" dirty="0" err="1"/>
              <a:t>Vasc</a:t>
            </a:r>
            <a:r>
              <a:rPr lang="en-US" sz="900" i="1" dirty="0"/>
              <a:t> Biol.</a:t>
            </a:r>
            <a:r>
              <a:rPr lang="en-US" sz="900" dirty="0"/>
              <a:t>, 2006</a:t>
            </a:r>
          </a:p>
        </p:txBody>
      </p:sp>
      <p:sp>
        <p:nvSpPr>
          <p:cNvPr id="5" name="Oval 4">
            <a:extLst>
              <a:ext uri="{FF2B5EF4-FFF2-40B4-BE49-F238E27FC236}">
                <a16:creationId xmlns:a16="http://schemas.microsoft.com/office/drawing/2014/main" id="{3AA4170E-739A-6844-9533-7FB164A3EF22}"/>
              </a:ext>
            </a:extLst>
          </p:cNvPr>
          <p:cNvSpPr/>
          <p:nvPr/>
        </p:nvSpPr>
        <p:spPr>
          <a:xfrm>
            <a:off x="4433047" y="5171005"/>
            <a:ext cx="1274618" cy="4710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1FF714C-22BE-8A4F-BEE1-371F8543D983}"/>
              </a:ext>
            </a:extLst>
          </p:cNvPr>
          <p:cNvSpPr/>
          <p:nvPr/>
        </p:nvSpPr>
        <p:spPr>
          <a:xfrm>
            <a:off x="6857593" y="4436715"/>
            <a:ext cx="845127" cy="734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113B4A-658F-D04C-9002-F30CBC10612F}"/>
              </a:ext>
            </a:extLst>
          </p:cNvPr>
          <p:cNvSpPr/>
          <p:nvPr/>
        </p:nvSpPr>
        <p:spPr>
          <a:xfrm>
            <a:off x="4779411" y="2788023"/>
            <a:ext cx="1274618" cy="4710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710500A-C907-914D-81EA-DF539D06EE5A}"/>
              </a:ext>
            </a:extLst>
          </p:cNvPr>
          <p:cNvSpPr/>
          <p:nvPr/>
        </p:nvSpPr>
        <p:spPr>
          <a:xfrm>
            <a:off x="6538937" y="4824641"/>
            <a:ext cx="1662545" cy="7065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664C4601-7F97-AD43-9AD0-19BB78EEE7BE}"/>
              </a:ext>
            </a:extLst>
          </p:cNvPr>
          <p:cNvGraphicFramePr/>
          <p:nvPr>
            <p:extLst>
              <p:ext uri="{D42A27DB-BD31-4B8C-83A1-F6EECF244321}">
                <p14:modId xmlns:p14="http://schemas.microsoft.com/office/powerpoint/2010/main" val="3296660538"/>
              </p:ext>
            </p:extLst>
          </p:nvPr>
        </p:nvGraphicFramePr>
        <p:xfrm>
          <a:off x="201706" y="1394133"/>
          <a:ext cx="3913094" cy="41162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CA983F43-4BF3-624D-9196-58901BD8D523}"/>
              </a:ext>
            </a:extLst>
          </p:cNvPr>
          <p:cNvSpPr>
            <a:spLocks noGrp="1"/>
          </p:cNvSpPr>
          <p:nvPr>
            <p:ph type="sldNum" sz="quarter" idx="12"/>
          </p:nvPr>
        </p:nvSpPr>
        <p:spPr/>
        <p:txBody>
          <a:bodyPr/>
          <a:lstStyle/>
          <a:p>
            <a:fld id="{97457376-51AF-3D40-A734-FE6CCC486DD9}" type="slidenum">
              <a:rPr lang="en-US" smtClean="0"/>
              <a:t>6</a:t>
            </a:fld>
            <a:endParaRPr lang="en-US"/>
          </a:p>
        </p:txBody>
      </p:sp>
    </p:spTree>
    <p:extLst>
      <p:ext uri="{BB962C8B-B14F-4D97-AF65-F5344CB8AC3E}">
        <p14:creationId xmlns:p14="http://schemas.microsoft.com/office/powerpoint/2010/main" val="21124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P spid="12" grpId="1"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CEC0-EAA7-0A42-BC00-2AFBFA2A607C}"/>
              </a:ext>
            </a:extLst>
          </p:cNvPr>
          <p:cNvSpPr>
            <a:spLocks noGrp="1"/>
          </p:cNvSpPr>
          <p:nvPr>
            <p:ph type="title"/>
          </p:nvPr>
        </p:nvSpPr>
        <p:spPr>
          <a:xfrm>
            <a:off x="517810" y="4903"/>
            <a:ext cx="7886700" cy="1325563"/>
          </a:xfrm>
        </p:spPr>
        <p:txBody>
          <a:bodyPr/>
          <a:lstStyle/>
          <a:p>
            <a:r>
              <a:rPr lang="en-US" dirty="0"/>
              <a:t>Natural platelet replacements</a:t>
            </a:r>
          </a:p>
        </p:txBody>
      </p:sp>
      <p:graphicFrame>
        <p:nvGraphicFramePr>
          <p:cNvPr id="4" name="Table 3">
            <a:extLst>
              <a:ext uri="{FF2B5EF4-FFF2-40B4-BE49-F238E27FC236}">
                <a16:creationId xmlns:a16="http://schemas.microsoft.com/office/drawing/2014/main" id="{FEB9C62C-5548-444C-A5C7-B63214E83F2F}"/>
              </a:ext>
            </a:extLst>
          </p:cNvPr>
          <p:cNvGraphicFramePr>
            <a:graphicFrameLocks noGrp="1"/>
          </p:cNvGraphicFramePr>
          <p:nvPr>
            <p:extLst>
              <p:ext uri="{D42A27DB-BD31-4B8C-83A1-F6EECF244321}">
                <p14:modId xmlns:p14="http://schemas.microsoft.com/office/powerpoint/2010/main" val="2868129294"/>
              </p:ext>
            </p:extLst>
          </p:nvPr>
        </p:nvGraphicFramePr>
        <p:xfrm>
          <a:off x="620529" y="1355435"/>
          <a:ext cx="7902942" cy="4200238"/>
        </p:xfrm>
        <a:graphic>
          <a:graphicData uri="http://schemas.openxmlformats.org/drawingml/2006/table">
            <a:tbl>
              <a:tblPr firstRow="1" bandRow="1">
                <a:tableStyleId>{21E4AEA4-8DFA-4A89-87EB-49C32662AFE0}</a:tableStyleId>
              </a:tblPr>
              <a:tblGrid>
                <a:gridCol w="2634314">
                  <a:extLst>
                    <a:ext uri="{9D8B030D-6E8A-4147-A177-3AD203B41FA5}">
                      <a16:colId xmlns:a16="http://schemas.microsoft.com/office/drawing/2014/main" val="1106031683"/>
                    </a:ext>
                  </a:extLst>
                </a:gridCol>
                <a:gridCol w="1999909">
                  <a:extLst>
                    <a:ext uri="{9D8B030D-6E8A-4147-A177-3AD203B41FA5}">
                      <a16:colId xmlns:a16="http://schemas.microsoft.com/office/drawing/2014/main" val="2850131842"/>
                    </a:ext>
                  </a:extLst>
                </a:gridCol>
                <a:gridCol w="3268719">
                  <a:extLst>
                    <a:ext uri="{9D8B030D-6E8A-4147-A177-3AD203B41FA5}">
                      <a16:colId xmlns:a16="http://schemas.microsoft.com/office/drawing/2014/main" val="1467940609"/>
                    </a:ext>
                  </a:extLst>
                </a:gridCol>
              </a:tblGrid>
              <a:tr h="436156">
                <a:tc>
                  <a:txBody>
                    <a:bodyPr/>
                    <a:lstStyle/>
                    <a:p>
                      <a:r>
                        <a:rPr lang="en-US" sz="2100" dirty="0"/>
                        <a:t>Approach</a:t>
                      </a:r>
                    </a:p>
                  </a:txBody>
                  <a:tcPr marL="107545" marR="107545" marT="53773" marB="53773"/>
                </a:tc>
                <a:tc>
                  <a:txBody>
                    <a:bodyPr/>
                    <a:lstStyle/>
                    <a:p>
                      <a:r>
                        <a:rPr lang="en-US" sz="2100" dirty="0"/>
                        <a:t>Advantages</a:t>
                      </a:r>
                    </a:p>
                  </a:txBody>
                  <a:tcPr marL="107545" marR="107545" marT="53773" marB="53773"/>
                </a:tc>
                <a:tc>
                  <a:txBody>
                    <a:bodyPr/>
                    <a:lstStyle/>
                    <a:p>
                      <a:r>
                        <a:rPr lang="en-US" sz="2100" dirty="0"/>
                        <a:t>Limitations</a:t>
                      </a:r>
                    </a:p>
                  </a:txBody>
                  <a:tcPr marL="107545" marR="107545" marT="53773" marB="53773"/>
                </a:tc>
                <a:extLst>
                  <a:ext uri="{0D108BD9-81ED-4DB2-BD59-A6C34878D82A}">
                    <a16:rowId xmlns:a16="http://schemas.microsoft.com/office/drawing/2014/main" val="1413878591"/>
                  </a:ext>
                </a:extLst>
              </a:tr>
              <a:tr h="2043359">
                <a:tc>
                  <a:txBody>
                    <a:bodyPr/>
                    <a:lstStyle/>
                    <a:p>
                      <a:r>
                        <a:rPr lang="en-US" sz="2100" dirty="0"/>
                        <a:t>Platelet transfusions</a:t>
                      </a:r>
                      <a:endParaRPr lang="en-US" sz="2100" b="1" dirty="0"/>
                    </a:p>
                  </a:txBody>
                  <a:tcPr marL="107545" marR="107545" marT="53773" marB="53773"/>
                </a:tc>
                <a:tc>
                  <a:txBody>
                    <a:bodyPr/>
                    <a:lstStyle/>
                    <a:p>
                      <a:pPr marL="285750" indent="-285750">
                        <a:buFont typeface="Arial" panose="020B0604020202020204" pitchFamily="34" charset="0"/>
                        <a:buChar char="•"/>
                      </a:pPr>
                      <a:r>
                        <a:rPr lang="en-US" sz="2100" dirty="0"/>
                        <a:t>Biological functionality</a:t>
                      </a:r>
                    </a:p>
                  </a:txBody>
                  <a:tcPr marL="107545" marR="107545" marT="53773" marB="53773"/>
                </a:tc>
                <a:tc>
                  <a:txBody>
                    <a:bodyPr/>
                    <a:lstStyle/>
                    <a:p>
                      <a:pPr marL="285750" indent="-285750">
                        <a:buFont typeface="Arial" panose="020B0604020202020204" pitchFamily="34" charset="0"/>
                        <a:buChar char="•"/>
                      </a:pPr>
                      <a:r>
                        <a:rPr lang="en-US" sz="2100" dirty="0"/>
                        <a:t>Short shelf life (3-5 days)</a:t>
                      </a:r>
                    </a:p>
                    <a:p>
                      <a:pPr marL="285750" indent="-285750">
                        <a:buFont typeface="Arial" panose="020B0604020202020204" pitchFamily="34" charset="0"/>
                        <a:buChar char="•"/>
                      </a:pPr>
                      <a:r>
                        <a:rPr lang="en-US" sz="2100" dirty="0"/>
                        <a:t>High storage costs</a:t>
                      </a:r>
                    </a:p>
                    <a:p>
                      <a:pPr marL="285750" indent="-285750">
                        <a:buFont typeface="Arial" panose="020B0604020202020204" pitchFamily="34" charset="0"/>
                        <a:buChar char="•"/>
                      </a:pPr>
                      <a:r>
                        <a:rPr lang="en-US" sz="2100" dirty="0"/>
                        <a:t>Difficult to “bank”</a:t>
                      </a:r>
                    </a:p>
                    <a:p>
                      <a:pPr marL="285750" indent="-285750">
                        <a:buFont typeface="Arial" panose="020B0604020202020204" pitchFamily="34" charset="0"/>
                        <a:buChar char="•"/>
                      </a:pPr>
                      <a:r>
                        <a:rPr lang="en-US" sz="2100" dirty="0"/>
                        <a:t>Immunogenicity risks</a:t>
                      </a:r>
                    </a:p>
                  </a:txBody>
                  <a:tcPr marL="107545" marR="107545" marT="53773" marB="53773"/>
                </a:tc>
                <a:extLst>
                  <a:ext uri="{0D108BD9-81ED-4DB2-BD59-A6C34878D82A}">
                    <a16:rowId xmlns:a16="http://schemas.microsoft.com/office/drawing/2014/main" val="3252170238"/>
                  </a:ext>
                </a:extLst>
              </a:tr>
              <a:tr h="1720723">
                <a:tc>
                  <a:txBody>
                    <a:bodyPr/>
                    <a:lstStyle/>
                    <a:p>
                      <a:r>
                        <a:rPr lang="en-US" sz="2100" dirty="0"/>
                        <a:t>Lyophilized platelets</a:t>
                      </a:r>
                      <a:endParaRPr lang="en-US" sz="2100" b="1" dirty="0"/>
                    </a:p>
                  </a:txBody>
                  <a:tcPr marL="107545" marR="107545" marT="53773" marB="53773"/>
                </a:tc>
                <a:tc>
                  <a:txBody>
                    <a:bodyPr/>
                    <a:lstStyle/>
                    <a:p>
                      <a:pPr marL="285750" indent="-285750">
                        <a:buFont typeface="Arial" panose="020B0604020202020204" pitchFamily="34" charset="0"/>
                        <a:buChar char="•"/>
                      </a:pPr>
                      <a:r>
                        <a:rPr lang="en-US" sz="2100" dirty="0"/>
                        <a:t>Longer shelf life</a:t>
                      </a:r>
                    </a:p>
                  </a:txBody>
                  <a:tcPr marL="107545" marR="107545" marT="53773" marB="53773"/>
                </a:tc>
                <a:tc>
                  <a:txBody>
                    <a:bodyPr/>
                    <a:lstStyle/>
                    <a:p>
                      <a:pPr marL="285750" indent="-285750">
                        <a:buFont typeface="Arial" panose="020B0604020202020204" pitchFamily="34" charset="0"/>
                        <a:buChar char="•"/>
                      </a:pPr>
                      <a:r>
                        <a:rPr lang="en-US" sz="2100" dirty="0"/>
                        <a:t>Limited biological functionality</a:t>
                      </a:r>
                    </a:p>
                    <a:p>
                      <a:pPr marL="285750" indent="-285750">
                        <a:buFont typeface="Arial" panose="020B0604020202020204" pitchFamily="34" charset="0"/>
                        <a:buChar char="•"/>
                      </a:pPr>
                      <a:r>
                        <a:rPr lang="en-US" sz="2100" dirty="0"/>
                        <a:t>High clearance</a:t>
                      </a:r>
                    </a:p>
                    <a:p>
                      <a:pPr marL="285750" indent="-285750">
                        <a:buFont typeface="Arial" panose="020B0604020202020204" pitchFamily="34" charset="0"/>
                        <a:buChar char="•"/>
                      </a:pPr>
                      <a:r>
                        <a:rPr lang="en-US" sz="2100" dirty="0"/>
                        <a:t>Immunogenicity risks</a:t>
                      </a:r>
                    </a:p>
                  </a:txBody>
                  <a:tcPr marL="107545" marR="107545" marT="53773" marB="53773"/>
                </a:tc>
                <a:extLst>
                  <a:ext uri="{0D108BD9-81ED-4DB2-BD59-A6C34878D82A}">
                    <a16:rowId xmlns:a16="http://schemas.microsoft.com/office/drawing/2014/main" val="3833440263"/>
                  </a:ext>
                </a:extLst>
              </a:tr>
            </a:tbl>
          </a:graphicData>
        </a:graphic>
      </p:graphicFrame>
      <p:sp>
        <p:nvSpPr>
          <p:cNvPr id="3" name="Slide Number Placeholder 2">
            <a:extLst>
              <a:ext uri="{FF2B5EF4-FFF2-40B4-BE49-F238E27FC236}">
                <a16:creationId xmlns:a16="http://schemas.microsoft.com/office/drawing/2014/main" id="{9CE79519-B034-6542-B58E-B3CB3C7AA561}"/>
              </a:ext>
            </a:extLst>
          </p:cNvPr>
          <p:cNvSpPr>
            <a:spLocks noGrp="1"/>
          </p:cNvSpPr>
          <p:nvPr>
            <p:ph type="sldNum" sz="quarter" idx="12"/>
          </p:nvPr>
        </p:nvSpPr>
        <p:spPr/>
        <p:txBody>
          <a:bodyPr/>
          <a:lstStyle/>
          <a:p>
            <a:fld id="{97457376-51AF-3D40-A734-FE6CCC486DD9}" type="slidenum">
              <a:rPr lang="en-US" smtClean="0"/>
              <a:t>7</a:t>
            </a:fld>
            <a:endParaRPr lang="en-US" dirty="0"/>
          </a:p>
        </p:txBody>
      </p:sp>
      <p:sp>
        <p:nvSpPr>
          <p:cNvPr id="5" name="TextBox 4">
            <a:extLst>
              <a:ext uri="{FF2B5EF4-FFF2-40B4-BE49-F238E27FC236}">
                <a16:creationId xmlns:a16="http://schemas.microsoft.com/office/drawing/2014/main" id="{FEBBFD8C-88A2-FD4F-8971-657558FF2D2B}"/>
              </a:ext>
            </a:extLst>
          </p:cNvPr>
          <p:cNvSpPr txBox="1"/>
          <p:nvPr/>
        </p:nvSpPr>
        <p:spPr>
          <a:xfrm>
            <a:off x="7131911" y="5724449"/>
            <a:ext cx="2012089" cy="230832"/>
          </a:xfrm>
          <a:prstGeom prst="rect">
            <a:avLst/>
          </a:prstGeom>
          <a:noFill/>
        </p:spPr>
        <p:txBody>
          <a:bodyPr wrap="none" rtlCol="0">
            <a:spAutoFit/>
          </a:bodyPr>
          <a:lstStyle/>
          <a:p>
            <a:pPr algn="r"/>
            <a:r>
              <a:rPr lang="en-US" sz="900" dirty="0"/>
              <a:t>Nandi and Brown, </a:t>
            </a:r>
            <a:r>
              <a:rPr lang="en-US" sz="900" i="1" dirty="0" err="1"/>
              <a:t>Exp</a:t>
            </a:r>
            <a:r>
              <a:rPr lang="en-US" sz="900" i="1" dirty="0"/>
              <a:t> </a:t>
            </a:r>
            <a:r>
              <a:rPr lang="en-US" sz="900" i="1" dirty="0" err="1"/>
              <a:t>Biol</a:t>
            </a:r>
            <a:r>
              <a:rPr lang="en-US" sz="900" i="1" dirty="0"/>
              <a:t> Med.</a:t>
            </a:r>
            <a:r>
              <a:rPr lang="en-US" sz="900" dirty="0"/>
              <a:t> (2016)</a:t>
            </a:r>
          </a:p>
        </p:txBody>
      </p:sp>
    </p:spTree>
    <p:extLst>
      <p:ext uri="{BB962C8B-B14F-4D97-AF65-F5344CB8AC3E}">
        <p14:creationId xmlns:p14="http://schemas.microsoft.com/office/powerpoint/2010/main" val="285646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AF76-B63A-514D-9EDA-D2F70C710A78}"/>
              </a:ext>
            </a:extLst>
          </p:cNvPr>
          <p:cNvSpPr>
            <a:spLocks noGrp="1"/>
          </p:cNvSpPr>
          <p:nvPr>
            <p:ph type="title"/>
          </p:nvPr>
        </p:nvSpPr>
        <p:spPr>
          <a:xfrm>
            <a:off x="0" y="1"/>
            <a:ext cx="8340538" cy="1066800"/>
          </a:xfrm>
        </p:spPr>
        <p:txBody>
          <a:bodyPr/>
          <a:lstStyle/>
          <a:p>
            <a:r>
              <a:rPr lang="en-US" dirty="0"/>
              <a:t>Artificial platelet technologies</a:t>
            </a:r>
          </a:p>
        </p:txBody>
      </p:sp>
      <p:grpSp>
        <p:nvGrpSpPr>
          <p:cNvPr id="7" name="Group 6">
            <a:extLst>
              <a:ext uri="{FF2B5EF4-FFF2-40B4-BE49-F238E27FC236}">
                <a16:creationId xmlns:a16="http://schemas.microsoft.com/office/drawing/2014/main" id="{18BA5576-B52D-3747-AF37-3D980B10B0B7}"/>
              </a:ext>
            </a:extLst>
          </p:cNvPr>
          <p:cNvGrpSpPr/>
          <p:nvPr/>
        </p:nvGrpSpPr>
        <p:grpSpPr>
          <a:xfrm>
            <a:off x="22964" y="977900"/>
            <a:ext cx="4563015" cy="2079024"/>
            <a:chOff x="301086" y="977900"/>
            <a:chExt cx="4563014" cy="2079024"/>
          </a:xfrm>
        </p:grpSpPr>
        <p:pic>
          <p:nvPicPr>
            <p:cNvPr id="1025" name="Picture 1" descr="page5image9368">
              <a:extLst>
                <a:ext uri="{FF2B5EF4-FFF2-40B4-BE49-F238E27FC236}">
                  <a16:creationId xmlns:a16="http://schemas.microsoft.com/office/drawing/2014/main" id="{5D0A3173-3C8B-A448-9092-E187776F2AF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1086" y="1400136"/>
              <a:ext cx="4563014" cy="13699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814F8C-DDA8-A848-9A7F-55CC3FA2C5E6}"/>
                </a:ext>
              </a:extLst>
            </p:cNvPr>
            <p:cNvSpPr txBox="1"/>
            <p:nvPr/>
          </p:nvSpPr>
          <p:spPr>
            <a:xfrm>
              <a:off x="3000857" y="2826092"/>
              <a:ext cx="1833488" cy="230832"/>
            </a:xfrm>
            <a:prstGeom prst="rect">
              <a:avLst/>
            </a:prstGeom>
            <a:noFill/>
          </p:spPr>
          <p:txBody>
            <a:bodyPr wrap="square" rtlCol="0">
              <a:spAutoFit/>
            </a:bodyPr>
            <a:lstStyle/>
            <a:p>
              <a:pPr algn="r"/>
              <a:r>
                <a:rPr lang="en-US" sz="900" dirty="0" err="1"/>
                <a:t>Anselmo</a:t>
              </a:r>
              <a:r>
                <a:rPr lang="en-US" sz="900" dirty="0"/>
                <a:t> </a:t>
              </a:r>
              <a:r>
                <a:rPr lang="en-US" sz="900" i="1" dirty="0"/>
                <a:t>et al.</a:t>
              </a:r>
              <a:r>
                <a:rPr lang="en-US" sz="900" dirty="0"/>
                <a:t> </a:t>
              </a:r>
              <a:r>
                <a:rPr lang="en-US" sz="900" i="1" dirty="0"/>
                <a:t>ACS Nano </a:t>
              </a:r>
              <a:r>
                <a:rPr lang="en-US" sz="900" dirty="0"/>
                <a:t>(2014)</a:t>
              </a:r>
            </a:p>
          </p:txBody>
        </p:sp>
        <p:sp>
          <p:nvSpPr>
            <p:cNvPr id="4" name="TextBox 3">
              <a:extLst>
                <a:ext uri="{FF2B5EF4-FFF2-40B4-BE49-F238E27FC236}">
                  <a16:creationId xmlns:a16="http://schemas.microsoft.com/office/drawing/2014/main" id="{3BE2B225-6360-1448-96E1-73B41D0276CF}"/>
                </a:ext>
              </a:extLst>
            </p:cNvPr>
            <p:cNvSpPr txBox="1"/>
            <p:nvPr/>
          </p:nvSpPr>
          <p:spPr>
            <a:xfrm>
              <a:off x="526679" y="977900"/>
              <a:ext cx="3895811" cy="400110"/>
            </a:xfrm>
            <a:prstGeom prst="rect">
              <a:avLst/>
            </a:prstGeom>
            <a:noFill/>
          </p:spPr>
          <p:txBody>
            <a:bodyPr wrap="none" rtlCol="0">
              <a:spAutoFit/>
            </a:bodyPr>
            <a:lstStyle/>
            <a:p>
              <a:pPr algn="ctr"/>
              <a:r>
                <a:rPr lang="en-US" sz="2000" b="1" i="1" dirty="0">
                  <a:solidFill>
                    <a:schemeClr val="accent5">
                      <a:lumMod val="50000"/>
                    </a:schemeClr>
                  </a:solidFill>
                </a:rPr>
                <a:t>Strategy: Mimicking platelet shape</a:t>
              </a:r>
            </a:p>
          </p:txBody>
        </p:sp>
      </p:grpSp>
      <p:grpSp>
        <p:nvGrpSpPr>
          <p:cNvPr id="8" name="Group 7">
            <a:extLst>
              <a:ext uri="{FF2B5EF4-FFF2-40B4-BE49-F238E27FC236}">
                <a16:creationId xmlns:a16="http://schemas.microsoft.com/office/drawing/2014/main" id="{E8319DD5-1965-0244-8D76-5372EAD4DF82}"/>
              </a:ext>
            </a:extLst>
          </p:cNvPr>
          <p:cNvGrpSpPr/>
          <p:nvPr/>
        </p:nvGrpSpPr>
        <p:grpSpPr>
          <a:xfrm>
            <a:off x="4565310" y="1002145"/>
            <a:ext cx="4578690" cy="2054778"/>
            <a:chOff x="4843433" y="1002145"/>
            <a:chExt cx="4578689" cy="2054778"/>
          </a:xfrm>
        </p:grpSpPr>
        <p:pic>
          <p:nvPicPr>
            <p:cNvPr id="1027" name="Picture 3" descr="page13image1488">
              <a:extLst>
                <a:ext uri="{FF2B5EF4-FFF2-40B4-BE49-F238E27FC236}">
                  <a16:creationId xmlns:a16="http://schemas.microsoft.com/office/drawing/2014/main" id="{03CAE39D-3344-1441-BBB2-8B9B247AA1B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25951" y="1483748"/>
              <a:ext cx="2288846" cy="11075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20CE13C-F521-2046-A674-59DAB8BB4718}"/>
                </a:ext>
              </a:extLst>
            </p:cNvPr>
            <p:cNvSpPr txBox="1"/>
            <p:nvPr/>
          </p:nvSpPr>
          <p:spPr>
            <a:xfrm>
              <a:off x="6082145" y="2826091"/>
              <a:ext cx="2214353" cy="230832"/>
            </a:xfrm>
            <a:prstGeom prst="rect">
              <a:avLst/>
            </a:prstGeom>
            <a:noFill/>
          </p:spPr>
          <p:txBody>
            <a:bodyPr wrap="square" rtlCol="0">
              <a:spAutoFit/>
            </a:bodyPr>
            <a:lstStyle/>
            <a:p>
              <a:pPr algn="r"/>
              <a:r>
                <a:rPr lang="en-US" sz="900" dirty="0"/>
                <a:t>Bertram </a:t>
              </a:r>
              <a:r>
                <a:rPr lang="en-US" sz="900" i="1" dirty="0"/>
                <a:t>et al. </a:t>
              </a:r>
              <a:r>
                <a:rPr lang="en-US" sz="900" i="1" dirty="0" err="1"/>
                <a:t>Sci</a:t>
              </a:r>
              <a:r>
                <a:rPr lang="en-US" sz="900" i="1" dirty="0"/>
                <a:t> </a:t>
              </a:r>
              <a:r>
                <a:rPr lang="en-US" sz="900" i="1" dirty="0" err="1"/>
                <a:t>Transl</a:t>
              </a:r>
              <a:r>
                <a:rPr lang="en-US" sz="900" i="1" dirty="0"/>
                <a:t> Med </a:t>
              </a:r>
              <a:r>
                <a:rPr lang="en-US" sz="900" dirty="0"/>
                <a:t>(2009)</a:t>
              </a:r>
            </a:p>
          </p:txBody>
        </p:sp>
        <p:sp>
          <p:nvSpPr>
            <p:cNvPr id="11" name="TextBox 10">
              <a:extLst>
                <a:ext uri="{FF2B5EF4-FFF2-40B4-BE49-F238E27FC236}">
                  <a16:creationId xmlns:a16="http://schemas.microsoft.com/office/drawing/2014/main" id="{01B7EF32-4522-B34A-9E60-1AC66A377BBC}"/>
                </a:ext>
              </a:extLst>
            </p:cNvPr>
            <p:cNvSpPr txBox="1"/>
            <p:nvPr/>
          </p:nvSpPr>
          <p:spPr>
            <a:xfrm>
              <a:off x="4843433" y="1002145"/>
              <a:ext cx="4578689" cy="400110"/>
            </a:xfrm>
            <a:prstGeom prst="rect">
              <a:avLst/>
            </a:prstGeom>
            <a:noFill/>
          </p:spPr>
          <p:txBody>
            <a:bodyPr wrap="none" rtlCol="0">
              <a:spAutoFit/>
            </a:bodyPr>
            <a:lstStyle/>
            <a:p>
              <a:pPr algn="ctr"/>
              <a:r>
                <a:rPr lang="en-US" sz="2000" b="1" i="1" dirty="0">
                  <a:solidFill>
                    <a:schemeClr val="accent5">
                      <a:lumMod val="50000"/>
                    </a:schemeClr>
                  </a:solidFill>
                </a:rPr>
                <a:t>Strategy: Promoting platelet aggregation</a:t>
              </a:r>
            </a:p>
          </p:txBody>
        </p:sp>
        <p:sp>
          <p:nvSpPr>
            <p:cNvPr id="5" name="Rectangle 4">
              <a:extLst>
                <a:ext uri="{FF2B5EF4-FFF2-40B4-BE49-F238E27FC236}">
                  <a16:creationId xmlns:a16="http://schemas.microsoft.com/office/drawing/2014/main" id="{3B880E3F-58DF-5148-BAA3-BA28846EE922}"/>
                </a:ext>
              </a:extLst>
            </p:cNvPr>
            <p:cNvSpPr/>
            <p:nvPr/>
          </p:nvSpPr>
          <p:spPr>
            <a:xfrm>
              <a:off x="5860473" y="2385290"/>
              <a:ext cx="3810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BA344FBC-CDBF-FF4F-9768-8996971CA856}"/>
              </a:ext>
            </a:extLst>
          </p:cNvPr>
          <p:cNvGrpSpPr/>
          <p:nvPr/>
        </p:nvGrpSpPr>
        <p:grpSpPr>
          <a:xfrm>
            <a:off x="1131796" y="3251200"/>
            <a:ext cx="6880410" cy="2754230"/>
            <a:chOff x="1275765" y="3251200"/>
            <a:chExt cx="6880410" cy="2754230"/>
          </a:xfrm>
        </p:grpSpPr>
        <p:pic>
          <p:nvPicPr>
            <p:cNvPr id="1028" name="Picture 4" descr="page3image4400">
              <a:extLst>
                <a:ext uri="{FF2B5EF4-FFF2-40B4-BE49-F238E27FC236}">
                  <a16:creationId xmlns:a16="http://schemas.microsoft.com/office/drawing/2014/main" id="{C00A2C8A-6066-384D-9233-48C0A84A750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7898" y="3682999"/>
              <a:ext cx="4966455" cy="21582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40E3ED-EF86-B04D-B034-FC43CCACCDFC}"/>
                </a:ext>
              </a:extLst>
            </p:cNvPr>
            <p:cNvSpPr txBox="1"/>
            <p:nvPr/>
          </p:nvSpPr>
          <p:spPr>
            <a:xfrm>
              <a:off x="5421007" y="5774598"/>
              <a:ext cx="1640193" cy="230832"/>
            </a:xfrm>
            <a:prstGeom prst="rect">
              <a:avLst/>
            </a:prstGeom>
            <a:noFill/>
          </p:spPr>
          <p:txBody>
            <a:bodyPr wrap="none" rtlCol="0">
              <a:spAutoFit/>
            </a:bodyPr>
            <a:lstStyle/>
            <a:p>
              <a:pPr algn="ctr"/>
              <a:r>
                <a:rPr lang="en-US" sz="900" dirty="0"/>
                <a:t> </a:t>
              </a:r>
              <a:r>
                <a:rPr lang="en-US" sz="900" dirty="0" err="1"/>
                <a:t>Doshi</a:t>
              </a:r>
              <a:r>
                <a:rPr lang="en-US" sz="900" dirty="0"/>
                <a:t> </a:t>
              </a:r>
              <a:r>
                <a:rPr lang="en-US" sz="900" i="1" dirty="0"/>
                <a:t>et al. Adv. Mater. </a:t>
              </a:r>
              <a:r>
                <a:rPr lang="en-US" sz="900" dirty="0"/>
                <a:t>(2012)</a:t>
              </a:r>
            </a:p>
          </p:txBody>
        </p:sp>
        <p:sp>
          <p:nvSpPr>
            <p:cNvPr id="13" name="TextBox 12">
              <a:extLst>
                <a:ext uri="{FF2B5EF4-FFF2-40B4-BE49-F238E27FC236}">
                  <a16:creationId xmlns:a16="http://schemas.microsoft.com/office/drawing/2014/main" id="{7207AE61-DD68-C249-AE98-50B441156F0C}"/>
                </a:ext>
              </a:extLst>
            </p:cNvPr>
            <p:cNvSpPr txBox="1"/>
            <p:nvPr/>
          </p:nvSpPr>
          <p:spPr>
            <a:xfrm>
              <a:off x="1275765" y="3251200"/>
              <a:ext cx="6880410" cy="400110"/>
            </a:xfrm>
            <a:prstGeom prst="rect">
              <a:avLst/>
            </a:prstGeom>
            <a:noFill/>
          </p:spPr>
          <p:txBody>
            <a:bodyPr wrap="none" rtlCol="0">
              <a:spAutoFit/>
            </a:bodyPr>
            <a:lstStyle/>
            <a:p>
              <a:pPr algn="ctr"/>
              <a:r>
                <a:rPr lang="en-US" sz="2000" b="1" i="1" dirty="0">
                  <a:solidFill>
                    <a:schemeClr val="accent5">
                      <a:lumMod val="50000"/>
                    </a:schemeClr>
                  </a:solidFill>
                </a:rPr>
                <a:t>Strategy: Mimicking platelet binding to wound and vasculature</a:t>
              </a:r>
            </a:p>
          </p:txBody>
        </p:sp>
        <p:sp>
          <p:nvSpPr>
            <p:cNvPr id="12" name="Right Arrow 11">
              <a:extLst>
                <a:ext uri="{FF2B5EF4-FFF2-40B4-BE49-F238E27FC236}">
                  <a16:creationId xmlns:a16="http://schemas.microsoft.com/office/drawing/2014/main" id="{3CBD8132-E9E6-A74B-B482-6953D24A96EB}"/>
                </a:ext>
              </a:extLst>
            </p:cNvPr>
            <p:cNvSpPr/>
            <p:nvPr/>
          </p:nvSpPr>
          <p:spPr>
            <a:xfrm rot="19157961">
              <a:off x="3061855" y="5223163"/>
              <a:ext cx="789709" cy="4433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3">
            <a:extLst>
              <a:ext uri="{FF2B5EF4-FFF2-40B4-BE49-F238E27FC236}">
                <a16:creationId xmlns:a16="http://schemas.microsoft.com/office/drawing/2014/main" id="{D35E118D-A030-3441-B376-5F45D0E44C21}"/>
              </a:ext>
            </a:extLst>
          </p:cNvPr>
          <p:cNvSpPr>
            <a:spLocks noGrp="1"/>
          </p:cNvSpPr>
          <p:nvPr>
            <p:ph type="sldNum" sz="quarter" idx="12"/>
          </p:nvPr>
        </p:nvSpPr>
        <p:spPr/>
        <p:txBody>
          <a:bodyPr/>
          <a:lstStyle/>
          <a:p>
            <a:fld id="{97457376-51AF-3D40-A734-FE6CCC486DD9}" type="slidenum">
              <a:rPr lang="en-US" smtClean="0"/>
              <a:t>8</a:t>
            </a:fld>
            <a:endParaRPr lang="en-US"/>
          </a:p>
        </p:txBody>
      </p:sp>
    </p:spTree>
    <p:extLst>
      <p:ext uri="{BB962C8B-B14F-4D97-AF65-F5344CB8AC3E}">
        <p14:creationId xmlns:p14="http://schemas.microsoft.com/office/powerpoint/2010/main" val="115842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4F007-107D-0C4A-9329-B14CCAB83D93}"/>
              </a:ext>
            </a:extLst>
          </p:cNvPr>
          <p:cNvSpPr>
            <a:spLocks noGrp="1"/>
          </p:cNvSpPr>
          <p:nvPr>
            <p:ph type="title"/>
          </p:nvPr>
        </p:nvSpPr>
        <p:spPr>
          <a:xfrm>
            <a:off x="0" y="1"/>
            <a:ext cx="9144000" cy="941294"/>
          </a:xfrm>
        </p:spPr>
        <p:txBody>
          <a:bodyPr>
            <a:normAutofit/>
          </a:bodyPr>
          <a:lstStyle/>
          <a:p>
            <a:r>
              <a:rPr lang="en-US" sz="4000" dirty="0"/>
              <a:t>ULCs mimic native platelet body features</a:t>
            </a:r>
          </a:p>
        </p:txBody>
      </p:sp>
      <p:sp>
        <p:nvSpPr>
          <p:cNvPr id="7" name="TextBox 6">
            <a:extLst>
              <a:ext uri="{FF2B5EF4-FFF2-40B4-BE49-F238E27FC236}">
                <a16:creationId xmlns:a16="http://schemas.microsoft.com/office/drawing/2014/main" id="{586EC879-CA62-D148-A11D-C5256A18507F}"/>
              </a:ext>
            </a:extLst>
          </p:cNvPr>
          <p:cNvSpPr txBox="1"/>
          <p:nvPr/>
        </p:nvSpPr>
        <p:spPr>
          <a:xfrm>
            <a:off x="6843598" y="5741685"/>
            <a:ext cx="2085249" cy="246221"/>
          </a:xfrm>
          <a:prstGeom prst="rect">
            <a:avLst/>
          </a:prstGeom>
          <a:noFill/>
        </p:spPr>
        <p:txBody>
          <a:bodyPr wrap="square" rtlCol="0">
            <a:spAutoFit/>
          </a:bodyPr>
          <a:lstStyle/>
          <a:p>
            <a:r>
              <a:rPr lang="en-US" sz="1000" dirty="0"/>
              <a:t>Brown </a:t>
            </a:r>
            <a:r>
              <a:rPr lang="en-US" sz="1000" i="1" dirty="0"/>
              <a:t>et al.</a:t>
            </a:r>
            <a:r>
              <a:rPr lang="en-US" sz="1000" dirty="0"/>
              <a:t> </a:t>
            </a:r>
            <a:r>
              <a:rPr lang="en-US" sz="1000" i="1" dirty="0"/>
              <a:t>Nature Materials</a:t>
            </a:r>
            <a:r>
              <a:rPr lang="en-US" sz="1000" dirty="0"/>
              <a:t> (2014)</a:t>
            </a:r>
          </a:p>
        </p:txBody>
      </p:sp>
      <p:grpSp>
        <p:nvGrpSpPr>
          <p:cNvPr id="36" name="Group 35">
            <a:extLst>
              <a:ext uri="{FF2B5EF4-FFF2-40B4-BE49-F238E27FC236}">
                <a16:creationId xmlns:a16="http://schemas.microsoft.com/office/drawing/2014/main" id="{591F7805-93C2-AC4F-B99D-C0CDC063B248}"/>
              </a:ext>
            </a:extLst>
          </p:cNvPr>
          <p:cNvGrpSpPr/>
          <p:nvPr/>
        </p:nvGrpSpPr>
        <p:grpSpPr>
          <a:xfrm>
            <a:off x="4502318" y="3878169"/>
            <a:ext cx="4304807" cy="1856215"/>
            <a:chOff x="152398" y="3317467"/>
            <a:chExt cx="4304807" cy="1856215"/>
          </a:xfrm>
        </p:grpSpPr>
        <p:pic>
          <p:nvPicPr>
            <p:cNvPr id="16" name="Picture 15">
              <a:extLst>
                <a:ext uri="{FF2B5EF4-FFF2-40B4-BE49-F238E27FC236}">
                  <a16:creationId xmlns:a16="http://schemas.microsoft.com/office/drawing/2014/main" id="{EEADDCCE-8249-824E-B583-D7BD23D208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619"/>
            <a:stretch/>
          </p:blipFill>
          <p:spPr>
            <a:xfrm>
              <a:off x="285310" y="3317467"/>
              <a:ext cx="4171895" cy="1856215"/>
            </a:xfrm>
            <a:prstGeom prst="rect">
              <a:avLst/>
            </a:prstGeom>
          </p:spPr>
        </p:pic>
        <p:sp>
          <p:nvSpPr>
            <p:cNvPr id="18" name="Rectangle 17">
              <a:extLst>
                <a:ext uri="{FF2B5EF4-FFF2-40B4-BE49-F238E27FC236}">
                  <a16:creationId xmlns:a16="http://schemas.microsoft.com/office/drawing/2014/main" id="{81C92EB6-376B-0147-AB31-92C129DB23A0}"/>
                </a:ext>
              </a:extLst>
            </p:cNvPr>
            <p:cNvSpPr/>
            <p:nvPr/>
          </p:nvSpPr>
          <p:spPr>
            <a:xfrm>
              <a:off x="152398" y="3338945"/>
              <a:ext cx="44334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a:extLst>
              <a:ext uri="{FF2B5EF4-FFF2-40B4-BE49-F238E27FC236}">
                <a16:creationId xmlns:a16="http://schemas.microsoft.com/office/drawing/2014/main" id="{20564C19-2974-DA40-B9E8-F9DA3A1A178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206610" y="3006436"/>
            <a:ext cx="4227254" cy="2698511"/>
          </a:xfrm>
          <a:prstGeom prst="rect">
            <a:avLst/>
          </a:prstGeom>
        </p:spPr>
      </p:pic>
      <p:graphicFrame>
        <p:nvGraphicFramePr>
          <p:cNvPr id="15" name="Content Placeholder 12">
            <a:extLst>
              <a:ext uri="{FF2B5EF4-FFF2-40B4-BE49-F238E27FC236}">
                <a16:creationId xmlns:a16="http://schemas.microsoft.com/office/drawing/2014/main" id="{6279AA22-D52A-E74E-B238-9581929F4F9A}"/>
              </a:ext>
            </a:extLst>
          </p:cNvPr>
          <p:cNvGraphicFramePr>
            <a:graphicFrameLocks/>
          </p:cNvGraphicFramePr>
          <p:nvPr>
            <p:extLst>
              <p:ext uri="{D42A27DB-BD31-4B8C-83A1-F6EECF244321}">
                <p14:modId xmlns:p14="http://schemas.microsoft.com/office/powerpoint/2010/main" val="2195744483"/>
              </p:ext>
            </p:extLst>
          </p:nvPr>
        </p:nvGraphicFramePr>
        <p:xfrm>
          <a:off x="5201159" y="905027"/>
          <a:ext cx="3845859" cy="22591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Slide Number Placeholder 2">
            <a:extLst>
              <a:ext uri="{FF2B5EF4-FFF2-40B4-BE49-F238E27FC236}">
                <a16:creationId xmlns:a16="http://schemas.microsoft.com/office/drawing/2014/main" id="{ED77A7B7-9A53-794B-A8E6-BF95B3A0D372}"/>
              </a:ext>
            </a:extLst>
          </p:cNvPr>
          <p:cNvSpPr>
            <a:spLocks noGrp="1"/>
          </p:cNvSpPr>
          <p:nvPr>
            <p:ph type="sldNum" sz="quarter" idx="12"/>
          </p:nvPr>
        </p:nvSpPr>
        <p:spPr/>
        <p:txBody>
          <a:bodyPr/>
          <a:lstStyle/>
          <a:p>
            <a:fld id="{97457376-51AF-3D40-A734-FE6CCC486DD9}" type="slidenum">
              <a:rPr lang="en-US" smtClean="0"/>
              <a:t>9</a:t>
            </a:fld>
            <a:endParaRPr lang="en-US"/>
          </a:p>
        </p:txBody>
      </p:sp>
      <p:pic>
        <p:nvPicPr>
          <p:cNvPr id="5" name="Picture 4" descr="A picture containing photo, room&#10;&#10;Description automatically generated">
            <a:extLst>
              <a:ext uri="{FF2B5EF4-FFF2-40B4-BE49-F238E27FC236}">
                <a16:creationId xmlns:a16="http://schemas.microsoft.com/office/drawing/2014/main" id="{072AD1F0-FEB5-8B45-80BA-2E3FB4CB3D68}"/>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0" y="1031587"/>
            <a:ext cx="5140036" cy="1352829"/>
          </a:xfrm>
          <a:prstGeom prst="rect">
            <a:avLst/>
          </a:prstGeom>
        </p:spPr>
      </p:pic>
      <p:sp>
        <p:nvSpPr>
          <p:cNvPr id="13" name="TextBox 12">
            <a:extLst>
              <a:ext uri="{FF2B5EF4-FFF2-40B4-BE49-F238E27FC236}">
                <a16:creationId xmlns:a16="http://schemas.microsoft.com/office/drawing/2014/main" id="{D0E536B4-44C8-E84A-9FBA-BEDC9D6DD08E}"/>
              </a:ext>
            </a:extLst>
          </p:cNvPr>
          <p:cNvSpPr txBox="1"/>
          <p:nvPr/>
        </p:nvSpPr>
        <p:spPr>
          <a:xfrm>
            <a:off x="3089016" y="2375031"/>
            <a:ext cx="2085249" cy="246221"/>
          </a:xfrm>
          <a:prstGeom prst="rect">
            <a:avLst/>
          </a:prstGeom>
          <a:noFill/>
        </p:spPr>
        <p:txBody>
          <a:bodyPr wrap="square" rtlCol="0">
            <a:spAutoFit/>
          </a:bodyPr>
          <a:lstStyle/>
          <a:p>
            <a:pPr algn="r"/>
            <a:r>
              <a:rPr lang="en-US" sz="1000" dirty="0"/>
              <a:t>Sproul, Nandi </a:t>
            </a:r>
            <a:r>
              <a:rPr lang="en-US" sz="1000" i="1" dirty="0"/>
              <a:t>et al.</a:t>
            </a:r>
            <a:r>
              <a:rPr lang="en-US" sz="1000" dirty="0"/>
              <a:t> </a:t>
            </a:r>
            <a:r>
              <a:rPr lang="en-US" sz="1000" i="1" dirty="0"/>
              <a:t>RETM </a:t>
            </a:r>
            <a:r>
              <a:rPr lang="en-US" sz="1000" dirty="0"/>
              <a:t>(2019)</a:t>
            </a:r>
          </a:p>
        </p:txBody>
      </p:sp>
      <p:sp>
        <p:nvSpPr>
          <p:cNvPr id="4" name="Oval 3">
            <a:extLst>
              <a:ext uri="{FF2B5EF4-FFF2-40B4-BE49-F238E27FC236}">
                <a16:creationId xmlns:a16="http://schemas.microsoft.com/office/drawing/2014/main" id="{25DF2279-485F-6447-9B34-85FA1A5814CE}"/>
              </a:ext>
            </a:extLst>
          </p:cNvPr>
          <p:cNvSpPr/>
          <p:nvPr/>
        </p:nvSpPr>
        <p:spPr>
          <a:xfrm>
            <a:off x="41565" y="2743200"/>
            <a:ext cx="1745673" cy="17872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7847A2D-C5EA-6C47-A69B-0AC90ED2687B}"/>
              </a:ext>
            </a:extLst>
          </p:cNvPr>
          <p:cNvSpPr/>
          <p:nvPr/>
        </p:nvSpPr>
        <p:spPr>
          <a:xfrm>
            <a:off x="5403275" y="3990109"/>
            <a:ext cx="775852" cy="18980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3F8BF745-B0DB-AF44-AAE2-71956DEA5092}"/>
              </a:ext>
            </a:extLst>
          </p:cNvPr>
          <p:cNvSpPr/>
          <p:nvPr/>
        </p:nvSpPr>
        <p:spPr>
          <a:xfrm>
            <a:off x="5708073" y="3740727"/>
            <a:ext cx="3020291" cy="24938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AA756F6-FA46-B64B-9E25-F9883431FEBE}"/>
              </a:ext>
            </a:extLst>
          </p:cNvPr>
          <p:cNvSpPr txBox="1"/>
          <p:nvPr/>
        </p:nvSpPr>
        <p:spPr>
          <a:xfrm>
            <a:off x="6123709" y="3491345"/>
            <a:ext cx="2282676" cy="369332"/>
          </a:xfrm>
          <a:prstGeom prst="rect">
            <a:avLst/>
          </a:prstGeom>
          <a:noFill/>
        </p:spPr>
        <p:txBody>
          <a:bodyPr wrap="none" rtlCol="0">
            <a:spAutoFit/>
          </a:bodyPr>
          <a:lstStyle/>
          <a:p>
            <a:r>
              <a:rPr lang="en-US" dirty="0"/>
              <a:t>Increasing crosslinking</a:t>
            </a:r>
          </a:p>
        </p:txBody>
      </p:sp>
    </p:spTree>
    <p:extLst>
      <p:ext uri="{BB962C8B-B14F-4D97-AF65-F5344CB8AC3E}">
        <p14:creationId xmlns:p14="http://schemas.microsoft.com/office/powerpoint/2010/main" val="35019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521B92"/>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2017" id="{05B4F768-D7F6-DD49-99E2-98E94B51D2B0}" vid="{3CB8E3FB-5F0A-C94B-B68D-335F92CB0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884</Words>
  <Application>Microsoft Office PowerPoint</Application>
  <PresentationFormat>On-screen Show (4:3)</PresentationFormat>
  <Paragraphs>199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Platelet-Mimetic Strategies for the Enhancement of Wound Healing Outcomes </vt:lpstr>
      <vt:lpstr>Wound healing</vt:lpstr>
      <vt:lpstr>Complications of wound healing</vt:lpstr>
      <vt:lpstr>Platelets facilitate a variety of functions in wound repair</vt:lpstr>
      <vt:lpstr>Platelets induce clot retraction</vt:lpstr>
      <vt:lpstr>Platelet depletion/dysfunction leads to impaired healing</vt:lpstr>
      <vt:lpstr>Natural platelet replacements</vt:lpstr>
      <vt:lpstr>Artificial platelet technologies</vt:lpstr>
      <vt:lpstr>ULCs mimic native platelet body features</vt:lpstr>
      <vt:lpstr>PowerPoint Presentation</vt:lpstr>
      <vt:lpstr>PowerPoint Presentation</vt:lpstr>
      <vt:lpstr>PowerPoint Presentation</vt:lpstr>
      <vt:lpstr>PLPs enhance fibrin clot stiffness</vt:lpstr>
      <vt:lpstr>PowerPoint Presentation</vt:lpstr>
      <vt:lpstr>PLPs improve in vitro fibroblast migration within a model of hemophilic wound healing</vt:lpstr>
      <vt:lpstr>PLPs improve fibroblast migration in a hemophilia-like model of wound healing in the presence of platelets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Platelet-like Particles Mediate Fibrin Network Properties to Enhance Wound Healing Outcomes</dc:title>
  <dc:creator>Seema Nandi</dc:creator>
  <cp:lastModifiedBy>Conny Walker</cp:lastModifiedBy>
  <cp:revision>200</cp:revision>
  <dcterms:created xsi:type="dcterms:W3CDTF">2020-02-27T16:40:38Z</dcterms:created>
  <dcterms:modified xsi:type="dcterms:W3CDTF">2021-11-05T14:39:38Z</dcterms:modified>
</cp:coreProperties>
</file>