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2" r:id="rId4"/>
    <p:sldId id="264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42" autoAdjust="0"/>
    <p:restoredTop sz="94660"/>
  </p:normalViewPr>
  <p:slideViewPr>
    <p:cSldViewPr snapToGrid="0">
      <p:cViewPr varScale="1">
        <p:scale>
          <a:sx n="26" d="100"/>
          <a:sy n="26" d="100"/>
        </p:scale>
        <p:origin x="53" y="16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</p:spTree>
  </p:cSld>
  <p:clrMapOvr>
    <a:masterClrMapping/>
  </p:clrMapOvr>
  <p:transition spd="slow" advClick="0" advTm="5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 spd="slow" advClick="0" advTm="5000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h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vicechair@wscaiche.org" TargetMode="External"/><Relationship Id="rId5" Type="http://schemas.openxmlformats.org/officeDocument/2006/relationships/hyperlink" Target="mailto:chair@wscaiche.org" TargetMode="External"/><Relationship Id="rId4" Type="http://schemas.openxmlformats.org/officeDocument/2006/relationships/hyperlink" Target="mailto:sec@wscaiche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gage.aiche.org/communities/community-home/digestviewer/viewthread?MessageKey=bc8551d7-7f9d-4168-9c79-7b9d2ed70f92&amp;CommunityKey=de21ae11-bfdc-41b4-851d-84c7293f0d99&amp;tab=digestviewer&amp;ssopc=1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engage.aiche.org/communities/community-home/digestviewer/viewthread?GroupId=13&amp;MessageKey=712be26c-268d-4c80-99cf-b8e040bb4438&amp;CommunityKey=de21ae11-bfdc-41b4-851d-84c7293f0d99&amp;tab=digestviewer&amp;ReturnUrl=%2fcommunities%2fcommunity-home%2fdigestviewer%3ftab%3ddigestviewer%26CommunityKey%3dde21ae11-bfdc-41b4-851d-84c7293f0d99" TargetMode="External"/><Relationship Id="rId2" Type="http://schemas.openxmlformats.org/officeDocument/2006/relationships/hyperlink" Target="https://engage.aiche.org/communities/community-home/digestviewer?tab=digestviewer&amp;CommunityKey=de21ae11-bfdc-41b4-851d-84c7293f0d9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gage.aiche.org/communities/community-home/digestviewer/viewthread?GroupId=13&amp;MessageKey=68bd2cc8-8ad5-4b89-a68e-7ef9ebd6a09f&amp;CommunityKey=de21ae11-bfdc-41b4-851d-84c7293f0d99&amp;tab=digestviewer&amp;ReturnUrl=%2fcommunities%2fcommunity-home%2fdigestviewer%3ftab%3ddigestviewer%26CommunityKey%3dde21ae11-bfdc-41b4-851d-84c7293f0d99%26ssopc%3d1%26ct%3d1e87037f7bfbf48fc6e9c228efae69663e54456908d8622cc2650700b17724d58d8535ddbde48d732d92ac5b7dc1e2cd7125282007f01f7ff15fe19b0ea97dd3" TargetMode="External"/><Relationship Id="rId5" Type="http://schemas.openxmlformats.org/officeDocument/2006/relationships/hyperlink" Target="https://engage.aiche.org/communities/community-home/digestviewer/viewthread?GroupId=37&amp;MessageKey=b7dcb0f5-5b3d-47ba-86f7-30d0eba67433&amp;CommunityKey=4626b64c-240a-45b1-96b4-02661217f46c&amp;tab=digestviewer&amp;ReturnUrl=%2fbrowse%2fallrecentposts" TargetMode="External"/><Relationship Id="rId4" Type="http://schemas.openxmlformats.org/officeDocument/2006/relationships/hyperlink" Target="https://engage.aiche.org/communities/community-home/digestviewer/viewthread?GroupId=13&amp;MessageKey=33d9cd96-8a1e-410e-a111-6ede162699c7&amp;CommunityKey=de21ae11-bfdc-41b4-851d-84c7293f0d99&amp;tab=digestviewer&amp;ReturnUrl=%2fcommunities%2fcommunity-home%2fdigestviewer%3ftab%3ddigestviewer%26CommunityKey%3dde21ae11-bfdc-41b4-851d-84c7293f0d99%26ssopc%3d1%26ct%3d1e87037f7bfbf48fc6e9c228efae69663e54456908d8622cc2650700b17724d58d8535ddbde48d732d92ac5b7dc1e2cd7125282007f01f7ff15fe19b0ea97dd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1133-45C4-4DB4-8502-F76429A5E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895" y="387020"/>
            <a:ext cx="7137647" cy="3368233"/>
          </a:xfrm>
        </p:spPr>
        <p:txBody>
          <a:bodyPr/>
          <a:lstStyle/>
          <a:p>
            <a:r>
              <a:rPr lang="en-US" dirty="0"/>
              <a:t>Stay</a:t>
            </a:r>
            <a:br>
              <a:rPr lang="en-US" dirty="0"/>
            </a:br>
            <a:r>
              <a:rPr lang="en-US" dirty="0"/>
              <a:t>Informed </a:t>
            </a:r>
            <a:br>
              <a:rPr lang="en-US" dirty="0"/>
            </a:br>
            <a:r>
              <a:rPr lang="en-US" dirty="0"/>
              <a:t>and Involved </a:t>
            </a:r>
            <a:br>
              <a:rPr lang="en-US" dirty="0"/>
            </a:br>
            <a:r>
              <a:rPr lang="en-US" dirty="0"/>
              <a:t>with WSC and </a:t>
            </a:r>
            <a:r>
              <a:rPr lang="en-US" dirty="0" err="1"/>
              <a:t>AIChE</a:t>
            </a:r>
            <a:r>
              <a:rPr lang="en-US" dirty="0"/>
              <a:t> 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F649F-63B7-4BBB-979A-E3B4D4E1C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606" y="4124349"/>
            <a:ext cx="7766936" cy="1096899"/>
          </a:xfrm>
        </p:spPr>
        <p:txBody>
          <a:bodyPr>
            <a:normAutofit/>
          </a:bodyPr>
          <a:lstStyle/>
          <a:p>
            <a:r>
              <a:rPr lang="en-US" sz="3200" dirty="0"/>
              <a:t>Recommended WSC </a:t>
            </a:r>
            <a:r>
              <a:rPr lang="en-US" sz="3200" dirty="0" err="1"/>
              <a:t>AIChE</a:t>
            </a:r>
            <a:r>
              <a:rPr lang="en-US" sz="3200" dirty="0"/>
              <a:t> Links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40599628"/>
      </p:ext>
    </p:extLst>
  </p:cSld>
  <p:clrMapOvr>
    <a:masterClrMapping/>
  </p:clrMapOvr>
  <p:transition spd="slow" advClick="0" advTm="5000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41D7-C102-4D72-90BB-CD0685EC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Visit our website and meet our officers</a:t>
            </a:r>
            <a:endParaRPr lang="de-DE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2C29F83-633D-4CF9-8FFC-BBE4E4DF16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6493" y="1253067"/>
            <a:ext cx="6325494" cy="4788295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B341C5D-0673-4B43-8C79-2727363F2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1986" y="2160589"/>
            <a:ext cx="3333614" cy="3880773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www.aiche.org</a:t>
            </a:r>
            <a:endParaRPr lang="en-US" dirty="0"/>
          </a:p>
          <a:p>
            <a:r>
              <a:rPr lang="en-US" dirty="0"/>
              <a:t>Go to local sections</a:t>
            </a:r>
          </a:p>
          <a:p>
            <a:r>
              <a:rPr lang="en-US" dirty="0"/>
              <a:t>We are the Western South Carolina section</a:t>
            </a:r>
          </a:p>
          <a:p>
            <a:r>
              <a:rPr lang="en-US" dirty="0"/>
              <a:t>You can </a:t>
            </a:r>
            <a:r>
              <a:rPr lang="en-US" dirty="0" err="1"/>
              <a:t>conaxt</a:t>
            </a:r>
            <a:r>
              <a:rPr lang="en-US" dirty="0"/>
              <a:t> us from the contact list</a:t>
            </a:r>
          </a:p>
          <a:p>
            <a:r>
              <a:rPr lang="en-US" dirty="0"/>
              <a:t>Or email </a:t>
            </a:r>
            <a:r>
              <a:rPr lang="en-US" dirty="0">
                <a:hlinkClick r:id="rId4"/>
              </a:rPr>
              <a:t>sec@wscaiche.org</a:t>
            </a:r>
            <a:endParaRPr lang="en-US" dirty="0"/>
          </a:p>
          <a:p>
            <a:r>
              <a:rPr lang="en-US" dirty="0">
                <a:hlinkClick r:id="rId5"/>
              </a:rPr>
              <a:t>chair@wscaiche.org</a:t>
            </a:r>
            <a:endParaRPr lang="en-US" dirty="0"/>
          </a:p>
          <a:p>
            <a:r>
              <a:rPr lang="en-US" dirty="0">
                <a:hlinkClick r:id="rId6"/>
              </a:rPr>
              <a:t>vicechair@wscaiche.org</a:t>
            </a:r>
            <a:endParaRPr lang="en-US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4165459"/>
      </p:ext>
    </p:extLst>
  </p:cSld>
  <p:clrMapOvr>
    <a:masterClrMapping/>
  </p:clrMapOvr>
  <p:transition spd="slow" advClick="0" advTm="5000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8A58-00C3-4188-9B83-A7B16AD25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716" y="386427"/>
            <a:ext cx="8596668" cy="1320800"/>
          </a:xfrm>
        </p:spPr>
        <p:txBody>
          <a:bodyPr/>
          <a:lstStyle/>
          <a:p>
            <a:r>
              <a:rPr lang="en-US" dirty="0"/>
              <a:t>Today’s Meeting		ZOOM	960 8512 9226</a:t>
            </a:r>
            <a:br>
              <a:rPr lang="en-US" dirty="0"/>
            </a:br>
            <a:r>
              <a:rPr lang="en-US" dirty="0"/>
              <a:t>									Passcode WSC2021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4CAE-8D6F-4BE0-B74D-E308FF380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235" y="1930400"/>
            <a:ext cx="7007629" cy="3880773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Meeting room opens at 6:30 for socialization</a:t>
            </a:r>
          </a:p>
          <a:p>
            <a:r>
              <a:rPr lang="en-US" sz="3200" b="1" dirty="0"/>
              <a:t>6:45 -7:00 Tell us about yourself</a:t>
            </a:r>
          </a:p>
          <a:p>
            <a:r>
              <a:rPr lang="en-US" sz="3200" b="1" dirty="0"/>
              <a:t>7:00 – Presentation starts</a:t>
            </a:r>
          </a:p>
          <a:p>
            <a:r>
              <a:rPr lang="en-US" sz="3200" b="1" dirty="0"/>
              <a:t>7:45 – Q &amp; A</a:t>
            </a:r>
          </a:p>
          <a:p>
            <a:r>
              <a:rPr lang="en-US" sz="3200" b="1" dirty="0"/>
              <a:t>8:00 – Break out rooms on request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8620845"/>
      </p:ext>
    </p:extLst>
  </p:cSld>
  <p:clrMapOvr>
    <a:masterClrMapping/>
  </p:clrMapOvr>
  <p:transition spd="slow" advClick="0" advTm="5000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8A58-00C3-4188-9B83-A7B16AD2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  Tuesday, May 11 or </a:t>
            </a:r>
            <a:br>
              <a:rPr lang="en-US" dirty="0"/>
            </a:br>
            <a:r>
              <a:rPr lang="en-US" dirty="0"/>
              <a:t>							Thursday, May 13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4CAE-8D6F-4BE0-B74D-E308FF380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236" y="1930400"/>
            <a:ext cx="7007629" cy="3880773"/>
          </a:xfrm>
        </p:spPr>
        <p:txBody>
          <a:bodyPr>
            <a:normAutofit/>
          </a:bodyPr>
          <a:lstStyle/>
          <a:p>
            <a:r>
              <a:rPr lang="en-US" sz="3200" b="1" dirty="0"/>
              <a:t>Simultaneous in-person meeting 	with comic Barry </a:t>
            </a:r>
            <a:r>
              <a:rPr lang="en-US" sz="3200" b="1" dirty="0" err="1"/>
              <a:t>McGuthrie</a:t>
            </a:r>
            <a:r>
              <a:rPr lang="en-US" sz="3200" b="1" dirty="0"/>
              <a:t> Jr</a:t>
            </a:r>
          </a:p>
          <a:p>
            <a:pPr marL="0" indent="0">
              <a:buNone/>
            </a:pPr>
            <a:r>
              <a:rPr lang="en-US" sz="3200" b="1" dirty="0"/>
              <a:t>	and possibly a mead-making class 	at Wandering Bard </a:t>
            </a:r>
            <a:r>
              <a:rPr lang="en-US" sz="3200" b="1" dirty="0" err="1"/>
              <a:t>Meadery</a:t>
            </a:r>
            <a:endParaRPr lang="en-US" sz="3200" b="1" dirty="0"/>
          </a:p>
          <a:p>
            <a:r>
              <a:rPr lang="en-US" sz="3200" b="1" dirty="0"/>
              <a:t>Check the national website for updates!!!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5646407"/>
      </p:ext>
    </p:extLst>
  </p:cSld>
  <p:clrMapOvr>
    <a:masterClrMapping/>
  </p:clrMapOvr>
  <p:transition spd="slow" advClick="0" advTm="5000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1C30-E815-4308-A164-C15F5B56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/>
          <a:lstStyle/>
          <a:p>
            <a:r>
              <a:rPr lang="en-US" dirty="0"/>
              <a:t>Setting up Election of Officers for 2021</a:t>
            </a:r>
            <a:endParaRPr lang="de-D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B6D81A-74DF-4304-94FC-C40E3116F8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531919"/>
              </p:ext>
            </p:extLst>
          </p:nvPr>
        </p:nvGraphicFramePr>
        <p:xfrm>
          <a:off x="677690" y="1449388"/>
          <a:ext cx="8596312" cy="4928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2942233123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589520129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89131375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663884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Elected Officers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Duties/qualifications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2021-2022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6045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Chairman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Anil Wagle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Arranges speakers, leads meetings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224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Vice Chairman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Bonnie McCourtie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Arranges Speakers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353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Secretary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Conny Walker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Everything else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007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Treasurer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Rick Vogel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Writes checks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293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 At-Large Members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Duties/qualifications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2021-2022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387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Former Chair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Marty Milne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Assists chair and vice-chair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Anil Wagle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448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WEBMASTER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Lindler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Keeps website current with upcoming events, pictures and meeting files.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2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NEWSLETTer Coordinator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to write and organize information and provide in PDF for website upload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Bonnie McCourtie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65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Membership Manager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Conny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proficient with internet, regularly attends meetings &amp; knows the members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913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 Host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Conny/Anil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proficient with ZOOM technology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295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Venue Coordinator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Conny/Anil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 with meeting location, organizes in-person events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63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25863"/>
      </p:ext>
    </p:extLst>
  </p:cSld>
  <p:clrMapOvr>
    <a:masterClrMapping/>
  </p:clrMapOvr>
  <p:transition spd="slow" advClick="0" advTm="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4D44-E2C0-4A10-91EF-C50522C4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AIChE</a:t>
            </a:r>
            <a:r>
              <a:rPr lang="en-US" dirty="0"/>
              <a:t> Discussion Central Digest</a:t>
            </a:r>
            <a:endParaRPr lang="de-DE" dirty="0"/>
          </a:p>
        </p:txBody>
      </p:sp>
      <p:pic>
        <p:nvPicPr>
          <p:cNvPr id="6" name="Content Placeholder 5">
            <a:hlinkClick r:id="rId2"/>
            <a:extLst>
              <a:ext uri="{FF2B5EF4-FFF2-40B4-BE49-F238E27FC236}">
                <a16:creationId xmlns:a16="http://schemas.microsoft.com/office/drawing/2014/main" id="{034C666B-C210-4004-B1A8-608C60C8C1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7862" y="2160589"/>
            <a:ext cx="4449077" cy="366245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829AC-86FD-49F3-9135-2C66E884F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r>
              <a:rPr lang="en-US" dirty="0" err="1"/>
              <a:t>AIChE</a:t>
            </a:r>
            <a:r>
              <a:rPr lang="en-US" dirty="0"/>
              <a:t> National Level Members only</a:t>
            </a:r>
          </a:p>
          <a:p>
            <a:r>
              <a:rPr lang="en-US" dirty="0">
                <a:hlinkClick r:id="rId4"/>
              </a:rPr>
              <a:t>Forum for engineers to ask questions and exchange ideas.</a:t>
            </a:r>
            <a:endParaRPr lang="en-US" dirty="0"/>
          </a:p>
          <a:p>
            <a:r>
              <a:rPr lang="en-US" dirty="0">
                <a:hlinkClick r:id="rId5"/>
              </a:rPr>
              <a:t>Engineers new to specific industries ask general questions</a:t>
            </a:r>
            <a:endParaRPr lang="en-US" dirty="0"/>
          </a:p>
          <a:p>
            <a:r>
              <a:rPr lang="en-US" dirty="0">
                <a:hlinkClick r:id="rId6"/>
              </a:rPr>
              <a:t>Engineers looking for specific design advice </a:t>
            </a:r>
            <a:endParaRPr lang="en-US" dirty="0"/>
          </a:p>
          <a:p>
            <a:r>
              <a:rPr lang="en-US" dirty="0">
                <a:hlinkClick r:id="rId7"/>
              </a:rPr>
              <a:t>Advice on manufacturing and industry best practices</a:t>
            </a:r>
            <a:endParaRPr lang="en-US" dirty="0"/>
          </a:p>
          <a:p>
            <a:r>
              <a:rPr lang="en-US" dirty="0">
                <a:hlinkClick r:id="rId8"/>
              </a:rPr>
              <a:t>Current issues (such as climate change, things in the media)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0382396"/>
      </p:ext>
    </p:extLst>
  </p:cSld>
  <p:clrMapOvr>
    <a:masterClrMapping/>
  </p:clrMapOvr>
  <p:transition spd="slow" advClick="0" advTm="5000">
    <p:randomBar dir="vert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347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Stay Informed  and Involved  with WSC and AIChE </vt:lpstr>
      <vt:lpstr>Visit our website and meet our officers</vt:lpstr>
      <vt:lpstr>Today’s Meeting  ZOOM 960 8512 9226          Passcode WSC2021</vt:lpstr>
      <vt:lpstr>Next Meeting:   Tuesday, May 11 or         Thursday, May 13</vt:lpstr>
      <vt:lpstr>Setting up Election of Officers for 2021</vt:lpstr>
      <vt:lpstr>AIChE Discussion Central Digest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Informed with WSC and AIChE</dc:title>
  <dc:creator>Conny Walker</dc:creator>
  <cp:lastModifiedBy>Conny Walker</cp:lastModifiedBy>
  <cp:revision>24</cp:revision>
  <dcterms:created xsi:type="dcterms:W3CDTF">2020-09-30T15:36:20Z</dcterms:created>
  <dcterms:modified xsi:type="dcterms:W3CDTF">2021-04-20T23:41:29Z</dcterms:modified>
</cp:coreProperties>
</file>