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2" r:id="rId5"/>
    <p:sldId id="273" r:id="rId6"/>
    <p:sldId id="259" r:id="rId7"/>
    <p:sldId id="260" r:id="rId8"/>
    <p:sldId id="261" r:id="rId9"/>
    <p:sldId id="278" r:id="rId10"/>
    <p:sldId id="262" r:id="rId11"/>
    <p:sldId id="277" r:id="rId12"/>
    <p:sldId id="276" r:id="rId13"/>
    <p:sldId id="263" r:id="rId14"/>
    <p:sldId id="264" r:id="rId15"/>
    <p:sldId id="267" r:id="rId16"/>
    <p:sldId id="271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44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stula, Walter S GSUSI-PTX/C/B" userId="3d70536f-ba02-47ab-8dad-6eddc0f9c890" providerId="ADAL" clId="{05C15C74-5322-4B07-B640-BF8EAC9AF7A9}"/>
    <pc:docChg chg="modSld">
      <pc:chgData name="Postula, Walter S GSUSI-PTX/C/B" userId="3d70536f-ba02-47ab-8dad-6eddc0f9c890" providerId="ADAL" clId="{05C15C74-5322-4B07-B640-BF8EAC9AF7A9}" dt="2023-02-23T11:42:51.535" v="106" actId="1076"/>
      <pc:docMkLst>
        <pc:docMk/>
      </pc:docMkLst>
      <pc:sldChg chg="modSp mod">
        <pc:chgData name="Postula, Walter S GSUSI-PTX/C/B" userId="3d70536f-ba02-47ab-8dad-6eddc0f9c890" providerId="ADAL" clId="{05C15C74-5322-4B07-B640-BF8EAC9AF7A9}" dt="2023-02-23T11:25:18.025" v="64" actId="2711"/>
        <pc:sldMkLst>
          <pc:docMk/>
          <pc:sldMk cId="3676111251" sldId="260"/>
        </pc:sldMkLst>
        <pc:spChg chg="mod">
          <ac:chgData name="Postula, Walter S GSUSI-PTX/C/B" userId="3d70536f-ba02-47ab-8dad-6eddc0f9c890" providerId="ADAL" clId="{05C15C74-5322-4B07-B640-BF8EAC9AF7A9}" dt="2023-02-23T11:25:18.025" v="64" actId="2711"/>
          <ac:spMkLst>
            <pc:docMk/>
            <pc:sldMk cId="3676111251" sldId="260"/>
            <ac:spMk id="2" creationId="{3095BC65-40D3-4744-A58F-D8DDE6D317D8}"/>
          </ac:spMkLst>
        </pc:spChg>
      </pc:sldChg>
      <pc:sldChg chg="modSp mod">
        <pc:chgData name="Postula, Walter S GSUSI-PTX/C/B" userId="3d70536f-ba02-47ab-8dad-6eddc0f9c890" providerId="ADAL" clId="{05C15C74-5322-4B07-B640-BF8EAC9AF7A9}" dt="2023-02-23T11:25:31.255" v="65" actId="2711"/>
        <pc:sldMkLst>
          <pc:docMk/>
          <pc:sldMk cId="442403937" sldId="261"/>
        </pc:sldMkLst>
        <pc:spChg chg="mod">
          <ac:chgData name="Postula, Walter S GSUSI-PTX/C/B" userId="3d70536f-ba02-47ab-8dad-6eddc0f9c890" providerId="ADAL" clId="{05C15C74-5322-4B07-B640-BF8EAC9AF7A9}" dt="2023-02-23T11:25:31.255" v="65" actId="2711"/>
          <ac:spMkLst>
            <pc:docMk/>
            <pc:sldMk cId="442403937" sldId="261"/>
            <ac:spMk id="2" creationId="{19090EC3-C99A-4113-B683-ACBD582C1D1C}"/>
          </ac:spMkLst>
        </pc:spChg>
      </pc:sldChg>
      <pc:sldChg chg="modSp mod">
        <pc:chgData name="Postula, Walter S GSUSI-PTX/C/B" userId="3d70536f-ba02-47ab-8dad-6eddc0f9c890" providerId="ADAL" clId="{05C15C74-5322-4B07-B640-BF8EAC9AF7A9}" dt="2023-02-23T11:25:44.903" v="66" actId="2711"/>
        <pc:sldMkLst>
          <pc:docMk/>
          <pc:sldMk cId="151229485" sldId="262"/>
        </pc:sldMkLst>
        <pc:spChg chg="mod">
          <ac:chgData name="Postula, Walter S GSUSI-PTX/C/B" userId="3d70536f-ba02-47ab-8dad-6eddc0f9c890" providerId="ADAL" clId="{05C15C74-5322-4B07-B640-BF8EAC9AF7A9}" dt="2023-02-23T11:25:44.903" v="66" actId="2711"/>
          <ac:spMkLst>
            <pc:docMk/>
            <pc:sldMk cId="151229485" sldId="262"/>
            <ac:spMk id="2" creationId="{19090EC3-C99A-4113-B683-ACBD582C1D1C}"/>
          </ac:spMkLst>
        </pc:spChg>
      </pc:sldChg>
      <pc:sldChg chg="modSp mod">
        <pc:chgData name="Postula, Walter S GSUSI-PTX/C/B" userId="3d70536f-ba02-47ab-8dad-6eddc0f9c890" providerId="ADAL" clId="{05C15C74-5322-4B07-B640-BF8EAC9AF7A9}" dt="2023-02-23T11:26:49.023" v="71" actId="2711"/>
        <pc:sldMkLst>
          <pc:docMk/>
          <pc:sldMk cId="246452738" sldId="263"/>
        </pc:sldMkLst>
        <pc:spChg chg="mod">
          <ac:chgData name="Postula, Walter S GSUSI-PTX/C/B" userId="3d70536f-ba02-47ab-8dad-6eddc0f9c890" providerId="ADAL" clId="{05C15C74-5322-4B07-B640-BF8EAC9AF7A9}" dt="2023-02-23T11:26:49.023" v="71" actId="2711"/>
          <ac:spMkLst>
            <pc:docMk/>
            <pc:sldMk cId="246452738" sldId="263"/>
            <ac:spMk id="2" creationId="{19090EC3-C99A-4113-B683-ACBD582C1D1C}"/>
          </ac:spMkLst>
        </pc:spChg>
      </pc:sldChg>
      <pc:sldChg chg="modSp mod">
        <pc:chgData name="Postula, Walter S GSUSI-PTX/C/B" userId="3d70536f-ba02-47ab-8dad-6eddc0f9c890" providerId="ADAL" clId="{05C15C74-5322-4B07-B640-BF8EAC9AF7A9}" dt="2023-02-23T11:27:02.608" v="72" actId="2711"/>
        <pc:sldMkLst>
          <pc:docMk/>
          <pc:sldMk cId="1901509154" sldId="264"/>
        </pc:sldMkLst>
        <pc:spChg chg="mod">
          <ac:chgData name="Postula, Walter S GSUSI-PTX/C/B" userId="3d70536f-ba02-47ab-8dad-6eddc0f9c890" providerId="ADAL" clId="{05C15C74-5322-4B07-B640-BF8EAC9AF7A9}" dt="2023-02-23T11:27:02.608" v="72" actId="2711"/>
          <ac:spMkLst>
            <pc:docMk/>
            <pc:sldMk cId="1901509154" sldId="264"/>
            <ac:spMk id="2" creationId="{19090EC3-C99A-4113-B683-ACBD582C1D1C}"/>
          </ac:spMkLst>
        </pc:spChg>
      </pc:sldChg>
      <pc:sldChg chg="modSp mod">
        <pc:chgData name="Postula, Walter S GSUSI-PTX/C/B" userId="3d70536f-ba02-47ab-8dad-6eddc0f9c890" providerId="ADAL" clId="{05C15C74-5322-4B07-B640-BF8EAC9AF7A9}" dt="2023-02-23T11:42:51.535" v="106" actId="1076"/>
        <pc:sldMkLst>
          <pc:docMk/>
          <pc:sldMk cId="3284814925" sldId="265"/>
        </pc:sldMkLst>
        <pc:spChg chg="mod">
          <ac:chgData name="Postula, Walter S GSUSI-PTX/C/B" userId="3d70536f-ba02-47ab-8dad-6eddc0f9c890" providerId="ADAL" clId="{05C15C74-5322-4B07-B640-BF8EAC9AF7A9}" dt="2023-02-23T11:27:31.025" v="75" actId="2711"/>
          <ac:spMkLst>
            <pc:docMk/>
            <pc:sldMk cId="3284814925" sldId="265"/>
            <ac:spMk id="2" creationId="{19090EC3-C99A-4113-B683-ACBD582C1D1C}"/>
          </ac:spMkLst>
        </pc:spChg>
        <pc:spChg chg="mod">
          <ac:chgData name="Postula, Walter S GSUSI-PTX/C/B" userId="3d70536f-ba02-47ab-8dad-6eddc0f9c890" providerId="ADAL" clId="{05C15C74-5322-4B07-B640-BF8EAC9AF7A9}" dt="2023-02-23T11:23:19.076" v="61" actId="6549"/>
          <ac:spMkLst>
            <pc:docMk/>
            <pc:sldMk cId="3284814925" sldId="265"/>
            <ac:spMk id="6" creationId="{01687F9B-AE9A-4943-B2F0-44AE8BF21CEB}"/>
          </ac:spMkLst>
        </pc:spChg>
        <pc:spChg chg="mod">
          <ac:chgData name="Postula, Walter S GSUSI-PTX/C/B" userId="3d70536f-ba02-47ab-8dad-6eddc0f9c890" providerId="ADAL" clId="{05C15C74-5322-4B07-B640-BF8EAC9AF7A9}" dt="2023-02-23T11:42:22.200" v="104" actId="1076"/>
          <ac:spMkLst>
            <pc:docMk/>
            <pc:sldMk cId="3284814925" sldId="265"/>
            <ac:spMk id="9" creationId="{ABE83D29-88F3-427B-B370-6049BEE7E801}"/>
          </ac:spMkLst>
        </pc:spChg>
        <pc:spChg chg="mod">
          <ac:chgData name="Postula, Walter S GSUSI-PTX/C/B" userId="3d70536f-ba02-47ab-8dad-6eddc0f9c890" providerId="ADAL" clId="{05C15C74-5322-4B07-B640-BF8EAC9AF7A9}" dt="2023-02-23T11:42:51.535" v="106" actId="1076"/>
          <ac:spMkLst>
            <pc:docMk/>
            <pc:sldMk cId="3284814925" sldId="265"/>
            <ac:spMk id="10" creationId="{7214F33B-C444-4A08-BE5B-56AA46FF26EA}"/>
          </ac:spMkLst>
        </pc:spChg>
      </pc:sldChg>
      <pc:sldChg chg="modSp mod">
        <pc:chgData name="Postula, Walter S GSUSI-PTX/C/B" userId="3d70536f-ba02-47ab-8dad-6eddc0f9c890" providerId="ADAL" clId="{05C15C74-5322-4B07-B640-BF8EAC9AF7A9}" dt="2023-02-23T11:34:20.220" v="77" actId="14100"/>
        <pc:sldMkLst>
          <pc:docMk/>
          <pc:sldMk cId="1651509865" sldId="267"/>
        </pc:sldMkLst>
        <pc:spChg chg="mod">
          <ac:chgData name="Postula, Walter S GSUSI-PTX/C/B" userId="3d70536f-ba02-47ab-8dad-6eddc0f9c890" providerId="ADAL" clId="{05C15C74-5322-4B07-B640-BF8EAC9AF7A9}" dt="2023-02-23T11:27:14.776" v="73" actId="2711"/>
          <ac:spMkLst>
            <pc:docMk/>
            <pc:sldMk cId="1651509865" sldId="267"/>
            <ac:spMk id="2" creationId="{19090EC3-C99A-4113-B683-ACBD582C1D1C}"/>
          </ac:spMkLst>
        </pc:spChg>
        <pc:spChg chg="mod">
          <ac:chgData name="Postula, Walter S GSUSI-PTX/C/B" userId="3d70536f-ba02-47ab-8dad-6eddc0f9c890" providerId="ADAL" clId="{05C15C74-5322-4B07-B640-BF8EAC9AF7A9}" dt="2023-02-23T11:34:20.220" v="77" actId="14100"/>
          <ac:spMkLst>
            <pc:docMk/>
            <pc:sldMk cId="1651509865" sldId="267"/>
            <ac:spMk id="8" creationId="{CA4241DB-A785-4730-AC05-80E4BC05DED4}"/>
          </ac:spMkLst>
        </pc:spChg>
      </pc:sldChg>
      <pc:sldChg chg="modSp mod">
        <pc:chgData name="Postula, Walter S GSUSI-PTX/C/B" userId="3d70536f-ba02-47ab-8dad-6eddc0f9c890" providerId="ADAL" clId="{05C15C74-5322-4B07-B640-BF8EAC9AF7A9}" dt="2023-02-23T11:27:22.040" v="74" actId="2711"/>
        <pc:sldMkLst>
          <pc:docMk/>
          <pc:sldMk cId="415042738" sldId="271"/>
        </pc:sldMkLst>
        <pc:spChg chg="mod">
          <ac:chgData name="Postula, Walter S GSUSI-PTX/C/B" userId="3d70536f-ba02-47ab-8dad-6eddc0f9c890" providerId="ADAL" clId="{05C15C74-5322-4B07-B640-BF8EAC9AF7A9}" dt="2023-02-23T11:27:22.040" v="74" actId="2711"/>
          <ac:spMkLst>
            <pc:docMk/>
            <pc:sldMk cId="415042738" sldId="271"/>
            <ac:spMk id="2" creationId="{19090EC3-C99A-4113-B683-ACBD582C1D1C}"/>
          </ac:spMkLst>
        </pc:spChg>
      </pc:sldChg>
      <pc:sldChg chg="modSp mod">
        <pc:chgData name="Postula, Walter S GSUSI-PTX/C/B" userId="3d70536f-ba02-47ab-8dad-6eddc0f9c890" providerId="ADAL" clId="{05C15C74-5322-4B07-B640-BF8EAC9AF7A9}" dt="2023-02-23T11:24:48.967" v="62" actId="2711"/>
        <pc:sldMkLst>
          <pc:docMk/>
          <pc:sldMk cId="2551077040" sldId="272"/>
        </pc:sldMkLst>
        <pc:spChg chg="mod">
          <ac:chgData name="Postula, Walter S GSUSI-PTX/C/B" userId="3d70536f-ba02-47ab-8dad-6eddc0f9c890" providerId="ADAL" clId="{05C15C74-5322-4B07-B640-BF8EAC9AF7A9}" dt="2023-02-23T11:24:48.967" v="62" actId="2711"/>
          <ac:spMkLst>
            <pc:docMk/>
            <pc:sldMk cId="2551077040" sldId="272"/>
            <ac:spMk id="2" creationId="{EEF36264-F786-4466-9B66-4E2D91063D96}"/>
          </ac:spMkLst>
        </pc:spChg>
      </pc:sldChg>
      <pc:sldChg chg="modSp mod">
        <pc:chgData name="Postula, Walter S GSUSI-PTX/C/B" userId="3d70536f-ba02-47ab-8dad-6eddc0f9c890" providerId="ADAL" clId="{05C15C74-5322-4B07-B640-BF8EAC9AF7A9}" dt="2023-02-23T11:25:03.807" v="63" actId="2711"/>
        <pc:sldMkLst>
          <pc:docMk/>
          <pc:sldMk cId="1890547415" sldId="273"/>
        </pc:sldMkLst>
        <pc:spChg chg="mod">
          <ac:chgData name="Postula, Walter S GSUSI-PTX/C/B" userId="3d70536f-ba02-47ab-8dad-6eddc0f9c890" providerId="ADAL" clId="{05C15C74-5322-4B07-B640-BF8EAC9AF7A9}" dt="2023-02-23T11:25:03.807" v="63" actId="2711"/>
          <ac:spMkLst>
            <pc:docMk/>
            <pc:sldMk cId="1890547415" sldId="273"/>
            <ac:spMk id="2" creationId="{1F0835F8-FEEC-4A45-8EBE-A8BFBAF640BF}"/>
          </ac:spMkLst>
        </pc:spChg>
      </pc:sldChg>
      <pc:sldChg chg="modSp mod">
        <pc:chgData name="Postula, Walter S GSUSI-PTX/C/B" userId="3d70536f-ba02-47ab-8dad-6eddc0f9c890" providerId="ADAL" clId="{05C15C74-5322-4B07-B640-BF8EAC9AF7A9}" dt="2023-02-23T11:26:35.448" v="70" actId="2711"/>
        <pc:sldMkLst>
          <pc:docMk/>
          <pc:sldMk cId="436587048" sldId="276"/>
        </pc:sldMkLst>
        <pc:spChg chg="mod">
          <ac:chgData name="Postula, Walter S GSUSI-PTX/C/B" userId="3d70536f-ba02-47ab-8dad-6eddc0f9c890" providerId="ADAL" clId="{05C15C74-5322-4B07-B640-BF8EAC9AF7A9}" dt="2023-02-23T11:26:35.448" v="70" actId="2711"/>
          <ac:spMkLst>
            <pc:docMk/>
            <pc:sldMk cId="436587048" sldId="276"/>
            <ac:spMk id="2" creationId="{19090EC3-C99A-4113-B683-ACBD582C1D1C}"/>
          </ac:spMkLst>
        </pc:spChg>
        <pc:spChg chg="mod">
          <ac:chgData name="Postula, Walter S GSUSI-PTX/C/B" userId="3d70536f-ba02-47ab-8dad-6eddc0f9c890" providerId="ADAL" clId="{05C15C74-5322-4B07-B640-BF8EAC9AF7A9}" dt="2023-02-23T11:20:34.248" v="3" actId="11"/>
          <ac:spMkLst>
            <pc:docMk/>
            <pc:sldMk cId="436587048" sldId="276"/>
            <ac:spMk id="3" creationId="{5707217C-4DFF-43B0-BE87-B3EB83626ABB}"/>
          </ac:spMkLst>
        </pc:spChg>
      </pc:sldChg>
      <pc:sldChg chg="modSp mod">
        <pc:chgData name="Postula, Walter S GSUSI-PTX/C/B" userId="3d70536f-ba02-47ab-8dad-6eddc0f9c890" providerId="ADAL" clId="{05C15C74-5322-4B07-B640-BF8EAC9AF7A9}" dt="2023-02-23T11:26:21.960" v="69" actId="2711"/>
        <pc:sldMkLst>
          <pc:docMk/>
          <pc:sldMk cId="2127368044" sldId="277"/>
        </pc:sldMkLst>
        <pc:spChg chg="mod">
          <ac:chgData name="Postula, Walter S GSUSI-PTX/C/B" userId="3d70536f-ba02-47ab-8dad-6eddc0f9c890" providerId="ADAL" clId="{05C15C74-5322-4B07-B640-BF8EAC9AF7A9}" dt="2023-02-23T11:25:56.673" v="67" actId="2711"/>
          <ac:spMkLst>
            <pc:docMk/>
            <pc:sldMk cId="2127368044" sldId="277"/>
            <ac:spMk id="2" creationId="{19090EC3-C99A-4113-B683-ACBD582C1D1C}"/>
          </ac:spMkLst>
        </pc:spChg>
        <pc:spChg chg="mod">
          <ac:chgData name="Postula, Walter S GSUSI-PTX/C/B" userId="3d70536f-ba02-47ab-8dad-6eddc0f9c890" providerId="ADAL" clId="{05C15C74-5322-4B07-B640-BF8EAC9AF7A9}" dt="2023-02-23T11:26:07.954" v="68" actId="2711"/>
          <ac:spMkLst>
            <pc:docMk/>
            <pc:sldMk cId="2127368044" sldId="277"/>
            <ac:spMk id="3" creationId="{A5498CB2-E26D-A3CD-59E4-55F238523F92}"/>
          </ac:spMkLst>
        </pc:spChg>
        <pc:spChg chg="mod">
          <ac:chgData name="Postula, Walter S GSUSI-PTX/C/B" userId="3d70536f-ba02-47ab-8dad-6eddc0f9c890" providerId="ADAL" clId="{05C15C74-5322-4B07-B640-BF8EAC9AF7A9}" dt="2023-02-23T11:20:18.976" v="2" actId="11"/>
          <ac:spMkLst>
            <pc:docMk/>
            <pc:sldMk cId="2127368044" sldId="277"/>
            <ac:spMk id="7" creationId="{3FFDFDD3-D008-15A1-84F8-C32F72E1354F}"/>
          </ac:spMkLst>
        </pc:spChg>
        <pc:spChg chg="mod">
          <ac:chgData name="Postula, Walter S GSUSI-PTX/C/B" userId="3d70536f-ba02-47ab-8dad-6eddc0f9c890" providerId="ADAL" clId="{05C15C74-5322-4B07-B640-BF8EAC9AF7A9}" dt="2023-02-23T11:26:21.960" v="69" actId="2711"/>
          <ac:spMkLst>
            <pc:docMk/>
            <pc:sldMk cId="2127368044" sldId="277"/>
            <ac:spMk id="18" creationId="{0D862BC8-D19D-A7A0-585C-D67A9ECAA5D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6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3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24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1220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64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6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76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98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9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8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5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37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00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3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6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8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1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E1E77-ABCB-4596-985F-93A84063AA9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48BA5-2099-49CC-A89D-B88E7A22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82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36264-F786-4466-9B66-4E2D91063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4" y="138092"/>
            <a:ext cx="10156530" cy="1016654"/>
          </a:xfrm>
          <a:solidFill>
            <a:srgbClr val="002060"/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AIChE Spring National Meeting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A4B3895-9C0A-4F12-93BD-7586F1334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641" y="981153"/>
            <a:ext cx="3601865" cy="1404727"/>
          </a:xfrm>
          <a:prstGeom prst="rect">
            <a:avLst/>
          </a:prstGeom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B133C4F-F37E-4B7F-B6E6-DDAC7BB26A27}"/>
              </a:ext>
            </a:extLst>
          </p:cNvPr>
          <p:cNvSpPr/>
          <p:nvPr/>
        </p:nvSpPr>
        <p:spPr>
          <a:xfrm>
            <a:off x="349585" y="1683517"/>
            <a:ext cx="4839786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cap="none" spc="0" dirty="0">
                <a:ln>
                  <a:solidFill>
                    <a:schemeClr val="tx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Welcome!</a:t>
            </a:r>
          </a:p>
          <a:p>
            <a:r>
              <a:rPr lang="en-US" sz="3600" b="1" cap="none" spc="0" dirty="0">
                <a:ln>
                  <a:solidFill>
                    <a:schemeClr val="tx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</a:t>
            </a:r>
          </a:p>
          <a:p>
            <a:r>
              <a:rPr lang="en-US" sz="3600" b="1" cap="none" spc="0" dirty="0">
                <a:ln>
                  <a:solidFill>
                    <a:schemeClr val="tx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</a:t>
            </a:r>
            <a:r>
              <a:rPr lang="en-US" sz="3600" b="1" cap="none" spc="0" baseline="30000" dirty="0">
                <a:ln>
                  <a:solidFill>
                    <a:schemeClr val="tx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3600" b="1" cap="none" spc="0" dirty="0">
                <a:ln>
                  <a:solidFill>
                    <a:schemeClr val="tx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Annual</a:t>
            </a:r>
          </a:p>
          <a:p>
            <a:r>
              <a:rPr lang="en-US" sz="3600" b="1" cap="none" spc="0" dirty="0">
                <a:ln>
                  <a:solidFill>
                    <a:schemeClr val="tx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Ethylene Producers’</a:t>
            </a:r>
          </a:p>
          <a:p>
            <a:r>
              <a:rPr lang="en-US" sz="3600" b="1" cap="none" spc="0" dirty="0">
                <a:ln>
                  <a:solidFill>
                    <a:schemeClr val="tx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Conference</a:t>
            </a:r>
          </a:p>
          <a:p>
            <a:endParaRPr lang="en-US" sz="3600" b="1" cap="none" spc="0" dirty="0">
              <a:ln>
                <a:solidFill>
                  <a:schemeClr val="tx1"/>
                </a:solidFill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600" b="1" cap="none" spc="0" dirty="0">
                <a:ln>
                  <a:solidFill>
                    <a:schemeClr val="tx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March 12 - 16, 2023</a:t>
            </a:r>
          </a:p>
          <a:p>
            <a:r>
              <a:rPr lang="en-US" sz="3600" b="1" dirty="0">
                <a:ln>
                  <a:solidFill>
                    <a:schemeClr val="tx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Houston</a:t>
            </a:r>
            <a:r>
              <a:rPr lang="en-US" sz="3600" b="1" cap="none" spc="0" dirty="0">
                <a:ln>
                  <a:solidFill>
                    <a:schemeClr val="tx1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Texas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0D40C7-9A12-45DA-8C93-7E6D98D2B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321" y="2568437"/>
            <a:ext cx="5036926" cy="412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77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2E197974-1537-3040-3A71-CFB39E76A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915" y="2522012"/>
            <a:ext cx="1949154" cy="40537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D9D38F4-C753-12A8-8F47-5F98EF21E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524" y="2557622"/>
            <a:ext cx="1947836" cy="3985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70F0C0-A94C-CD14-8171-8D73206AE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06" y="2538743"/>
            <a:ext cx="1962684" cy="40401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090EC3-C99A-4113-B683-ACBD582C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890" y="178653"/>
            <a:ext cx="7278714" cy="821303"/>
          </a:xfrm>
        </p:spPr>
        <p:txBody>
          <a:bodyPr/>
          <a:lstStyle/>
          <a:p>
            <a:pPr algn="ctr"/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7217C-4DFF-43B0-BE87-B3EB83626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425" y="1248369"/>
            <a:ext cx="8946541" cy="681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enter a question, go to “Q&amp;A” tab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FC56C-0B0C-4A6B-ACE4-99A6FB4134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49" y="154823"/>
            <a:ext cx="2108011" cy="82130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F7F5C60-FE92-467E-B075-CA351AF5B0B7}"/>
              </a:ext>
            </a:extLst>
          </p:cNvPr>
          <p:cNvCxnSpPr>
            <a:cxnSpLocks/>
          </p:cNvCxnSpPr>
          <p:nvPr/>
        </p:nvCxnSpPr>
        <p:spPr>
          <a:xfrm>
            <a:off x="1695070" y="2639478"/>
            <a:ext cx="162796" cy="46672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B1437AD-CD2E-4387-91E9-4D66D6760EFB}"/>
              </a:ext>
            </a:extLst>
          </p:cNvPr>
          <p:cNvSpPr txBox="1"/>
          <p:nvPr/>
        </p:nvSpPr>
        <p:spPr>
          <a:xfrm>
            <a:off x="720965" y="2235618"/>
            <a:ext cx="182235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#/title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314F3A4-7B1A-4CEE-B3ED-6ADBD04025AC}"/>
              </a:ext>
            </a:extLst>
          </p:cNvPr>
          <p:cNvCxnSpPr>
            <a:cxnSpLocks/>
          </p:cNvCxnSpPr>
          <p:nvPr/>
        </p:nvCxnSpPr>
        <p:spPr>
          <a:xfrm flipH="1" flipV="1">
            <a:off x="1540363" y="3528149"/>
            <a:ext cx="622303" cy="313026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F8C63B1-4430-431D-B241-9B23EE6C6982}"/>
              </a:ext>
            </a:extLst>
          </p:cNvPr>
          <p:cNvSpPr txBox="1"/>
          <p:nvPr/>
        </p:nvSpPr>
        <p:spPr>
          <a:xfrm>
            <a:off x="1791180" y="3818968"/>
            <a:ext cx="174118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 tab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FE090C5-36D4-45A1-A31C-99069FA62679}"/>
              </a:ext>
            </a:extLst>
          </p:cNvPr>
          <p:cNvCxnSpPr>
            <a:cxnSpLocks/>
          </p:cNvCxnSpPr>
          <p:nvPr/>
        </p:nvCxnSpPr>
        <p:spPr>
          <a:xfrm flipH="1">
            <a:off x="5732472" y="2962764"/>
            <a:ext cx="773780" cy="691243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35E684D-1FF9-4D64-BE23-44144C937459}"/>
              </a:ext>
            </a:extLst>
          </p:cNvPr>
          <p:cNvSpPr txBox="1"/>
          <p:nvPr/>
        </p:nvSpPr>
        <p:spPr>
          <a:xfrm>
            <a:off x="6506252" y="2659194"/>
            <a:ext cx="239932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Enter question and name (optional)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943867E-122B-4024-BF37-3503529154DD}"/>
              </a:ext>
            </a:extLst>
          </p:cNvPr>
          <p:cNvCxnSpPr>
            <a:cxnSpLocks/>
          </p:cNvCxnSpPr>
          <p:nvPr/>
        </p:nvCxnSpPr>
        <p:spPr>
          <a:xfrm flipV="1">
            <a:off x="9225216" y="4944631"/>
            <a:ext cx="1797034" cy="1064171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D19543C-5572-4F5C-B0FB-40290786F0BF}"/>
              </a:ext>
            </a:extLst>
          </p:cNvPr>
          <p:cNvSpPr txBox="1"/>
          <p:nvPr/>
        </p:nvSpPr>
        <p:spPr>
          <a:xfrm>
            <a:off x="7173716" y="5386826"/>
            <a:ext cx="220785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Vote for already asked questions by clicking here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6046F9-0267-4365-88D9-04962FDE97D1}"/>
              </a:ext>
            </a:extLst>
          </p:cNvPr>
          <p:cNvSpPr/>
          <p:nvPr/>
        </p:nvSpPr>
        <p:spPr>
          <a:xfrm>
            <a:off x="836320" y="3079786"/>
            <a:ext cx="1524000" cy="228600"/>
          </a:xfrm>
          <a:prstGeom prst="ellipse">
            <a:avLst/>
          </a:prstGeom>
          <a:noFill/>
          <a:ln w="254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B5C9A04-16F1-405A-8C4D-019739E89F77}"/>
              </a:ext>
            </a:extLst>
          </p:cNvPr>
          <p:cNvSpPr/>
          <p:nvPr/>
        </p:nvSpPr>
        <p:spPr>
          <a:xfrm>
            <a:off x="654538" y="3314700"/>
            <a:ext cx="1056404" cy="228600"/>
          </a:xfrm>
          <a:prstGeom prst="ellipse">
            <a:avLst/>
          </a:prstGeom>
          <a:noFill/>
          <a:ln w="254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8843CCF-008F-4E56-AB43-D38F0E9A7571}"/>
              </a:ext>
            </a:extLst>
          </p:cNvPr>
          <p:cNvSpPr/>
          <p:nvPr/>
        </p:nvSpPr>
        <p:spPr>
          <a:xfrm>
            <a:off x="10807289" y="4593557"/>
            <a:ext cx="588059" cy="331470"/>
          </a:xfrm>
          <a:prstGeom prst="ellipse">
            <a:avLst/>
          </a:prstGeom>
          <a:noFill/>
          <a:ln w="254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2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B85B380-7E09-2FDE-3372-7D05C5573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9605" y="2558645"/>
            <a:ext cx="1975581" cy="41284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090EC3-C99A-4113-B683-ACBD582C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441" y="321217"/>
            <a:ext cx="7653159" cy="821303"/>
          </a:xfrm>
        </p:spPr>
        <p:txBody>
          <a:bodyPr/>
          <a:lstStyle/>
          <a:p>
            <a:pPr algn="ctr"/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7217C-4DFF-43B0-BE87-B3EB83626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16" y="1713553"/>
            <a:ext cx="6687410" cy="4684072"/>
          </a:xfrm>
        </p:spPr>
        <p:txBody>
          <a:bodyPr>
            <a:noAutofit/>
          </a:bodyPr>
          <a:lstStyle/>
          <a:p>
            <a:pPr marL="69850" indent="0">
              <a:buNone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Near the end of the session, please complete a survey - go to “Polls” tab</a:t>
            </a:r>
          </a:p>
          <a:p>
            <a:pPr marL="69850" indent="0">
              <a:buNone/>
            </a:pPr>
            <a:endParaRPr lang="en-US" alt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9850" indent="0">
              <a:buNone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five questions and click “Send”</a:t>
            </a:r>
          </a:p>
          <a:p>
            <a:pPr marL="69850" indent="0">
              <a:buNone/>
            </a:pPr>
            <a:endParaRPr lang="en-US" alt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9850" indent="0">
              <a:buNone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 Survey covers entire session, not individual papers</a:t>
            </a:r>
          </a:p>
          <a:p>
            <a:pPr marL="69850" indent="0">
              <a:buNone/>
            </a:pPr>
            <a:endParaRPr lang="en-US" alt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9850" indent="0">
              <a:buNone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Opportunity to complete survey will be available entire day of session</a:t>
            </a:r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FC56C-0B0C-4A6B-ACE4-99A6FB413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5" y="460375"/>
            <a:ext cx="2108011" cy="8213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7D9CED-3125-4D18-83A9-5B51E7BF8C08}"/>
              </a:ext>
            </a:extLst>
          </p:cNvPr>
          <p:cNvSpPr txBox="1"/>
          <p:nvPr/>
        </p:nvSpPr>
        <p:spPr>
          <a:xfrm>
            <a:off x="7110225" y="2107441"/>
            <a:ext cx="113492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Polls tab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90D639-81EB-159B-80DA-FF14CEDE8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701" y="2574404"/>
            <a:ext cx="1975581" cy="40398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884B58-FFE2-5F32-E665-B473A71CE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0653" y="2602696"/>
            <a:ext cx="1975581" cy="405611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F57FADF-907B-41A3-8BD3-B14C4F550F8F}"/>
              </a:ext>
            </a:extLst>
          </p:cNvPr>
          <p:cNvSpPr/>
          <p:nvPr/>
        </p:nvSpPr>
        <p:spPr>
          <a:xfrm>
            <a:off x="7623540" y="3385529"/>
            <a:ext cx="901211" cy="304800"/>
          </a:xfrm>
          <a:prstGeom prst="ellipse">
            <a:avLst/>
          </a:prstGeom>
          <a:noFill/>
          <a:ln w="254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DE05AB0-2D4E-4DA2-89D0-6ED3E034F104}"/>
              </a:ext>
            </a:extLst>
          </p:cNvPr>
          <p:cNvSpPr/>
          <p:nvPr/>
        </p:nvSpPr>
        <p:spPr>
          <a:xfrm>
            <a:off x="10563957" y="5617029"/>
            <a:ext cx="901211" cy="355542"/>
          </a:xfrm>
          <a:prstGeom prst="ellipse">
            <a:avLst/>
          </a:prstGeom>
          <a:noFill/>
          <a:ln w="254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5C0CCF2-DD11-A0F5-F7CB-29A9D444970E}"/>
              </a:ext>
            </a:extLst>
          </p:cNvPr>
          <p:cNvSpPr/>
          <p:nvPr/>
        </p:nvSpPr>
        <p:spPr>
          <a:xfrm>
            <a:off x="7134965" y="3082835"/>
            <a:ext cx="1134244" cy="304800"/>
          </a:xfrm>
          <a:prstGeom prst="ellipse">
            <a:avLst/>
          </a:prstGeom>
          <a:noFill/>
          <a:ln w="254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09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90EC3-C99A-4113-B683-ACBD582C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796" y="397388"/>
            <a:ext cx="7195701" cy="821303"/>
          </a:xfrm>
        </p:spPr>
        <p:txBody>
          <a:bodyPr/>
          <a:lstStyle/>
          <a:p>
            <a:pPr algn="ctr"/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# -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FC56C-0B0C-4A6B-ACE4-99A6FB413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5" y="460375"/>
            <a:ext cx="2007000" cy="781948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65240B1-D255-4861-B5C4-D67CEA37E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087" y="1402080"/>
            <a:ext cx="9613861" cy="519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27305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Welcome</a:t>
            </a:r>
          </a:p>
          <a:p>
            <a:pPr eaLnBrk="1" hangingPunct="1"/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 Title (Paper #)</a:t>
            </a:r>
          </a:p>
          <a:p>
            <a:pPr lvl="1"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Speaker, Company</a:t>
            </a:r>
          </a:p>
          <a:p>
            <a:pPr eaLnBrk="1" hangingPunct="1"/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 Title (Paper #)</a:t>
            </a:r>
          </a:p>
          <a:p>
            <a:pPr lvl="1"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Speaker, Company</a:t>
            </a:r>
          </a:p>
          <a:p>
            <a:pPr eaLnBrk="1" hangingPunct="1"/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 Title (Paper #)</a:t>
            </a:r>
          </a:p>
          <a:p>
            <a:pPr lvl="1"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Speaker, Company</a:t>
            </a:r>
          </a:p>
          <a:p>
            <a:pPr eaLnBrk="1" hangingPunct="1"/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 Title (Paper #)</a:t>
            </a:r>
          </a:p>
          <a:p>
            <a:pPr lvl="1"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Speaker, Company</a:t>
            </a:r>
          </a:p>
          <a:p>
            <a:pPr eaLnBrk="1" hangingPunct="1"/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Closing Remarks</a:t>
            </a:r>
          </a:p>
          <a:p>
            <a:pPr eaLnBrk="1" hangingPunct="1"/>
            <a:endParaRPr lang="en-US" alt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/>
            <a:endParaRPr lang="en-US" alt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CA4241DB-A785-4730-AC05-80E4BC05D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057400"/>
            <a:ext cx="3787140" cy="2031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  You can convert these bullet titles into hyperlinks to the presenters' PowerPoints by highlighting the paper no. and doing an &lt;insert/hyperlink&gt;.  (delete this text box from your final presentation)</a:t>
            </a:r>
          </a:p>
        </p:txBody>
      </p:sp>
    </p:spTree>
    <p:extLst>
      <p:ext uri="{BB962C8B-B14F-4D97-AF65-F5344CB8AC3E}">
        <p14:creationId xmlns:p14="http://schemas.microsoft.com/office/powerpoint/2010/main" val="1651509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90EC3-C99A-4113-B683-ACBD582C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707" y="294471"/>
            <a:ext cx="7294313" cy="821303"/>
          </a:xfrm>
        </p:spPr>
        <p:txBody>
          <a:bodyPr/>
          <a:lstStyle/>
          <a:p>
            <a:pPr algn="ctr"/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# -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FC56C-0B0C-4A6B-ACE4-99A6FB413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5" y="460375"/>
            <a:ext cx="1770217" cy="689695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EA61F26-C3B7-4CDA-AC22-1A7AB3D66108}"/>
              </a:ext>
            </a:extLst>
          </p:cNvPr>
          <p:cNvSpPr txBox="1">
            <a:spLocks noChangeArrowheads="1"/>
          </p:cNvSpPr>
          <p:nvPr/>
        </p:nvSpPr>
        <p:spPr>
          <a:xfrm>
            <a:off x="602923" y="1577108"/>
            <a:ext cx="104309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Aft>
                <a:spcPts val="500"/>
              </a:spcAft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Please complete the session survey (“Polls” tab) on sli.do</a:t>
            </a:r>
          </a:p>
          <a:p>
            <a:pPr>
              <a:spcAft>
                <a:spcPts val="500"/>
              </a:spcAft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Reminders</a:t>
            </a:r>
          </a:p>
          <a:p>
            <a:pPr lvl="1">
              <a:spcAft>
                <a:spcPts val="500"/>
              </a:spcAft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Use sli.do link in AIChE app or slido.com or sli.do app</a:t>
            </a:r>
          </a:p>
          <a:p>
            <a:pPr lvl="2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Code:	AIChE</a:t>
            </a:r>
          </a:p>
          <a:p>
            <a:pPr lvl="2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Select:	2023 Spring Meeting and 19</a:t>
            </a:r>
            <a:r>
              <a:rPr lang="en-US" sz="2400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GCPS</a:t>
            </a:r>
          </a:p>
          <a:p>
            <a:pPr lvl="2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Room:	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 session by # - title of session you are in</a:t>
            </a:r>
          </a:p>
          <a:p>
            <a:pPr>
              <a:spcAft>
                <a:spcPts val="500"/>
              </a:spcAft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Provide contact information in session survey (“Polls” in sli.do) if interested in participating on an EPC subcommittee!</a:t>
            </a:r>
          </a:p>
          <a:p>
            <a:pPr lvl="1">
              <a:spcAft>
                <a:spcPts val="500"/>
              </a:spcAft>
            </a:pPr>
            <a:endParaRPr lang="en-US" sz="28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42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90EC3-C99A-4113-B683-ACBD582C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158" y="375386"/>
            <a:ext cx="7907683" cy="821303"/>
          </a:xfrm>
        </p:spPr>
        <p:txBody>
          <a:bodyPr/>
          <a:lstStyle/>
          <a:p>
            <a:pPr algn="ctr"/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Proceedings Website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FC56C-0B0C-4A6B-ACE4-99A6FB413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5" y="460375"/>
            <a:ext cx="1725609" cy="672315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01687F9B-AE9A-4943-B2F0-44AE8BF21CEB}"/>
              </a:ext>
            </a:extLst>
          </p:cNvPr>
          <p:cNvSpPr txBox="1">
            <a:spLocks noChangeArrowheads="1"/>
          </p:cNvSpPr>
          <p:nvPr/>
        </p:nvSpPr>
        <p:spPr>
          <a:xfrm>
            <a:off x="252549" y="1340178"/>
            <a:ext cx="11408227" cy="470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Current proceedings will be posted within six weeks of conference</a:t>
            </a:r>
          </a:p>
          <a:p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Previous conference proceedings are available now</a:t>
            </a:r>
          </a:p>
          <a:p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Many companies already subscribe and others are welcome to join</a:t>
            </a:r>
          </a:p>
          <a:p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The above link is also available through the EPC Website</a:t>
            </a:r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ABE83D29-88F3-427B-B370-6049BEE7E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016" y="3392424"/>
            <a:ext cx="6858000" cy="9144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66FFFF"/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1" dirty="0">
                <a:ln>
                  <a:solidFill>
                    <a:schemeClr val="bg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https://epc.omnibooksonline.com</a:t>
            </a:r>
            <a:endParaRPr lang="en-US" sz="3200" b="1" dirty="0">
              <a:ln>
                <a:solidFill>
                  <a:schemeClr val="bg1"/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7214F33B-C444-4A08-BE5B-56AA46FF2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016" y="5468112"/>
            <a:ext cx="6858000" cy="9144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66FFFF"/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1" dirty="0">
                <a:ln>
                  <a:solidFill>
                    <a:schemeClr val="bg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https://www.aiche.org/epc</a:t>
            </a:r>
            <a:endParaRPr lang="en-US" sz="3200" b="1" dirty="0">
              <a:ln>
                <a:solidFill>
                  <a:schemeClr val="bg1"/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814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16D3A0-B9FA-497A-8905-3E27A6DBD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811" y="1833358"/>
            <a:ext cx="5610808" cy="45900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0835F8-FEEC-4A45-8EBE-A8BFBAF6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079" y="226938"/>
            <a:ext cx="8640272" cy="1400530"/>
          </a:xfrm>
        </p:spPr>
        <p:txBody>
          <a:bodyPr/>
          <a:lstStyle/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# -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84165E-37C8-4F70-BFC8-CF150AB448A2}"/>
              </a:ext>
            </a:extLst>
          </p:cNvPr>
          <p:cNvSpPr/>
          <p:nvPr/>
        </p:nvSpPr>
        <p:spPr>
          <a:xfrm>
            <a:off x="3514996" y="4049360"/>
            <a:ext cx="4974440" cy="2308324"/>
          </a:xfrm>
          <a:prstGeom prst="rect">
            <a:avLst/>
          </a:prstGeom>
          <a:solidFill>
            <a:srgbClr val="AC0000"/>
          </a:solidFill>
          <a:ln w="73025" cap="rnd" cmpd="thickThin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Introduction</a:t>
            </a: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Chair Name</a:t>
            </a:r>
          </a:p>
          <a:p>
            <a:pPr algn="ctr"/>
            <a:r>
              <a:rPr lang="en-US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Co-Chair Name</a:t>
            </a:r>
          </a:p>
          <a:p>
            <a:pPr algn="ctr"/>
            <a:r>
              <a:rPr lang="en-US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0C0CDD-96BF-4978-86FC-B27CB089E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5" y="378515"/>
            <a:ext cx="2203776" cy="85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47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835F8-FEEC-4A45-8EBE-A8BFBAF6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543" y="325945"/>
            <a:ext cx="8640272" cy="593890"/>
          </a:xfrm>
        </p:spPr>
        <p:txBody>
          <a:bodyPr/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2022-23 Ethylene Producers’ Committee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0C0CDD-96BF-4978-86FC-B27CB089E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5" y="378515"/>
            <a:ext cx="1254461" cy="48875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19CC99B-FAE5-415B-9D64-CF6FE3A323E8}"/>
              </a:ext>
            </a:extLst>
          </p:cNvPr>
          <p:cNvSpPr txBox="1">
            <a:spLocks/>
          </p:cNvSpPr>
          <p:nvPr/>
        </p:nvSpPr>
        <p:spPr>
          <a:xfrm>
            <a:off x="393569" y="1791093"/>
            <a:ext cx="5300220" cy="44355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8525" indent="-216852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Richard </a:t>
            </a:r>
            <a:r>
              <a:rPr lang="en-US" sz="1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Beleutz</a:t>
            </a: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LyondellBasell</a:t>
            </a:r>
          </a:p>
          <a:p>
            <a:pPr marL="2168525" indent="-216852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Jake Berret	Nova Chemicals </a:t>
            </a:r>
          </a:p>
          <a:p>
            <a:pPr marL="2168525" indent="-216852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Daryl </a:t>
            </a:r>
            <a:r>
              <a:rPr lang="en-US" sz="1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Bitting</a:t>
            </a: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Eastman Chemical</a:t>
            </a:r>
          </a:p>
          <a:p>
            <a:pPr marL="2168525" indent="-216852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Ryan Pitt	Westlake Petrochemicals</a:t>
            </a:r>
          </a:p>
          <a:p>
            <a:pPr marL="2168525" indent="-216852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Jose </a:t>
            </a:r>
            <a:r>
              <a:rPr lang="en-US" sz="1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DeBarros</a:t>
            </a: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Lummus</a:t>
            </a:r>
          </a:p>
          <a:p>
            <a:pPr marL="2168525" indent="-216852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Bala</a:t>
            </a: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Devakottai</a:t>
            </a: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Chevron Phillips</a:t>
            </a:r>
          </a:p>
          <a:p>
            <a:pPr marL="2168525" indent="-216852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Jeff Edwards	Chevron Phillips</a:t>
            </a:r>
          </a:p>
          <a:p>
            <a:pPr marL="2168525" indent="-216852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Jeff Elam	</a:t>
            </a:r>
            <a:r>
              <a:rPr lang="en-US" sz="1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Ineos</a:t>
            </a:r>
            <a:endParaRPr lang="en-US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168525" indent="-216852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David Gent	Nova Chemicals</a:t>
            </a:r>
          </a:p>
          <a:p>
            <a:pPr marL="2168525" indent="-216852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Sanjeev Kapur	Apex </a:t>
            </a:r>
            <a:r>
              <a:rPr lang="en-US" sz="1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Petroconsultants</a:t>
            </a:r>
            <a:endParaRPr lang="en-US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168525" indent="-216852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Aivars</a:t>
            </a: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Krumins</a:t>
            </a: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McDermott </a:t>
            </a:r>
          </a:p>
          <a:p>
            <a:pPr marL="2168525" indent="-216852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John Pena	</a:t>
            </a:r>
            <a:r>
              <a:rPr lang="en-US" sz="1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Shintech</a:t>
            </a:r>
            <a:endParaRPr lang="en-US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168525" indent="-216852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Ravi Lal	Technip Energies</a:t>
            </a:r>
            <a:endParaRPr lang="en-US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5246EB2E-AADC-4F34-8A51-F5C1C7E61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791093"/>
            <a:ext cx="5300220" cy="40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90763" indent="-2290763" defTabSz="914400" fontAlgn="base">
              <a:spcBef>
                <a:spcPts val="600"/>
              </a:spcBef>
              <a:spcAft>
                <a:spcPct val="0"/>
              </a:spcAft>
            </a:pPr>
            <a:r>
              <a:rPr lang="en-US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Jennifer Port		ExxonMobil</a:t>
            </a:r>
          </a:p>
          <a:p>
            <a:pPr marL="2290763" indent="-2290763" defTabSz="914400" fontAlgn="base">
              <a:spcBef>
                <a:spcPts val="600"/>
              </a:spcBef>
              <a:spcAft>
                <a:spcPct val="0"/>
              </a:spcAft>
            </a:pPr>
            <a:r>
              <a:rPr lang="en-US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Walter Postula		Shell Global Solutions</a:t>
            </a:r>
          </a:p>
          <a:p>
            <a:pPr marL="2290763" indent="-2290763" defTabSz="914400" fontAlgn="base">
              <a:spcBef>
                <a:spcPts val="600"/>
              </a:spcBef>
              <a:spcAft>
                <a:spcPct val="0"/>
              </a:spcAft>
            </a:pPr>
            <a:r>
              <a:rPr lang="en-US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Richard Rolke		Dow Chemical</a:t>
            </a:r>
          </a:p>
          <a:p>
            <a:pPr marL="2290763" indent="-2290763" defTabSz="914400" fontAlgn="base">
              <a:spcBef>
                <a:spcPts val="600"/>
              </a:spcBef>
              <a:spcAft>
                <a:spcPct val="0"/>
              </a:spcAft>
            </a:pPr>
            <a:r>
              <a:rPr lang="en-US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Mark Schmidt		Dow Chemical</a:t>
            </a:r>
          </a:p>
          <a:p>
            <a:pPr marL="2290763" indent="-2290763" defTabSz="914400" fontAlgn="base">
              <a:spcBef>
                <a:spcPts val="600"/>
              </a:spcBef>
              <a:spcAft>
                <a:spcPct val="0"/>
              </a:spcAft>
            </a:pPr>
            <a:r>
              <a:rPr lang="en-US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Micheal Smith		ExxonMobil</a:t>
            </a:r>
          </a:p>
          <a:p>
            <a:pPr marL="2290763" indent="-2290763" defTabSz="914400" fontAlgn="base">
              <a:spcBef>
                <a:spcPts val="600"/>
              </a:spcBef>
              <a:spcAft>
                <a:spcPct val="0"/>
              </a:spcAft>
            </a:pPr>
            <a:r>
              <a:rPr lang="en-US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Michael Tallman		KBR</a:t>
            </a:r>
          </a:p>
          <a:p>
            <a:pPr marL="2290763" indent="-2290763" defTabSz="914400" fontAlgn="base">
              <a:spcBef>
                <a:spcPts val="600"/>
              </a:spcBef>
              <a:spcAft>
                <a:spcPct val="0"/>
              </a:spcAft>
            </a:pPr>
            <a:r>
              <a:rPr lang="en-US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Jeremy </a:t>
            </a:r>
            <a:r>
              <a:rPr lang="en-US" sz="1700" b="1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Terro</a:t>
            </a:r>
            <a:r>
              <a:rPr lang="en-US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LOTTE Chemical</a:t>
            </a:r>
          </a:p>
          <a:p>
            <a:pPr marL="2290763" indent="-2290763" defTabSz="914400" fontAlgn="base">
              <a:spcBef>
                <a:spcPts val="600"/>
              </a:spcBef>
              <a:spcAft>
                <a:spcPct val="0"/>
              </a:spcAft>
            </a:pPr>
            <a:r>
              <a:rPr lang="en-US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Sasha Vragolic		Motiva</a:t>
            </a:r>
          </a:p>
          <a:p>
            <a:pPr marL="2290763" indent="-2290763" defTabSz="914400" fontAlgn="base">
              <a:spcBef>
                <a:spcPts val="600"/>
              </a:spcBef>
              <a:spcAft>
                <a:spcPct val="0"/>
              </a:spcAft>
            </a:pPr>
            <a:r>
              <a:rPr lang="en-US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Yong Wang		Technip</a:t>
            </a:r>
          </a:p>
          <a:p>
            <a:pPr marL="2290763" indent="-2290763" defTabSz="914400" fontAlgn="base">
              <a:spcBef>
                <a:spcPts val="600"/>
              </a:spcBef>
              <a:spcAft>
                <a:spcPct val="0"/>
              </a:spcAft>
            </a:pPr>
            <a:r>
              <a:rPr lang="en-US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Mark Whitney		Linde Engineering</a:t>
            </a:r>
          </a:p>
          <a:p>
            <a:pPr marL="2290763" indent="-2290763" defTabSz="914400" fontAlgn="base">
              <a:spcBef>
                <a:spcPts val="600"/>
              </a:spcBef>
              <a:spcAft>
                <a:spcPct val="0"/>
              </a:spcAft>
            </a:pPr>
            <a:r>
              <a:rPr lang="en-US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Tim Zygula		BASF TOTAL</a:t>
            </a:r>
          </a:p>
          <a:p>
            <a:pPr marL="2290763" indent="-2290763" defTabSz="914400" fontAlgn="base">
              <a:spcBef>
                <a:spcPts val="600"/>
              </a:spcBef>
              <a:spcAft>
                <a:spcPct val="0"/>
              </a:spcAft>
            </a:pPr>
            <a:r>
              <a:rPr lang="en-US" sz="17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Lucas Hartman		</a:t>
            </a:r>
            <a:r>
              <a:rPr lang="en-US" sz="1700" b="1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OxyChem</a:t>
            </a:r>
            <a:endParaRPr lang="en-US" sz="17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315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5BC65-40D3-4744-A58F-D8DDE6D3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187" y="278324"/>
            <a:ext cx="8499826" cy="1400530"/>
          </a:xfrm>
        </p:spPr>
        <p:txBody>
          <a:bodyPr/>
          <a:lstStyle/>
          <a:p>
            <a:pPr algn="ctr"/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Subcommittee Name</a:t>
            </a:r>
            <a:b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Membership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52299-3C78-4EC8-91E3-02E771C02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331" y="6014854"/>
            <a:ext cx="10419539" cy="564822"/>
          </a:xfrm>
          <a:solidFill>
            <a:schemeClr val="accent1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are interested in participating on an EPC subcommittee, please provide your contact information to a member of the subcommittee.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04770-17FE-48A1-806C-C556A0D65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5" y="378515"/>
            <a:ext cx="1996692" cy="777932"/>
          </a:xfrm>
          <a:prstGeom prst="rect">
            <a:avLst/>
          </a:prstGeom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707EFCE4-1F84-4AF5-A4FA-DCF50AC83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32" y="2176617"/>
            <a:ext cx="4698358" cy="359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b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b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b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b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b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b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b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FD6063-1C85-44DA-80C9-A305758D7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5833" y="2176617"/>
            <a:ext cx="4698358" cy="359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b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b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b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b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b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b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b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111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90EC3-C99A-4113-B683-ACBD582C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189" y="253638"/>
            <a:ext cx="5305885" cy="821303"/>
          </a:xfrm>
        </p:spPr>
        <p:txBody>
          <a:bodyPr/>
          <a:lstStyle/>
          <a:p>
            <a:pPr algn="ctr"/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Guidelines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FC56C-0B0C-4A6B-ACE4-99A6FB413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5" y="460375"/>
            <a:ext cx="2108011" cy="821303"/>
          </a:xfrm>
          <a:prstGeom prst="rect">
            <a:avLst/>
          </a:prstGeom>
        </p:spPr>
      </p:pic>
      <p:pic>
        <p:nvPicPr>
          <p:cNvPr id="8" name="Picture 5" descr="no-mobile-circle.jpg">
            <a:extLst>
              <a:ext uri="{FF2B5EF4-FFF2-40B4-BE49-F238E27FC236}">
                <a16:creationId xmlns:a16="http://schemas.microsoft.com/office/drawing/2014/main" id="{D1D2536E-FCBA-4295-AA5E-7AD49179C45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0532" y="1888603"/>
            <a:ext cx="38481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no-photo.jpg">
            <a:extLst>
              <a:ext uri="{FF2B5EF4-FFF2-40B4-BE49-F238E27FC236}">
                <a16:creationId xmlns:a16="http://schemas.microsoft.com/office/drawing/2014/main" id="{C297F0A3-9B38-4EC0-A790-3DD94604C0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132" y="1888603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2403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DEE29-28AE-4073-814D-3BBC714DF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835" y="335666"/>
            <a:ext cx="8603999" cy="787961"/>
          </a:xfrm>
        </p:spPr>
        <p:txBody>
          <a:bodyPr/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E37CF3-B785-44ED-A91F-536A26887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5" y="460375"/>
            <a:ext cx="1254461" cy="4887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7989F4-06BE-4424-A679-D062AF3E4374}"/>
              </a:ext>
            </a:extLst>
          </p:cNvPr>
          <p:cNvSpPr/>
          <p:nvPr/>
        </p:nvSpPr>
        <p:spPr>
          <a:xfrm>
            <a:off x="919280" y="1253808"/>
            <a:ext cx="10138213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8:00am – 9:00am – AIChE AGILE Keynote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9:30am – 11:30am – Morning EPC Session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11:30am – 1:30pm – Lunch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1:30pm – 2:30pm – EPC Keynote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2:30pm – 5:30pm – Afternoon EPC Sessions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F4298B-3CC0-4F21-AEAF-FE33C1A1549C}"/>
              </a:ext>
            </a:extLst>
          </p:cNvPr>
          <p:cNvSpPr/>
          <p:nvPr/>
        </p:nvSpPr>
        <p:spPr>
          <a:xfrm>
            <a:off x="919280" y="4636257"/>
            <a:ext cx="1061457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white"/>
                </a:solidFill>
                <a:latin typeface="Arial" charset="0"/>
              </a:rPr>
              <a:t>Tuesday – Thursday Sessions Resume Normal Time Schedule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white"/>
                </a:solidFill>
                <a:latin typeface="Arial" charset="0"/>
              </a:rPr>
              <a:t>	T – Th  Morning Sessions:  	8:00am – 11:00am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white"/>
                </a:solidFill>
                <a:latin typeface="Arial" charset="0"/>
              </a:rPr>
              <a:t>	T – W  Afternoon Sessions:  	2:00pm – 5:00pm  </a:t>
            </a:r>
            <a:r>
              <a:rPr lang="en-US" sz="2800" dirty="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white"/>
              </a:solidFill>
              <a:latin typeface="Arial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white"/>
                </a:solidFill>
                <a:latin typeface="Arial" charset="0"/>
              </a:rPr>
              <a:t>	Each session has 20 minute break in the middle.</a:t>
            </a:r>
          </a:p>
        </p:txBody>
      </p:sp>
    </p:spTree>
    <p:extLst>
      <p:ext uri="{BB962C8B-B14F-4D97-AF65-F5344CB8AC3E}">
        <p14:creationId xmlns:p14="http://schemas.microsoft.com/office/powerpoint/2010/main" val="2100003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90EC3-C99A-4113-B683-ACBD582C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917" y="285390"/>
            <a:ext cx="7501376" cy="821303"/>
          </a:xfrm>
        </p:spPr>
        <p:txBody>
          <a:bodyPr/>
          <a:lstStyle/>
          <a:p>
            <a:pPr algn="ctr"/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Q&amp;A and Surveys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7217C-4DFF-43B0-BE87-B3EB83626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54" y="1464590"/>
            <a:ext cx="11669486" cy="4818888"/>
          </a:xfrm>
        </p:spPr>
        <p:txBody>
          <a:bodyPr>
            <a:noAutofit/>
          </a:bodyPr>
          <a:lstStyle/>
          <a:p>
            <a:pPr marL="69850" indent="0">
              <a:spcAft>
                <a:spcPts val="500"/>
              </a:spcAft>
              <a:buNone/>
            </a:pPr>
            <a:r>
              <a:rPr lang="en-US" alt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sli.do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being used to submit questions and to gather survey input</a:t>
            </a:r>
          </a:p>
          <a:p>
            <a:pPr marL="69850" indent="0">
              <a:spcAft>
                <a:spcPts val="500"/>
              </a:spcAft>
              <a:buNone/>
            </a:pPr>
            <a:endParaRPr lang="en-US" alt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9850" indent="0">
              <a:spcAft>
                <a:spcPts val="500"/>
              </a:spcAft>
              <a:buNone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Ways to access sli.do – </a:t>
            </a:r>
          </a:p>
          <a:p>
            <a:pPr marL="584200" indent="-514350">
              <a:spcAft>
                <a:spcPts val="500"/>
              </a:spcAft>
              <a:buAutoNum type="arabicPeriod"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the slido link in the AICHE app located on the session app page</a:t>
            </a:r>
          </a:p>
          <a:p>
            <a:pPr marL="584200" indent="-514350">
              <a:spcAft>
                <a:spcPts val="500"/>
              </a:spcAft>
              <a:buAutoNum type="arabicPeriod"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to 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www.slido.com 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download/access via the slido app</a:t>
            </a:r>
          </a:p>
          <a:p>
            <a:pPr marL="69850" indent="0">
              <a:spcAft>
                <a:spcPts val="500"/>
              </a:spcAft>
              <a:buNone/>
            </a:pPr>
            <a:endParaRPr lang="en-US" alt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Aft>
                <a:spcPts val="500"/>
              </a:spcAft>
              <a:buNone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FC56C-0B0C-4A6B-ACE4-99A6FB413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5" y="460375"/>
            <a:ext cx="2108011" cy="82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9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90EC3-C99A-4113-B683-ACBD582C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118" y="184739"/>
            <a:ext cx="7907683" cy="821303"/>
          </a:xfrm>
        </p:spPr>
        <p:txBody>
          <a:bodyPr/>
          <a:lstStyle/>
          <a:p>
            <a:pPr algn="ctr"/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Sli.do Access – AIChE app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FC56C-0B0C-4A6B-ACE4-99A6FB413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5" y="460375"/>
            <a:ext cx="1725609" cy="6723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7F97BA-92E8-537F-2CFD-9698C62AAA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25" b="28700"/>
          <a:stretch/>
        </p:blipFill>
        <p:spPr>
          <a:xfrm>
            <a:off x="9514915" y="3150326"/>
            <a:ext cx="2652340" cy="34863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C12D59-BB3B-2C1A-8FC4-8DB0691122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118"/>
          <a:stretch/>
        </p:blipFill>
        <p:spPr>
          <a:xfrm>
            <a:off x="5509898" y="2751909"/>
            <a:ext cx="2079045" cy="39454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77DBB4-25CA-0331-D294-07C551CD85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9779"/>
          <a:stretch/>
        </p:blipFill>
        <p:spPr>
          <a:xfrm>
            <a:off x="179920" y="2981216"/>
            <a:ext cx="2207971" cy="37161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498CB2-E26D-A3CD-59E4-55F238523F92}"/>
              </a:ext>
            </a:extLst>
          </p:cNvPr>
          <p:cNvSpPr txBox="1"/>
          <p:nvPr/>
        </p:nvSpPr>
        <p:spPr>
          <a:xfrm>
            <a:off x="2754184" y="3991414"/>
            <a:ext cx="22967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Select sli.do link</a:t>
            </a:r>
          </a:p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Select your current session from the list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CF4D5FC-58CD-C321-7CD6-1846418ECEF3}"/>
              </a:ext>
            </a:extLst>
          </p:cNvPr>
          <p:cNvCxnSpPr>
            <a:cxnSpLocks/>
            <a:endCxn id="12" idx="3"/>
          </p:cNvCxnSpPr>
          <p:nvPr/>
        </p:nvCxnSpPr>
        <p:spPr>
          <a:xfrm flipH="1">
            <a:off x="2387891" y="4227470"/>
            <a:ext cx="461573" cy="6118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D862BC8-D19D-A7A0-585C-D67A9ECAA5D7}"/>
              </a:ext>
            </a:extLst>
          </p:cNvPr>
          <p:cNvSpPr txBox="1"/>
          <p:nvPr/>
        </p:nvSpPr>
        <p:spPr>
          <a:xfrm>
            <a:off x="7660247" y="3806747"/>
            <a:ext cx="15986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You should arrive at a page similar to this, ready to go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2FD6248-FC13-E87B-D2D1-71D2FA193134}"/>
              </a:ext>
            </a:extLst>
          </p:cNvPr>
          <p:cNvCxnSpPr>
            <a:cxnSpLocks/>
          </p:cNvCxnSpPr>
          <p:nvPr/>
        </p:nvCxnSpPr>
        <p:spPr>
          <a:xfrm>
            <a:off x="9222605" y="4747101"/>
            <a:ext cx="328650" cy="512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FFDFDD3-D008-15A1-84F8-C32F72E1354F}"/>
              </a:ext>
            </a:extLst>
          </p:cNvPr>
          <p:cNvSpPr txBox="1"/>
          <p:nvPr/>
        </p:nvSpPr>
        <p:spPr>
          <a:xfrm>
            <a:off x="218802" y="1266177"/>
            <a:ext cx="1175439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85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Ways to access sli.do -  </a:t>
            </a:r>
          </a:p>
          <a:p>
            <a:pPr marL="584200" indent="-514350">
              <a:spcBef>
                <a:spcPts val="6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+mj-lt"/>
              <a:buAutoNum type="arabicPeriod"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the slido link in the AICHE app located on the session app page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5D5740-40B5-C85A-2A24-7FC0FEA619B5}"/>
              </a:ext>
            </a:extLst>
          </p:cNvPr>
          <p:cNvSpPr/>
          <p:nvPr/>
        </p:nvSpPr>
        <p:spPr>
          <a:xfrm>
            <a:off x="86882" y="4839285"/>
            <a:ext cx="2394045" cy="3744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F005775-18F1-1542-2DD2-A9A8F0349BD9}"/>
              </a:ext>
            </a:extLst>
          </p:cNvPr>
          <p:cNvCxnSpPr>
            <a:cxnSpLocks/>
          </p:cNvCxnSpPr>
          <p:nvPr/>
        </p:nvCxnSpPr>
        <p:spPr>
          <a:xfrm flipV="1">
            <a:off x="4946469" y="5044604"/>
            <a:ext cx="492125" cy="3634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368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90EC3-C99A-4113-B683-ACBD582C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917" y="285390"/>
            <a:ext cx="7501376" cy="821303"/>
          </a:xfrm>
        </p:spPr>
        <p:txBody>
          <a:bodyPr/>
          <a:lstStyle/>
          <a:p>
            <a:pPr algn="ctr"/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Sli.do Access – Sli.do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7217C-4DFF-43B0-BE87-B3EB83626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54" y="1464590"/>
            <a:ext cx="11669486" cy="4818888"/>
          </a:xfrm>
        </p:spPr>
        <p:txBody>
          <a:bodyPr>
            <a:noAutofit/>
          </a:bodyPr>
          <a:lstStyle/>
          <a:p>
            <a:pPr marL="69850" indent="0">
              <a:buNone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Ways to access sli.do – </a:t>
            </a:r>
          </a:p>
          <a:p>
            <a:pPr marL="584200" indent="-514350">
              <a:buFont typeface="+mj-lt"/>
              <a:buAutoNum type="arabicPeriod" startAt="2"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to 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www.slido.com 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download/access via the slido app</a:t>
            </a:r>
          </a:p>
          <a:p>
            <a:pPr marL="69850" indent="0">
              <a:buNone/>
            </a:pPr>
            <a:endParaRPr lang="en-US" alt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9850" indent="0">
              <a:buNone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Code:	#AIChE</a:t>
            </a:r>
          </a:p>
          <a:p>
            <a:pPr marL="69850" indent="0">
              <a:buNone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Select:	2023 AIChE Spring Meeting and 19</a:t>
            </a:r>
            <a:r>
              <a:rPr lang="en-US" altLang="en-US" sz="2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GCPS</a:t>
            </a:r>
          </a:p>
          <a:p>
            <a:pPr marL="69850" indent="0">
              <a:buNone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Room:	Select session by # - Title of session you are in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FC56C-0B0C-4A6B-ACE4-99A6FB413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5" y="460375"/>
            <a:ext cx="2108011" cy="8213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D90EBE-279D-3746-BB32-B1601B0347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18"/>
          <a:stretch/>
        </p:blipFill>
        <p:spPr>
          <a:xfrm>
            <a:off x="10058293" y="2695929"/>
            <a:ext cx="2079045" cy="394544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36D4C9E-05A2-6C9D-9AF5-E1680BF3BFB5}"/>
              </a:ext>
            </a:extLst>
          </p:cNvPr>
          <p:cNvCxnSpPr>
            <a:cxnSpLocks/>
          </p:cNvCxnSpPr>
          <p:nvPr/>
        </p:nvCxnSpPr>
        <p:spPr>
          <a:xfrm>
            <a:off x="9231085" y="4511040"/>
            <a:ext cx="56605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5870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8F69D324346D43AEB01DFB74D5C7A2" ma:contentTypeVersion="7" ma:contentTypeDescription="Create a new document." ma:contentTypeScope="" ma:versionID="0b0ae2cfa2e64969c3d1d49c78b19ace">
  <xsd:schema xmlns:xsd="http://www.w3.org/2001/XMLSchema" xmlns:xs="http://www.w3.org/2001/XMLSchema" xmlns:p="http://schemas.microsoft.com/office/2006/metadata/properties" xmlns:ns3="35718647-621e-4bbd-92c4-6c4bd0286196" targetNamespace="http://schemas.microsoft.com/office/2006/metadata/properties" ma:root="true" ma:fieldsID="92f09a6270b14e73988d11069a9ccad0" ns3:_="">
    <xsd:import namespace="35718647-621e-4bbd-92c4-6c4bd028619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718647-621e-4bbd-92c4-6c4bd0286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4D39AE-D6BC-4497-ADDC-8913CFD5C8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773841-6827-4782-9EFF-089DC7E770F2}">
  <ds:schemaRefs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35718647-621e-4bbd-92c4-6c4bd0286196"/>
  </ds:schemaRefs>
</ds:datastoreItem>
</file>

<file path=customXml/itemProps3.xml><?xml version="1.0" encoding="utf-8"?>
<ds:datastoreItem xmlns:ds="http://schemas.openxmlformats.org/officeDocument/2006/customXml" ds:itemID="{3A3A9E88-E510-4A6C-9C61-E35CFFD2D2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718647-621e-4bbd-92c4-6c4bd02861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795</Words>
  <Application>Microsoft Office PowerPoint</Application>
  <PresentationFormat>Widescreen</PresentationFormat>
  <Paragraphs>136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Century Gothic</vt:lpstr>
      <vt:lpstr>Tahoma</vt:lpstr>
      <vt:lpstr>Wingdings</vt:lpstr>
      <vt:lpstr>Wingdings 2</vt:lpstr>
      <vt:lpstr>Wingdings 3</vt:lpstr>
      <vt:lpstr>Ion</vt:lpstr>
      <vt:lpstr>2023 AIChE Spring National Meeting</vt:lpstr>
      <vt:lpstr>Session # - Title</vt:lpstr>
      <vt:lpstr>2022-23 Ethylene Producers’ Committee</vt:lpstr>
      <vt:lpstr>Subcommittee Name Membership</vt:lpstr>
      <vt:lpstr>Session Guidelines</vt:lpstr>
      <vt:lpstr>Schedule</vt:lpstr>
      <vt:lpstr>Session Q&amp;A and Surveys</vt:lpstr>
      <vt:lpstr>Sli.do Access – AIChE app</vt:lpstr>
      <vt:lpstr>Sli.do Access – Sli.do</vt:lpstr>
      <vt:lpstr>Session Q&amp;A</vt:lpstr>
      <vt:lpstr>Session Survey</vt:lpstr>
      <vt:lpstr>Session # - Title</vt:lpstr>
      <vt:lpstr>Session # - Title</vt:lpstr>
      <vt:lpstr>Proceedings Website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AIChE SPRING NATIONAL MEETING</dc:title>
  <dc:creator>Schmidt, Mark (MB)</dc:creator>
  <cp:lastModifiedBy>Postula, Walter S GSUSI-PTX/C/B</cp:lastModifiedBy>
  <cp:revision>22</cp:revision>
  <dcterms:created xsi:type="dcterms:W3CDTF">2020-01-02T14:42:08Z</dcterms:created>
  <dcterms:modified xsi:type="dcterms:W3CDTF">2023-02-23T11:43:09Z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_Steward">
    <vt:lpwstr>Schmidt M ua24933</vt:lpwstr>
  </property>
  <property fmtid="{D5CDD505-2E9C-101B-9397-08002B2CF9AE}" pid="3" name="Update_Footer">
    <vt:lpwstr>No</vt:lpwstr>
  </property>
  <property fmtid="{D5CDD505-2E9C-101B-9397-08002B2CF9AE}" pid="4" name="Radio_Button">
    <vt:lpwstr>RadioButton2</vt:lpwstr>
  </property>
  <property fmtid="{D5CDD505-2E9C-101B-9397-08002B2CF9AE}" pid="5" name="Information_Classification">
    <vt:lpwstr/>
  </property>
  <property fmtid="{D5CDD505-2E9C-101B-9397-08002B2CF9AE}" pid="6" name="Record_Title_ID">
    <vt:lpwstr>72</vt:lpwstr>
  </property>
  <property fmtid="{D5CDD505-2E9C-101B-9397-08002B2CF9AE}" pid="7" name="Initial_Creation_Date">
    <vt:filetime>2020-01-02T14:42:08Z</vt:filetime>
  </property>
  <property fmtid="{D5CDD505-2E9C-101B-9397-08002B2CF9AE}" pid="8" name="Retention_Period_Start_Date">
    <vt:filetime>2020-01-06T12:40:58Z</vt:filetime>
  </property>
  <property fmtid="{D5CDD505-2E9C-101B-9397-08002B2CF9AE}" pid="9" name="Last_Reviewed_Date">
    <vt:lpwstr/>
  </property>
  <property fmtid="{D5CDD505-2E9C-101B-9397-08002B2CF9AE}" pid="10" name="Retention_Review_Frequency">
    <vt:lpwstr/>
  </property>
  <property fmtid="{D5CDD505-2E9C-101B-9397-08002B2CF9AE}" pid="11" name="ContentTypeId">
    <vt:lpwstr>0x010100618F69D324346D43AEB01DFB74D5C7A2</vt:lpwstr>
  </property>
  <property fmtid="{D5CDD505-2E9C-101B-9397-08002B2CF9AE}" pid="12" name="_AdHocReviewCycleID">
    <vt:i4>1007652237</vt:i4>
  </property>
  <property fmtid="{D5CDD505-2E9C-101B-9397-08002B2CF9AE}" pid="13" name="_NewReviewCycle">
    <vt:lpwstr/>
  </property>
  <property fmtid="{D5CDD505-2E9C-101B-9397-08002B2CF9AE}" pid="14" name="_EmailSubject">
    <vt:lpwstr>Posting session slides for 2023 Spring meeting</vt:lpwstr>
  </property>
  <property fmtid="{D5CDD505-2E9C-101B-9397-08002B2CF9AE}" pid="15" name="_AuthorEmail">
    <vt:lpwstr>micheal.e.smith@exxonmobil.com</vt:lpwstr>
  </property>
  <property fmtid="{D5CDD505-2E9C-101B-9397-08002B2CF9AE}" pid="16" name="_AuthorEmailDisplayName">
    <vt:lpwstr>Smith, Micheal E</vt:lpwstr>
  </property>
</Properties>
</file>