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735" r:id="rId2"/>
  </p:sldMasterIdLst>
  <p:notesMasterIdLst>
    <p:notesMasterId r:id="rId11"/>
  </p:notesMasterIdLst>
  <p:sldIdLst>
    <p:sldId id="291" r:id="rId3"/>
    <p:sldId id="284" r:id="rId4"/>
    <p:sldId id="285" r:id="rId5"/>
    <p:sldId id="290" r:id="rId6"/>
    <p:sldId id="289" r:id="rId7"/>
    <p:sldId id="286" r:id="rId8"/>
    <p:sldId id="271" r:id="rId9"/>
    <p:sldId id="275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FF"/>
    <a:srgbClr val="CC9900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125" d="100"/>
          <a:sy n="125" d="100"/>
        </p:scale>
        <p:origin x="-82" y="-1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ECB9F-D2C4-4372-B15B-FBB1CA73C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6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F3BC3E6-80FA-49B2-B306-4823F94AD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69616B7-72FE-47FB-914D-02D491953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F4D289F-3864-4BB9-BE19-72FEAABF9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fld id="{CF3BC3E6-80FA-49B2-B306-4823F94AD9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D8211C1-32C4-45EB-AAE0-82C772FFFD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26B7991-3049-4C50-91E4-06B68FF076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F503D5F6-F56F-427F-B2B5-5EDEB7640C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fld id="{E48D426C-B4B3-4916-8444-A7161B883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598A7AD-72A5-4BD4-A772-A85316870A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8309072-FF4E-4F4F-9FBA-32A1317246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fld id="{FA57DD77-A63B-4253-920A-193C8869A5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D8211C1-32C4-45EB-AAE0-82C772FFF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280474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fld id="{6CBDF703-9202-46E4-8707-B5F5BF0C78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69616B7-72FE-47FB-914D-02D4919534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F4D289F-3864-4BB9-BE19-72FEAABF99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26B7991-3049-4C50-91E4-06B68FF07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503D5F6-F56F-427F-B2B5-5EDEB7640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48D426C-B4B3-4916-8444-A7161B883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598A7AD-72A5-4BD4-A772-A85316870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8309072-FF4E-4F4F-9FBA-32A131724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A57DD77-A63B-4253-920A-193C8869A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CBDF703-9202-46E4-8707-B5F5BF0C7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chemeClr val="accent2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4683919"/>
            <a:ext cx="6096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E337630-D423-43DC-B128-B4336AFF7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Walter.Postula\AppData\Local\Microsoft\Windows\Temporary Internet Files\Content.IE5\AJFL2FTR\lead-epcbannerfinalssk117747325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-10000"/>
          </a:blip>
          <a:srcRect/>
          <a:stretch>
            <a:fillRect/>
          </a:stretch>
        </p:blipFill>
        <p:spPr bwMode="auto">
          <a:xfrm>
            <a:off x="381000" y="1200150"/>
            <a:ext cx="8458200" cy="2665268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61950"/>
            <a:ext cx="8382000" cy="457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2018 AIChE SPRING NATIONAL MEETING</a:t>
            </a:r>
            <a:r>
              <a:rPr lang="en-US" sz="3200" i="1" cap="none" dirty="0" smtClean="0"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200" i="1" cap="none" dirty="0" smtClean="0"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Welcome </a:t>
            </a:r>
            <a:b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the</a:t>
            </a:r>
            <a:b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  <a:r>
              <a:rPr lang="en-US" sz="4000" b="1" baseline="30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Annual</a:t>
            </a:r>
            <a:b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Ethylene Producers’ Conference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100" cap="none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APRIL 23 – APRIL 26, 2018</a:t>
            </a:r>
            <a:br>
              <a:rPr lang="en-US" sz="3100" cap="none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100" cap="none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ORLANDO, FL</a:t>
            </a:r>
            <a:endParaRPr lang="en-US" sz="3100" cap="non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Walter.Postula\AppData\Local\Microsoft\Windows\Temporary Internet Files\Content.IE5\AJFL2FTR\lead-epcbannerfinalssk117747325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-10000"/>
          </a:blip>
          <a:srcRect/>
          <a:stretch>
            <a:fillRect/>
          </a:stretch>
        </p:blipFill>
        <p:spPr bwMode="auto">
          <a:xfrm>
            <a:off x="381000" y="1200150"/>
            <a:ext cx="8229600" cy="2665268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45720" tIns="0" rIns="45720" bIns="0" anchor="b">
            <a:normAutofit fontScale="82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TITLE</a:t>
            </a:r>
          </a:p>
          <a:p>
            <a:r>
              <a:rPr lang="en-US" sz="4000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(Session #)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227263" y="2571750"/>
            <a:ext cx="4572000" cy="246888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00B0F0"/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Session Introduction</a:t>
            </a:r>
          </a:p>
          <a:p>
            <a:pPr algn="ctr" eaLnBrk="0" hangingPunct="0">
              <a:spcBef>
                <a:spcPct val="40000"/>
              </a:spcBef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Name</a:t>
            </a: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Company</a:t>
            </a:r>
          </a:p>
          <a:p>
            <a:pPr algn="ctr" eaLnBrk="0" hangingPunct="0">
              <a:defRPr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Name</a:t>
            </a: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Company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2178"/>
            <a:ext cx="8229600" cy="5369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EPC  </a:t>
            </a:r>
            <a:r>
              <a:rPr lang="en-US" sz="4000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(Subcommittee Name) </a:t>
            </a:r>
            <a:r>
              <a:rPr lang="en-US" sz="4000" b="1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Subcommittee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694464"/>
            <a:ext cx="86650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contact information for participating on EPC subcommittee if interested!</a:t>
            </a:r>
          </a:p>
        </p:txBody>
      </p:sp>
      <p:sp>
        <p:nvSpPr>
          <p:cNvPr id="7" name="Content Placeholder 6"/>
          <p:cNvSpPr>
            <a:spLocks noGrp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ontent Placeholder 6"/>
          <p:cNvSpPr>
            <a:spLocks noGrp="1" noChangeArrowheads="1"/>
          </p:cNvSpPr>
          <p:nvPr>
            <p:ph sz="half" idx="1"/>
          </p:nvPr>
        </p:nvSpPr>
        <p:spPr bwMode="auto">
          <a:xfrm>
            <a:off x="4495800" y="1275500"/>
            <a:ext cx="4038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Guidelines</a:t>
            </a:r>
          </a:p>
        </p:txBody>
      </p:sp>
      <p:pic>
        <p:nvPicPr>
          <p:cNvPr id="10" name="Picture 5" descr="no-mobile-circ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0015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no-phot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0015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"/>
            <a:ext cx="84582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Title (Session #)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</a:t>
            </a: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endParaRPr lang="en-US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702629" y="1283375"/>
            <a:ext cx="3657600" cy="2031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Note:  You can convert these bullet titles into hyperlinks to the presenters' PowerPoints by highlighting the paper no. and doing an &lt;insert/hyperlink&gt;.  (delete this text box from your final presentation)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702629" y="3314700"/>
            <a:ext cx="36576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Note:  Link “Break” to the Sponsor slide presentation</a:t>
            </a:r>
            <a:r>
              <a:rPr lang="en-US" altLang="en-US" sz="1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(delete this text box from your final presentation)</a:t>
            </a:r>
            <a:endParaRPr lang="en-US" altLang="en-US" sz="1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"/>
            <a:ext cx="84582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Title (Session #)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Closing Remarks</a:t>
            </a: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endParaRPr lang="en-US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1"/>
            <a:ext cx="8686800" cy="339447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Please complete the session surveys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contact information for participating on EPC subcommittee if interested!</a:t>
            </a:r>
          </a:p>
          <a:p>
            <a:pPr lvl="1" eaLnBrk="1" hangingPunct="1"/>
            <a:endParaRPr lang="en-US" sz="28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57150"/>
            <a:ext cx="8458200" cy="8572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Title (Session #)</a:t>
            </a:r>
            <a:endParaRPr lang="en-US" sz="3600" dirty="0" smtClean="0">
              <a:solidFill>
                <a:srgbClr val="66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EPC Proceedings Website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19150"/>
            <a:ext cx="8534400" cy="353187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proceedings will be posted a few weeks after the conference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Previous conference proceedings are available now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of your companies already subscribe and others are welcome to join</a:t>
            </a:r>
          </a:p>
          <a:p>
            <a:endParaRPr lang="en-US" sz="24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4008" indent="0">
              <a:buNone/>
            </a:pPr>
            <a:endParaRPr lang="en-US" sz="24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above link is also available through the EPC Website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1447800" y="2952750"/>
            <a:ext cx="6096000" cy="5715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66FFFF"/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http://epc.omnibooksonline.com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447800" y="4324350"/>
            <a:ext cx="6096000" cy="5715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66FFFF"/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http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://www.aiche.org/epc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omon">
  <a:themeElements>
    <a:clrScheme name="Solom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olom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lom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Solomon</Template>
  <TotalTime>2823</TotalTime>
  <Words>233</Words>
  <Application>Microsoft Office PowerPoint</Application>
  <PresentationFormat>On-screen Show (16:9)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Solomon</vt:lpstr>
      <vt:lpstr>Verve</vt:lpstr>
      <vt:lpstr>2018 AIChE SPRING NATIONAL MEETING  Welcome  to the 30TH Annual Ethylene Producers’ Conference  APRIL 23 – APRIL 26, 2018 ORLANDO, FL</vt:lpstr>
      <vt:lpstr>PowerPoint Presentation</vt:lpstr>
      <vt:lpstr>EPC  (Subcommittee Name) Subcommittee</vt:lpstr>
      <vt:lpstr>Session Guidelines</vt:lpstr>
      <vt:lpstr>Title (Session #)</vt:lpstr>
      <vt:lpstr>Title (Session #)</vt:lpstr>
      <vt:lpstr>PowerPoint Presentation</vt:lpstr>
      <vt:lpstr>EPC Proceedings Website</vt:lpstr>
    </vt:vector>
  </TitlesOfParts>
  <Company>The Dow Chemical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 Postula</dc:creator>
  <cp:lastModifiedBy>Postula, Walter S GSUSI-PTD/TCB</cp:lastModifiedBy>
  <cp:revision>100</cp:revision>
  <dcterms:created xsi:type="dcterms:W3CDTF">2008-12-10T15:49:47Z</dcterms:created>
  <dcterms:modified xsi:type="dcterms:W3CDTF">2018-02-06T13:22:33Z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Bowen J u142564</vt:lpwstr>
  </property>
  <property fmtid="{D5CDD505-2E9C-101B-9397-08002B2CF9AE}" pid="3" name="Information_Classification">
    <vt:lpwstr/>
  </property>
  <property fmtid="{D5CDD505-2E9C-101B-9397-08002B2CF9AE}" pid="4" name="Record_Title_ID">
    <vt:lpwstr>72</vt:lpwstr>
  </property>
  <property fmtid="{D5CDD505-2E9C-101B-9397-08002B2CF9AE}" pid="5" name="Initial_Creation_Date">
    <vt:filetime>2008-12-11T16:36:12Z</vt:filetime>
  </property>
  <property fmtid="{D5CDD505-2E9C-101B-9397-08002B2CF9AE}" pid="6" name="Retention_Period_Start_Date">
    <vt:filetime>2018-01-29T13:53:36Z</vt:filetime>
  </property>
  <property fmtid="{D5CDD505-2E9C-101B-9397-08002B2CF9AE}" pid="7" name="Last_Reviewed_Date">
    <vt:lpwstr/>
  </property>
  <property fmtid="{D5CDD505-2E9C-101B-9397-08002B2CF9AE}" pid="8" name="Retention_Review_Frequency">
    <vt:lpwstr/>
  </property>
  <property fmtid="{D5CDD505-2E9C-101B-9397-08002B2CF9AE}" pid="9" name="lqminfo">
    <vt:i4>1</vt:i4>
  </property>
  <property fmtid="{D5CDD505-2E9C-101B-9397-08002B2CF9AE}" pid="10" name="lqmsess">
    <vt:lpwstr>9276fc54-a761-474e-b4fa-fe73d578129b</vt:lpwstr>
  </property>
  <property fmtid="{D5CDD505-2E9C-101B-9397-08002B2CF9AE}" pid="11" name="Update_Footer">
    <vt:lpwstr>No</vt:lpwstr>
  </property>
  <property fmtid="{D5CDD505-2E9C-101B-9397-08002B2CF9AE}" pid="12" name="Radio_Button">
    <vt:lpwstr>RadioButton2</vt:lpwstr>
  </property>
</Properties>
</file>